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2.xml" ContentType="application/vnd.openxmlformats-officedocument.theme+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theme/theme5.xml" ContentType="application/vnd.openxmlformats-officedocument.theme+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6.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theme/theme7.xml" ContentType="application/vnd.openxmlformats-officedocument.theme+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theme/theme8.xml" ContentType="application/vnd.openxmlformats-officedocument.theme+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theme/theme9.xml" ContentType="application/vnd.openxmlformats-officedocument.theme+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7.xml" ContentType="application/vnd.openxmlformats-officedocument.presentationml.tags+xml"/>
  <Override PartName="/ppt/notesSlides/notesSlide24.xml" ContentType="application/vnd.openxmlformats-officedocument.presentationml.notesSlide+xml"/>
  <Override PartName="/ppt/tags/tag8.xml" ContentType="application/vnd.openxmlformats-officedocument.presentationml.tags+xml"/>
  <Override PartName="/ppt/notesSlides/notesSlide25.xml" ContentType="application/vnd.openxmlformats-officedocument.presentationml.notesSlide+xml"/>
  <Override PartName="/ppt/tags/tag9.xml" ContentType="application/vnd.openxmlformats-officedocument.presentationml.tags+xml"/>
  <Override PartName="/ppt/notesSlides/notesSlide26.xml" ContentType="application/vnd.openxmlformats-officedocument.presentationml.notesSlide+xml"/>
  <Override PartName="/ppt/tags/tag10.xml" ContentType="application/vnd.openxmlformats-officedocument.presentationml.tags+xml"/>
  <Override PartName="/ppt/notesSlides/notesSlide27.xml" ContentType="application/vnd.openxmlformats-officedocument.presentationml.notesSlide+xml"/>
  <Override PartName="/ppt/tags/tag11.xml" ContentType="application/vnd.openxmlformats-officedocument.presentationml.tags+xml"/>
  <Override PartName="/ppt/notesSlides/notesSlide28.xml" ContentType="application/vnd.openxmlformats-officedocument.presentationml.notesSlide+xml"/>
  <Override PartName="/ppt/tags/tag12.xml" ContentType="application/vnd.openxmlformats-officedocument.presentationml.tags+xml"/>
  <Override PartName="/ppt/notesSlides/notesSlide29.xml" ContentType="application/vnd.openxmlformats-officedocument.presentationml.notesSlide+xml"/>
  <Override PartName="/ppt/tags/tag13.xml" ContentType="application/vnd.openxmlformats-officedocument.presentationml.tags+xml"/>
  <Override PartName="/ppt/notesSlides/notesSlide30.xml" ContentType="application/vnd.openxmlformats-officedocument.presentationml.notesSlide+xml"/>
  <Override PartName="/ppt/tags/tag14.xml" ContentType="application/vnd.openxmlformats-officedocument.presentationml.tags+xml"/>
  <Override PartName="/ppt/notesSlides/notesSlide31.xml" ContentType="application/vnd.openxmlformats-officedocument.presentationml.notesSlide+xml"/>
  <Override PartName="/ppt/tags/tag15.xml" ContentType="application/vnd.openxmlformats-officedocument.presentationml.tags+xml"/>
  <Override PartName="/ppt/notesSlides/notesSlide32.xml" ContentType="application/vnd.openxmlformats-officedocument.presentationml.notesSlide+xml"/>
  <Override PartName="/ppt/tags/tag16.xml" ContentType="application/vnd.openxmlformats-officedocument.presentationml.tags+xml"/>
  <Override PartName="/ppt/notesSlides/notesSlide33.xml" ContentType="application/vnd.openxmlformats-officedocument.presentationml.notesSlide+xml"/>
  <Override PartName="/ppt/tags/tag17.xml" ContentType="application/vnd.openxmlformats-officedocument.presentationml.tags+xml"/>
  <Override PartName="/ppt/notesSlides/notesSlide34.xml" ContentType="application/vnd.openxmlformats-officedocument.presentationml.notesSlide+xml"/>
  <Override PartName="/ppt/tags/tag18.xml" ContentType="application/vnd.openxmlformats-officedocument.presentationml.tags+xml"/>
  <Override PartName="/ppt/notesSlides/notesSlide35.xml" ContentType="application/vnd.openxmlformats-officedocument.presentationml.notesSlide+xml"/>
  <Override PartName="/ppt/tags/tag19.xml" ContentType="application/vnd.openxmlformats-officedocument.presentationml.tags+xml"/>
  <Override PartName="/ppt/notesSlides/notesSlide36.xml" ContentType="application/vnd.openxmlformats-officedocument.presentationml.notesSlide+xml"/>
  <Override PartName="/ppt/tags/tag20.xml" ContentType="application/vnd.openxmlformats-officedocument.presentationml.tags+xml"/>
  <Override PartName="/ppt/notesSlides/notesSlide37.xml" ContentType="application/vnd.openxmlformats-officedocument.presentationml.notesSlide+xml"/>
  <Override PartName="/ppt/tags/tag21.xml" ContentType="application/vnd.openxmlformats-officedocument.presentationml.tags+xml"/>
  <Override PartName="/ppt/notesSlides/notesSlide38.xml" ContentType="application/vnd.openxmlformats-officedocument.presentationml.notesSlide+xml"/>
  <Override PartName="/ppt/tags/tag22.xml" ContentType="application/vnd.openxmlformats-officedocument.presentationml.tags+xml"/>
  <Override PartName="/ppt/notesSlides/notesSlide39.xml" ContentType="application/vnd.openxmlformats-officedocument.presentationml.notesSlide+xml"/>
  <Override PartName="/ppt/tags/tag23.xml" ContentType="application/vnd.openxmlformats-officedocument.presentationml.tags+xml"/>
  <Override PartName="/ppt/notesSlides/notesSlide40.xml" ContentType="application/vnd.openxmlformats-officedocument.presentationml.notesSlide+xml"/>
  <Override PartName="/ppt/tags/tag24.xml" ContentType="application/vnd.openxmlformats-officedocument.presentationml.tags+xml"/>
  <Override PartName="/ppt/notesSlides/notesSlide41.xml" ContentType="application/vnd.openxmlformats-officedocument.presentationml.notesSlide+xml"/>
  <Override PartName="/ppt/tags/tag25.xml" ContentType="application/vnd.openxmlformats-officedocument.presentationml.tags+xml"/>
  <Override PartName="/ppt/notesSlides/notesSlide42.xml" ContentType="application/vnd.openxmlformats-officedocument.presentationml.notesSlide+xml"/>
  <Override PartName="/ppt/tags/tag26.xml" ContentType="application/vnd.openxmlformats-officedocument.presentationml.tags+xml"/>
  <Override PartName="/ppt/notesSlides/notesSlide43.xml" ContentType="application/vnd.openxmlformats-officedocument.presentationml.notesSlide+xml"/>
  <Override PartName="/ppt/tags/tag27.xml" ContentType="application/vnd.openxmlformats-officedocument.presentationml.tags+xml"/>
  <Override PartName="/ppt/notesSlides/notesSlide44.xml" ContentType="application/vnd.openxmlformats-officedocument.presentationml.notesSlide+xml"/>
  <Override PartName="/ppt/tags/tag28.xml" ContentType="application/vnd.openxmlformats-officedocument.presentationml.tags+xml"/>
  <Override PartName="/ppt/notesSlides/notesSlide45.xml" ContentType="application/vnd.openxmlformats-officedocument.presentationml.notesSlide+xml"/>
  <Override PartName="/ppt/tags/tag29.xml" ContentType="application/vnd.openxmlformats-officedocument.presentationml.tags+xml"/>
  <Override PartName="/ppt/notesSlides/notesSlide46.xml" ContentType="application/vnd.openxmlformats-officedocument.presentationml.notesSlide+xml"/>
  <Override PartName="/ppt/tags/tag30.xml" ContentType="application/vnd.openxmlformats-officedocument.presentationml.tags+xml"/>
  <Override PartName="/ppt/notesSlides/notesSlide47.xml" ContentType="application/vnd.openxmlformats-officedocument.presentationml.notesSlide+xml"/>
  <Override PartName="/ppt/tags/tag31.xml" ContentType="application/vnd.openxmlformats-officedocument.presentationml.tags+xml"/>
  <Override PartName="/ppt/notesSlides/notesSlide48.xml" ContentType="application/vnd.openxmlformats-officedocument.presentationml.notesSlide+xml"/>
  <Override PartName="/ppt/tags/tag32.xml" ContentType="application/vnd.openxmlformats-officedocument.presentationml.tags+xml"/>
  <Override PartName="/ppt/notesSlides/notesSlide49.xml" ContentType="application/vnd.openxmlformats-officedocument.presentationml.notesSlide+xml"/>
  <Override PartName="/ppt/tags/tag33.xml" ContentType="application/vnd.openxmlformats-officedocument.presentationml.tags+xml"/>
  <Override PartName="/ppt/notesSlides/notesSlide50.xml" ContentType="application/vnd.openxmlformats-officedocument.presentationml.notesSlide+xml"/>
  <Override PartName="/ppt/tags/tag34.xml" ContentType="application/vnd.openxmlformats-officedocument.presentationml.tags+xml"/>
  <Override PartName="/ppt/notesSlides/notesSlide51.xml" ContentType="application/vnd.openxmlformats-officedocument.presentationml.notesSlide+xml"/>
  <Override PartName="/ppt/tags/tag35.xml" ContentType="application/vnd.openxmlformats-officedocument.presentationml.tags+xml"/>
  <Override PartName="/ppt/notesSlides/notesSlide52.xml" ContentType="application/vnd.openxmlformats-officedocument.presentationml.notesSlide+xml"/>
  <Override PartName="/ppt/tags/tag36.xml" ContentType="application/vnd.openxmlformats-officedocument.presentationml.tags+xml"/>
  <Override PartName="/ppt/notesSlides/notesSlide53.xml" ContentType="application/vnd.openxmlformats-officedocument.presentationml.notesSlide+xml"/>
  <Override PartName="/ppt/tags/tag37.xml" ContentType="application/vnd.openxmlformats-officedocument.presentationml.tags+xml"/>
  <Override PartName="/ppt/notesSlides/notesSlide54.xml" ContentType="application/vnd.openxmlformats-officedocument.presentationml.notesSlide+xml"/>
  <Override PartName="/ppt/tags/tag38.xml" ContentType="application/vnd.openxmlformats-officedocument.presentationml.tags+xml"/>
  <Override PartName="/ppt/notesSlides/notesSlide55.xml" ContentType="application/vnd.openxmlformats-officedocument.presentationml.notesSlide+xml"/>
  <Override PartName="/ppt/tags/tag39.xml" ContentType="application/vnd.openxmlformats-officedocument.presentationml.tags+xml"/>
  <Override PartName="/ppt/notesSlides/notesSlide56.xml" ContentType="application/vnd.openxmlformats-officedocument.presentationml.notesSlide+xml"/>
  <Override PartName="/ppt/tags/tag40.xml" ContentType="application/vnd.openxmlformats-officedocument.presentationml.tags+xml"/>
  <Override PartName="/ppt/notesSlides/notesSlide57.xml" ContentType="application/vnd.openxmlformats-officedocument.presentationml.notesSlide+xml"/>
  <Override PartName="/ppt/tags/tag41.xml" ContentType="application/vnd.openxmlformats-officedocument.presentationml.tags+xml"/>
  <Override PartName="/ppt/notesSlides/notesSlide58.xml" ContentType="application/vnd.openxmlformats-officedocument.presentationml.notesSlide+xml"/>
  <Override PartName="/ppt/tags/tag42.xml" ContentType="application/vnd.openxmlformats-officedocument.presentationml.tags+xml"/>
  <Override PartName="/ppt/notesSlides/notesSlide59.xml" ContentType="application/vnd.openxmlformats-officedocument.presentationml.notesSlide+xml"/>
  <Override PartName="/ppt/tags/tag43.xml" ContentType="application/vnd.openxmlformats-officedocument.presentationml.tags+xml"/>
  <Override PartName="/ppt/notesSlides/notesSlide60.xml" ContentType="application/vnd.openxmlformats-officedocument.presentationml.notesSlide+xml"/>
  <Override PartName="/ppt/tags/tag44.xml" ContentType="application/vnd.openxmlformats-officedocument.presentationml.tags+xml"/>
  <Override PartName="/ppt/notesSlides/notesSlide61.xml" ContentType="application/vnd.openxmlformats-officedocument.presentationml.notesSlide+xml"/>
  <Override PartName="/ppt/tags/tag45.xml" ContentType="application/vnd.openxmlformats-officedocument.presentationml.tags+xml"/>
  <Override PartName="/ppt/notesSlides/notesSlide62.xml" ContentType="application/vnd.openxmlformats-officedocument.presentationml.notesSlide+xml"/>
  <Override PartName="/ppt/tags/tag46.xml" ContentType="application/vnd.openxmlformats-officedocument.presentationml.tags+xml"/>
  <Override PartName="/ppt/notesSlides/notesSlide63.xml" ContentType="application/vnd.openxmlformats-officedocument.presentationml.notesSlide+xml"/>
  <Override PartName="/ppt/tags/tag47.xml" ContentType="application/vnd.openxmlformats-officedocument.presentationml.tags+xml"/>
  <Override PartName="/ppt/notesSlides/notesSlide64.xml" ContentType="application/vnd.openxmlformats-officedocument.presentationml.notesSlide+xml"/>
  <Override PartName="/ppt/tags/tag48.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826" r:id="rId4"/>
    <p:sldMasterId id="2147484229" r:id="rId5"/>
    <p:sldMasterId id="2147484839" r:id="rId6"/>
    <p:sldMasterId id="2147484872" r:id="rId7"/>
    <p:sldMasterId id="2147484918" r:id="rId8"/>
    <p:sldMasterId id="2147484956" r:id="rId9"/>
    <p:sldMasterId id="2147485003" r:id="rId10"/>
    <p:sldMasterId id="2147485042" r:id="rId11"/>
    <p:sldMasterId id="2147485056" r:id="rId12"/>
    <p:sldMasterId id="2147485138" r:id="rId13"/>
  </p:sldMasterIdLst>
  <p:notesMasterIdLst>
    <p:notesMasterId r:id="rId90"/>
  </p:notesMasterIdLst>
  <p:sldIdLst>
    <p:sldId id="2145705962" r:id="rId14"/>
    <p:sldId id="2076138062" r:id="rId15"/>
    <p:sldId id="2134805709" r:id="rId16"/>
    <p:sldId id="2134805681" r:id="rId17"/>
    <p:sldId id="2134805680" r:id="rId18"/>
    <p:sldId id="2076137814" r:id="rId19"/>
    <p:sldId id="288" r:id="rId20"/>
    <p:sldId id="2134805708" r:id="rId21"/>
    <p:sldId id="2134805710" r:id="rId22"/>
    <p:sldId id="2076137816" r:id="rId23"/>
    <p:sldId id="2134805707" r:id="rId24"/>
    <p:sldId id="2134805684" r:id="rId25"/>
    <p:sldId id="263" r:id="rId26"/>
    <p:sldId id="2134805678" r:id="rId27"/>
    <p:sldId id="2145705951" r:id="rId28"/>
    <p:sldId id="2076137880" r:id="rId29"/>
    <p:sldId id="2076137881" r:id="rId30"/>
    <p:sldId id="2076137882" r:id="rId31"/>
    <p:sldId id="2076137883" r:id="rId32"/>
    <p:sldId id="2123258736" r:id="rId33"/>
    <p:sldId id="2123258725" r:id="rId34"/>
    <p:sldId id="2076137878" r:id="rId35"/>
    <p:sldId id="2076137879" r:id="rId36"/>
    <p:sldId id="2076137887" r:id="rId37"/>
    <p:sldId id="2076137888" r:id="rId38"/>
    <p:sldId id="2076137884" r:id="rId39"/>
    <p:sldId id="2076137885" r:id="rId40"/>
    <p:sldId id="2076137886" r:id="rId41"/>
    <p:sldId id="2076137877" r:id="rId42"/>
    <p:sldId id="2076137843" r:id="rId43"/>
    <p:sldId id="2076137844" r:id="rId44"/>
    <p:sldId id="2076137845" r:id="rId45"/>
    <p:sldId id="2076137846" r:id="rId46"/>
    <p:sldId id="261" r:id="rId47"/>
    <p:sldId id="2076137848" r:id="rId48"/>
    <p:sldId id="268" r:id="rId49"/>
    <p:sldId id="2076137847" r:id="rId50"/>
    <p:sldId id="2076137842" r:id="rId51"/>
    <p:sldId id="2076137850" r:id="rId52"/>
    <p:sldId id="2145705973" r:id="rId53"/>
    <p:sldId id="2076137851" r:id="rId54"/>
    <p:sldId id="2076137852" r:id="rId55"/>
    <p:sldId id="2076137853" r:id="rId56"/>
    <p:sldId id="2076137855" r:id="rId57"/>
    <p:sldId id="2076137856" r:id="rId58"/>
    <p:sldId id="2076137857" r:id="rId59"/>
    <p:sldId id="2076137858" r:id="rId60"/>
    <p:sldId id="2076137859" r:id="rId61"/>
    <p:sldId id="2076137860" r:id="rId62"/>
    <p:sldId id="2076137862" r:id="rId63"/>
    <p:sldId id="2076137863" r:id="rId64"/>
    <p:sldId id="2076137864" r:id="rId65"/>
    <p:sldId id="2076137865" r:id="rId66"/>
    <p:sldId id="2076137866" r:id="rId67"/>
    <p:sldId id="2076137867" r:id="rId68"/>
    <p:sldId id="2076137869" r:id="rId69"/>
    <p:sldId id="2076137868" r:id="rId70"/>
    <p:sldId id="2076137870" r:id="rId71"/>
    <p:sldId id="2145705961" r:id="rId72"/>
    <p:sldId id="2076137874" r:id="rId73"/>
    <p:sldId id="2076137875" r:id="rId74"/>
    <p:sldId id="2076137871" r:id="rId75"/>
    <p:sldId id="2145705952" r:id="rId76"/>
    <p:sldId id="2076137873" r:id="rId77"/>
    <p:sldId id="2076137889" r:id="rId78"/>
    <p:sldId id="2076137890" r:id="rId79"/>
    <p:sldId id="2145705953" r:id="rId80"/>
    <p:sldId id="2145705954" r:id="rId81"/>
    <p:sldId id="2145705955" r:id="rId82"/>
    <p:sldId id="2145705956" r:id="rId83"/>
    <p:sldId id="2145705957" r:id="rId84"/>
    <p:sldId id="2145705958" r:id="rId85"/>
    <p:sldId id="2145705959" r:id="rId86"/>
    <p:sldId id="2145705971" r:id="rId87"/>
    <p:sldId id="2145705968" r:id="rId88"/>
    <p:sldId id="2145705972" r:id="rId8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Kick off - Bilal" id="{FAB61CC1-5A1B-46CC-8BA9-5B3AA0E4D37D}">
          <p14:sldIdLst>
            <p14:sldId id="2145705962"/>
          </p14:sldIdLst>
        </p14:section>
        <p14:section name="CAF ALZ - Jack" id="{F67A7DEC-93E9-4851-9818-8AB3A4967229}">
          <p14:sldIdLst>
            <p14:sldId id="2076138062"/>
            <p14:sldId id="2134805709"/>
            <p14:sldId id="2134805681"/>
            <p14:sldId id="2134805680"/>
            <p14:sldId id="2076137814"/>
            <p14:sldId id="288"/>
            <p14:sldId id="2134805708"/>
            <p14:sldId id="2134805710"/>
            <p14:sldId id="2076137816"/>
            <p14:sldId id="2134805707"/>
            <p14:sldId id="2134805684"/>
            <p14:sldId id="263"/>
            <p14:sldId id="2134805678"/>
            <p14:sldId id="2145705951"/>
          </p14:sldIdLst>
        </p14:section>
        <p14:section name="Terraform Module - Kevin" id="{8DB66028-348E-4F22-9B8D-E320A54553B5}">
          <p14:sldIdLst>
            <p14:sldId id="2076137880"/>
            <p14:sldId id="2076137881"/>
            <p14:sldId id="2076137882"/>
            <p14:sldId id="2076137883"/>
            <p14:sldId id="2123258736"/>
            <p14:sldId id="2123258725"/>
          </p14:sldIdLst>
        </p14:section>
        <p14:section name="Terraform Basics - Paul" id="{83CD3C2E-ABA5-4543-9393-511ED31D91F8}">
          <p14:sldIdLst>
            <p14:sldId id="2076137878"/>
            <p14:sldId id="2076137879"/>
            <p14:sldId id="2076137887"/>
            <p14:sldId id="2076137888"/>
            <p14:sldId id="2076137884"/>
            <p14:sldId id="2076137885"/>
            <p14:sldId id="2076137886"/>
            <p14:sldId id="2076137877"/>
          </p14:sldIdLst>
        </p14:section>
        <p14:section name="Demos &amp; Labs 1 - Predrag" id="{868BFF9E-59AA-43A0-A13D-B6DB46A0040D}">
          <p14:sldIdLst>
            <p14:sldId id="2076137843"/>
            <p14:sldId id="2076137844"/>
            <p14:sldId id="2076137845"/>
            <p14:sldId id="2076137846"/>
            <p14:sldId id="261"/>
            <p14:sldId id="2076137848"/>
            <p14:sldId id="268"/>
            <p14:sldId id="2076137847"/>
            <p14:sldId id="2076137842"/>
            <p14:sldId id="2076137850"/>
            <p14:sldId id="2145705973"/>
            <p14:sldId id="2076137851"/>
            <p14:sldId id="2076137852"/>
            <p14:sldId id="2076137853"/>
            <p14:sldId id="2076137855"/>
            <p14:sldId id="2076137856"/>
            <p14:sldId id="2076137857"/>
            <p14:sldId id="2076137858"/>
            <p14:sldId id="2076137859"/>
            <p14:sldId id="2076137860"/>
            <p14:sldId id="2076137862"/>
            <p14:sldId id="2076137863"/>
            <p14:sldId id="2076137864"/>
            <p14:sldId id="2076137865"/>
            <p14:sldId id="2076137866"/>
            <p14:sldId id="2076137867"/>
            <p14:sldId id="2076137869"/>
            <p14:sldId id="2076137868"/>
            <p14:sldId id="2076137870"/>
            <p14:sldId id="2145705961"/>
          </p14:sldIdLst>
        </p14:section>
        <p14:section name="Demos &amp; Labs 2 - Paul" id="{6221DCDB-1374-4527-9CD7-E22CA7F5922D}">
          <p14:sldIdLst>
            <p14:sldId id="2076137874"/>
            <p14:sldId id="2076137875"/>
            <p14:sldId id="2076137871"/>
            <p14:sldId id="2145705952"/>
            <p14:sldId id="2076137873"/>
            <p14:sldId id="2076137889"/>
            <p14:sldId id="2076137890"/>
            <p14:sldId id="2145705953"/>
            <p14:sldId id="2145705954"/>
            <p14:sldId id="2145705955"/>
            <p14:sldId id="2145705956"/>
            <p14:sldId id="2145705957"/>
            <p14:sldId id="2145705958"/>
            <p14:sldId id="2145705959"/>
          </p14:sldIdLst>
        </p14:section>
        <p14:section name="Q&amp;A - All" id="{A4F6EFD9-3D7F-435A-A18E-42F50815FB27}">
          <p14:sldIdLst/>
        </p14:section>
        <p14:section name="Close Out - Bilal" id="{18F5BBC4-0153-4366-90BA-15AE81F5C6C5}">
          <p14:sldIdLst>
            <p14:sldId id="2145705971"/>
            <p14:sldId id="2145705968"/>
            <p14:sldId id="2145705972"/>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Uday Pandya" initials="UP" lastIdx="16" clrIdx="0">
    <p:extLst>
      <p:ext uri="{19B8F6BF-5375-455C-9EA6-DF929625EA0E}">
        <p15:presenceInfo xmlns:p15="http://schemas.microsoft.com/office/powerpoint/2012/main" userId="S::udpandya@microsoft.com::83f3b7b2-c1d6-4855-a6d9-8f7b34d21e14" providerId="AD"/>
      </p:ext>
    </p:extLst>
  </p:cmAuthor>
  <p:cmAuthor id="2" name="Hansjoerg Scherer" initials="HS" lastIdx="4" clrIdx="1">
    <p:extLst>
      <p:ext uri="{19B8F6BF-5375-455C-9EA6-DF929625EA0E}">
        <p15:presenceInfo xmlns:p15="http://schemas.microsoft.com/office/powerpoint/2012/main" userId="S::hscherer@microsoft.com::306468f8-7ce5-4648-9086-c084edec979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0455" autoAdjust="0"/>
  </p:normalViewPr>
  <p:slideViewPr>
    <p:cSldViewPr snapToGrid="0">
      <p:cViewPr varScale="1">
        <p:scale>
          <a:sx n="116" d="100"/>
          <a:sy n="116" d="100"/>
        </p:scale>
        <p:origin x="1974" y="10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3.xml"/><Relationship Id="rId21" Type="http://schemas.openxmlformats.org/officeDocument/2006/relationships/slide" Target="slides/slide8.xml"/><Relationship Id="rId42" Type="http://schemas.openxmlformats.org/officeDocument/2006/relationships/slide" Target="slides/slide29.xml"/><Relationship Id="rId47" Type="http://schemas.openxmlformats.org/officeDocument/2006/relationships/slide" Target="slides/slide34.xml"/><Relationship Id="rId63" Type="http://schemas.openxmlformats.org/officeDocument/2006/relationships/slide" Target="slides/slide50.xml"/><Relationship Id="rId68" Type="http://schemas.openxmlformats.org/officeDocument/2006/relationships/slide" Target="slides/slide55.xml"/><Relationship Id="rId84" Type="http://schemas.openxmlformats.org/officeDocument/2006/relationships/slide" Target="slides/slide71.xml"/><Relationship Id="rId89" Type="http://schemas.openxmlformats.org/officeDocument/2006/relationships/slide" Target="slides/slide76.xml"/><Relationship Id="rId16" Type="http://schemas.openxmlformats.org/officeDocument/2006/relationships/slide" Target="slides/slide3.xml"/><Relationship Id="rId11" Type="http://schemas.openxmlformats.org/officeDocument/2006/relationships/slideMaster" Target="slideMasters/slideMaster8.xml"/><Relationship Id="rId32" Type="http://schemas.openxmlformats.org/officeDocument/2006/relationships/slide" Target="slides/slide19.xml"/><Relationship Id="rId37" Type="http://schemas.openxmlformats.org/officeDocument/2006/relationships/slide" Target="slides/slide24.xml"/><Relationship Id="rId53" Type="http://schemas.openxmlformats.org/officeDocument/2006/relationships/slide" Target="slides/slide40.xml"/><Relationship Id="rId58" Type="http://schemas.openxmlformats.org/officeDocument/2006/relationships/slide" Target="slides/slide45.xml"/><Relationship Id="rId74" Type="http://schemas.openxmlformats.org/officeDocument/2006/relationships/slide" Target="slides/slide61.xml"/><Relationship Id="rId79" Type="http://schemas.openxmlformats.org/officeDocument/2006/relationships/slide" Target="slides/slide66.xml"/><Relationship Id="rId5" Type="http://schemas.openxmlformats.org/officeDocument/2006/relationships/slideMaster" Target="slideMasters/slideMaster2.xml"/><Relationship Id="rId90" Type="http://schemas.openxmlformats.org/officeDocument/2006/relationships/notesMaster" Target="notesMasters/notesMaster1.xml"/><Relationship Id="rId95" Type="http://schemas.openxmlformats.org/officeDocument/2006/relationships/tableStyles" Target="tableStyles.xml"/><Relationship Id="rId22" Type="http://schemas.openxmlformats.org/officeDocument/2006/relationships/slide" Target="slides/slide9.xml"/><Relationship Id="rId27" Type="http://schemas.openxmlformats.org/officeDocument/2006/relationships/slide" Target="slides/slide14.xml"/><Relationship Id="rId43" Type="http://schemas.openxmlformats.org/officeDocument/2006/relationships/slide" Target="slides/slide30.xml"/><Relationship Id="rId48" Type="http://schemas.openxmlformats.org/officeDocument/2006/relationships/slide" Target="slides/slide35.xml"/><Relationship Id="rId64" Type="http://schemas.openxmlformats.org/officeDocument/2006/relationships/slide" Target="slides/slide51.xml"/><Relationship Id="rId69" Type="http://schemas.openxmlformats.org/officeDocument/2006/relationships/slide" Target="slides/slide56.xml"/><Relationship Id="rId8" Type="http://schemas.openxmlformats.org/officeDocument/2006/relationships/slideMaster" Target="slideMasters/slideMaster5.xml"/><Relationship Id="rId51" Type="http://schemas.openxmlformats.org/officeDocument/2006/relationships/slide" Target="slides/slide38.xml"/><Relationship Id="rId72" Type="http://schemas.openxmlformats.org/officeDocument/2006/relationships/slide" Target="slides/slide59.xml"/><Relationship Id="rId80" Type="http://schemas.openxmlformats.org/officeDocument/2006/relationships/slide" Target="slides/slide67.xml"/><Relationship Id="rId85" Type="http://schemas.openxmlformats.org/officeDocument/2006/relationships/slide" Target="slides/slide72.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59" Type="http://schemas.openxmlformats.org/officeDocument/2006/relationships/slide" Target="slides/slide46.xml"/><Relationship Id="rId67" Type="http://schemas.openxmlformats.org/officeDocument/2006/relationships/slide" Target="slides/slide54.xml"/><Relationship Id="rId20" Type="http://schemas.openxmlformats.org/officeDocument/2006/relationships/slide" Target="slides/slide7.xml"/><Relationship Id="rId41" Type="http://schemas.openxmlformats.org/officeDocument/2006/relationships/slide" Target="slides/slide28.xml"/><Relationship Id="rId54" Type="http://schemas.openxmlformats.org/officeDocument/2006/relationships/slide" Target="slides/slide41.xml"/><Relationship Id="rId62" Type="http://schemas.openxmlformats.org/officeDocument/2006/relationships/slide" Target="slides/slide49.xml"/><Relationship Id="rId70" Type="http://schemas.openxmlformats.org/officeDocument/2006/relationships/slide" Target="slides/slide57.xml"/><Relationship Id="rId75" Type="http://schemas.openxmlformats.org/officeDocument/2006/relationships/slide" Target="slides/slide62.xml"/><Relationship Id="rId83" Type="http://schemas.openxmlformats.org/officeDocument/2006/relationships/slide" Target="slides/slide70.xml"/><Relationship Id="rId88" Type="http://schemas.openxmlformats.org/officeDocument/2006/relationships/slide" Target="slides/slide75.xml"/><Relationship Id="rId91" Type="http://schemas.openxmlformats.org/officeDocument/2006/relationships/commentAuthors" Target="commentAuthors.xml"/><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57" Type="http://schemas.openxmlformats.org/officeDocument/2006/relationships/slide" Target="slides/slide44.xml"/><Relationship Id="rId10" Type="http://schemas.openxmlformats.org/officeDocument/2006/relationships/slideMaster" Target="slideMasters/slideMaster7.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slide" Target="slides/slide39.xml"/><Relationship Id="rId60" Type="http://schemas.openxmlformats.org/officeDocument/2006/relationships/slide" Target="slides/slide47.xml"/><Relationship Id="rId65" Type="http://schemas.openxmlformats.org/officeDocument/2006/relationships/slide" Target="slides/slide52.xml"/><Relationship Id="rId73" Type="http://schemas.openxmlformats.org/officeDocument/2006/relationships/slide" Target="slides/slide60.xml"/><Relationship Id="rId78" Type="http://schemas.openxmlformats.org/officeDocument/2006/relationships/slide" Target="slides/slide65.xml"/><Relationship Id="rId81" Type="http://schemas.openxmlformats.org/officeDocument/2006/relationships/slide" Target="slides/slide68.xml"/><Relationship Id="rId86" Type="http://schemas.openxmlformats.org/officeDocument/2006/relationships/slide" Target="slides/slide73.xml"/><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Master" Target="slideMasters/slideMaster10.xml"/><Relationship Id="rId18" Type="http://schemas.openxmlformats.org/officeDocument/2006/relationships/slide" Target="slides/slide5.xml"/><Relationship Id="rId39" Type="http://schemas.openxmlformats.org/officeDocument/2006/relationships/slide" Target="slides/slide26.xml"/><Relationship Id="rId34" Type="http://schemas.openxmlformats.org/officeDocument/2006/relationships/slide" Target="slides/slide21.xml"/><Relationship Id="rId50" Type="http://schemas.openxmlformats.org/officeDocument/2006/relationships/slide" Target="slides/slide37.xml"/><Relationship Id="rId55" Type="http://schemas.openxmlformats.org/officeDocument/2006/relationships/slide" Target="slides/slide42.xml"/><Relationship Id="rId76" Type="http://schemas.openxmlformats.org/officeDocument/2006/relationships/slide" Target="slides/slide63.xml"/><Relationship Id="rId7" Type="http://schemas.openxmlformats.org/officeDocument/2006/relationships/slideMaster" Target="slideMasters/slideMaster4.xml"/><Relationship Id="rId71" Type="http://schemas.openxmlformats.org/officeDocument/2006/relationships/slide" Target="slides/slide58.xml"/><Relationship Id="rId92" Type="http://schemas.openxmlformats.org/officeDocument/2006/relationships/presProps" Target="presProps.xml"/><Relationship Id="rId2" Type="http://schemas.openxmlformats.org/officeDocument/2006/relationships/customXml" Target="../customXml/item2.xml"/><Relationship Id="rId29" Type="http://schemas.openxmlformats.org/officeDocument/2006/relationships/slide" Target="slides/slide16.xml"/><Relationship Id="rId24" Type="http://schemas.openxmlformats.org/officeDocument/2006/relationships/slide" Target="slides/slide11.xml"/><Relationship Id="rId40" Type="http://schemas.openxmlformats.org/officeDocument/2006/relationships/slide" Target="slides/slide27.xml"/><Relationship Id="rId45" Type="http://schemas.openxmlformats.org/officeDocument/2006/relationships/slide" Target="slides/slide32.xml"/><Relationship Id="rId66" Type="http://schemas.openxmlformats.org/officeDocument/2006/relationships/slide" Target="slides/slide53.xml"/><Relationship Id="rId87" Type="http://schemas.openxmlformats.org/officeDocument/2006/relationships/slide" Target="slides/slide74.xml"/><Relationship Id="rId61" Type="http://schemas.openxmlformats.org/officeDocument/2006/relationships/slide" Target="slides/slide48.xml"/><Relationship Id="rId82" Type="http://schemas.openxmlformats.org/officeDocument/2006/relationships/slide" Target="slides/slide69.xml"/><Relationship Id="rId19" Type="http://schemas.openxmlformats.org/officeDocument/2006/relationships/slide" Target="slides/slide6.xml"/><Relationship Id="rId14" Type="http://schemas.openxmlformats.org/officeDocument/2006/relationships/slide" Target="slides/slide1.xml"/><Relationship Id="rId30" Type="http://schemas.openxmlformats.org/officeDocument/2006/relationships/slide" Target="slides/slide17.xml"/><Relationship Id="rId35" Type="http://schemas.openxmlformats.org/officeDocument/2006/relationships/slide" Target="slides/slide22.xml"/><Relationship Id="rId56" Type="http://schemas.openxmlformats.org/officeDocument/2006/relationships/slide" Target="slides/slide43.xml"/><Relationship Id="rId77" Type="http://schemas.openxmlformats.org/officeDocument/2006/relationships/slide" Target="slides/slide6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edrag Jelesijevic" userId="5d9cb391-a0ed-4c55-bb70-e4cd314cca2b" providerId="ADAL" clId="{0A23312E-62B2-4E15-BB62-222E3517986E}"/>
    <pc:docChg chg="undo custSel addSld modSld sldOrd modSection">
      <pc:chgData name="Predrag Jelesijevic" userId="5d9cb391-a0ed-4c55-bb70-e4cd314cca2b" providerId="ADAL" clId="{0A23312E-62B2-4E15-BB62-222E3517986E}" dt="2022-03-22T13:46:54.345" v="326" actId="20577"/>
      <pc:docMkLst>
        <pc:docMk/>
      </pc:docMkLst>
      <pc:sldChg chg="modSp mod">
        <pc:chgData name="Predrag Jelesijevic" userId="5d9cb391-a0ed-4c55-bb70-e4cd314cca2b" providerId="ADAL" clId="{0A23312E-62B2-4E15-BB62-222E3517986E}" dt="2022-03-21T21:03:34.849" v="317" actId="14734"/>
        <pc:sldMkLst>
          <pc:docMk/>
          <pc:sldMk cId="3427718917" sldId="2076137846"/>
        </pc:sldMkLst>
        <pc:graphicFrameChg chg="modGraphic">
          <ac:chgData name="Predrag Jelesijevic" userId="5d9cb391-a0ed-4c55-bb70-e4cd314cca2b" providerId="ADAL" clId="{0A23312E-62B2-4E15-BB62-222E3517986E}" dt="2022-03-21T21:03:34.849" v="317" actId="14734"/>
          <ac:graphicFrameMkLst>
            <pc:docMk/>
            <pc:sldMk cId="3427718917" sldId="2076137846"/>
            <ac:graphicFrameMk id="9" creationId="{DB1F7689-34E2-479C-9BF2-630A2F4BC55F}"/>
          </ac:graphicFrameMkLst>
        </pc:graphicFrameChg>
      </pc:sldChg>
      <pc:sldChg chg="modSp mod modNotesTx">
        <pc:chgData name="Predrag Jelesijevic" userId="5d9cb391-a0ed-4c55-bb70-e4cd314cca2b" providerId="ADAL" clId="{0A23312E-62B2-4E15-BB62-222E3517986E}" dt="2022-03-21T19:57:15.998" v="3" actId="20577"/>
        <pc:sldMkLst>
          <pc:docMk/>
          <pc:sldMk cId="318972615" sldId="2076137852"/>
        </pc:sldMkLst>
        <pc:spChg chg="mod">
          <ac:chgData name="Predrag Jelesijevic" userId="5d9cb391-a0ed-4c55-bb70-e4cd314cca2b" providerId="ADAL" clId="{0A23312E-62B2-4E15-BB62-222E3517986E}" dt="2022-03-21T19:56:54.098" v="1" actId="20577"/>
          <ac:spMkLst>
            <pc:docMk/>
            <pc:sldMk cId="318972615" sldId="2076137852"/>
            <ac:spMk id="6" creationId="{83DA920F-9CEF-410B-9EBB-37455648652E}"/>
          </ac:spMkLst>
        </pc:spChg>
      </pc:sldChg>
      <pc:sldChg chg="modSp mod">
        <pc:chgData name="Predrag Jelesijevic" userId="5d9cb391-a0ed-4c55-bb70-e4cd314cca2b" providerId="ADAL" clId="{0A23312E-62B2-4E15-BB62-222E3517986E}" dt="2022-03-22T13:46:54.345" v="326" actId="20577"/>
        <pc:sldMkLst>
          <pc:docMk/>
          <pc:sldMk cId="3438268589" sldId="2076137855"/>
        </pc:sldMkLst>
        <pc:spChg chg="mod">
          <ac:chgData name="Predrag Jelesijevic" userId="5d9cb391-a0ed-4c55-bb70-e4cd314cca2b" providerId="ADAL" clId="{0A23312E-62B2-4E15-BB62-222E3517986E}" dt="2022-03-22T13:46:54.345" v="326" actId="20577"/>
          <ac:spMkLst>
            <pc:docMk/>
            <pc:sldMk cId="3438268589" sldId="2076137855"/>
            <ac:spMk id="6" creationId="{83DA920F-9CEF-410B-9EBB-37455648652E}"/>
          </ac:spMkLst>
        </pc:spChg>
      </pc:sldChg>
      <pc:sldChg chg="modSp mod ord">
        <pc:chgData name="Predrag Jelesijevic" userId="5d9cb391-a0ed-4c55-bb70-e4cd314cca2b" providerId="ADAL" clId="{0A23312E-62B2-4E15-BB62-222E3517986E}" dt="2022-03-21T21:37:54.310" v="321" actId="20577"/>
        <pc:sldMkLst>
          <pc:docMk/>
          <pc:sldMk cId="367755696" sldId="2076137868"/>
        </pc:sldMkLst>
        <pc:spChg chg="mod">
          <ac:chgData name="Predrag Jelesijevic" userId="5d9cb391-a0ed-4c55-bb70-e4cd314cca2b" providerId="ADAL" clId="{0A23312E-62B2-4E15-BB62-222E3517986E}" dt="2022-03-21T21:37:54.310" v="321" actId="20577"/>
          <ac:spMkLst>
            <pc:docMk/>
            <pc:sldMk cId="367755696" sldId="2076137868"/>
            <ac:spMk id="5" creationId="{C75BF359-7F07-4568-8F6F-30B4EA883225}"/>
          </ac:spMkLst>
        </pc:spChg>
      </pc:sldChg>
      <pc:sldChg chg="modSp mod">
        <pc:chgData name="Predrag Jelesijevic" userId="5d9cb391-a0ed-4c55-bb70-e4cd314cca2b" providerId="ADAL" clId="{0A23312E-62B2-4E15-BB62-222E3517986E}" dt="2022-03-21T21:37:58.818" v="323" actId="20577"/>
        <pc:sldMkLst>
          <pc:docMk/>
          <pc:sldMk cId="2697487749" sldId="2076137869"/>
        </pc:sldMkLst>
        <pc:spChg chg="mod">
          <ac:chgData name="Predrag Jelesijevic" userId="5d9cb391-a0ed-4c55-bb70-e4cd314cca2b" providerId="ADAL" clId="{0A23312E-62B2-4E15-BB62-222E3517986E}" dt="2022-03-21T21:37:58.818" v="323" actId="20577"/>
          <ac:spMkLst>
            <pc:docMk/>
            <pc:sldMk cId="2697487749" sldId="2076137869"/>
            <ac:spMk id="5" creationId="{C75BF359-7F07-4568-8F6F-30B4EA883225}"/>
          </ac:spMkLst>
        </pc:spChg>
      </pc:sldChg>
      <pc:sldChg chg="addSp delSp modSp new mod">
        <pc:chgData name="Predrag Jelesijevic" userId="5d9cb391-a0ed-4c55-bb70-e4cd314cca2b" providerId="ADAL" clId="{0A23312E-62B2-4E15-BB62-222E3517986E}" dt="2022-03-21T20:57:12.421" v="314" actId="20577"/>
        <pc:sldMkLst>
          <pc:docMk/>
          <pc:sldMk cId="4256264506" sldId="2145705973"/>
        </pc:sldMkLst>
        <pc:spChg chg="del mod">
          <ac:chgData name="Predrag Jelesijevic" userId="5d9cb391-a0ed-4c55-bb70-e4cd314cca2b" providerId="ADAL" clId="{0A23312E-62B2-4E15-BB62-222E3517986E}" dt="2022-03-21T20:08:26.174" v="268" actId="478"/>
          <ac:spMkLst>
            <pc:docMk/>
            <pc:sldMk cId="4256264506" sldId="2145705973"/>
            <ac:spMk id="2" creationId="{14AC8268-758B-40CA-AAAE-9F0D4AD3B016}"/>
          </ac:spMkLst>
        </pc:spChg>
        <pc:spChg chg="add del mod">
          <ac:chgData name="Predrag Jelesijevic" userId="5d9cb391-a0ed-4c55-bb70-e4cd314cca2b" providerId="ADAL" clId="{0A23312E-62B2-4E15-BB62-222E3517986E}" dt="2022-03-21T20:03:05.945" v="38" actId="478"/>
          <ac:spMkLst>
            <pc:docMk/>
            <pc:sldMk cId="4256264506" sldId="2145705973"/>
            <ac:spMk id="3" creationId="{F0D08A9B-7DFE-4178-93DA-E26139FD503F}"/>
          </ac:spMkLst>
        </pc:spChg>
        <pc:spChg chg="add del">
          <ac:chgData name="Predrag Jelesijevic" userId="5d9cb391-a0ed-4c55-bb70-e4cd314cca2b" providerId="ADAL" clId="{0A23312E-62B2-4E15-BB62-222E3517986E}" dt="2022-03-21T20:02:52.297" v="35"/>
          <ac:spMkLst>
            <pc:docMk/>
            <pc:sldMk cId="4256264506" sldId="2145705973"/>
            <ac:spMk id="4" creationId="{136443E8-225A-48B9-BE4D-FC60344810CB}"/>
          </ac:spMkLst>
        </pc:spChg>
        <pc:spChg chg="add mod">
          <ac:chgData name="Predrag Jelesijevic" userId="5d9cb391-a0ed-4c55-bb70-e4cd314cca2b" providerId="ADAL" clId="{0A23312E-62B2-4E15-BB62-222E3517986E}" dt="2022-03-21T20:57:12.421" v="314" actId="20577"/>
          <ac:spMkLst>
            <pc:docMk/>
            <pc:sldMk cId="4256264506" sldId="2145705973"/>
            <ac:spMk id="5" creationId="{BFCCC5BB-E70F-4DDA-8C0C-4E967EA91B21}"/>
          </ac:spMkLst>
        </pc:spChg>
        <pc:spChg chg="add mod">
          <ac:chgData name="Predrag Jelesijevic" userId="5d9cb391-a0ed-4c55-bb70-e4cd314cca2b" providerId="ADAL" clId="{0A23312E-62B2-4E15-BB62-222E3517986E}" dt="2022-03-21T20:08:37.101" v="278" actId="20577"/>
          <ac:spMkLst>
            <pc:docMk/>
            <pc:sldMk cId="4256264506" sldId="2145705973"/>
            <ac:spMk id="6" creationId="{0C2E6710-61D5-4BEF-80FF-5216FB3B9A71}"/>
          </ac:spMkLst>
        </pc:spChg>
        <pc:spChg chg="add del mod">
          <ac:chgData name="Predrag Jelesijevic" userId="5d9cb391-a0ed-4c55-bb70-e4cd314cca2b" providerId="ADAL" clId="{0A23312E-62B2-4E15-BB62-222E3517986E}" dt="2022-03-21T20:08:28.472" v="270" actId="478"/>
          <ac:spMkLst>
            <pc:docMk/>
            <pc:sldMk cId="4256264506" sldId="2145705973"/>
            <ac:spMk id="8" creationId="{2F51FDE5-CF1B-4559-87BD-52570E7B79CC}"/>
          </ac:spMkLst>
        </pc:spChg>
      </pc:sldChg>
    </pc:docChg>
  </pc:docChgLst>
  <pc:docChgLst>
    <pc:chgData name="Bilal Amjad" userId="S::muamjad@microsoft.com::f6ee29d7-ec9f-48c7-9577-16f30e852464" providerId="AD" clId="Web-{E79A0A3D-D660-5301-09CD-F91F3A0690AE}"/>
    <pc:docChg chg="modSld">
      <pc:chgData name="Bilal Amjad" userId="S::muamjad@microsoft.com::f6ee29d7-ec9f-48c7-9577-16f30e852464" providerId="AD" clId="Web-{E79A0A3D-D660-5301-09CD-F91F3A0690AE}" dt="2022-02-22T08:38:32.179" v="1" actId="20577"/>
      <pc:docMkLst>
        <pc:docMk/>
      </pc:docMkLst>
      <pc:sldChg chg="modSp">
        <pc:chgData name="Bilal Amjad" userId="S::muamjad@microsoft.com::f6ee29d7-ec9f-48c7-9577-16f30e852464" providerId="AD" clId="Web-{E79A0A3D-D660-5301-09CD-F91F3A0690AE}" dt="2022-02-22T08:38:32.179" v="1" actId="20577"/>
        <pc:sldMkLst>
          <pc:docMk/>
          <pc:sldMk cId="1695443405" sldId="2076137864"/>
        </pc:sldMkLst>
        <pc:spChg chg="mod">
          <ac:chgData name="Bilal Amjad" userId="S::muamjad@microsoft.com::f6ee29d7-ec9f-48c7-9577-16f30e852464" providerId="AD" clId="Web-{E79A0A3D-D660-5301-09CD-F91F3A0690AE}" dt="2022-02-22T08:38:32.179" v="1" actId="20577"/>
          <ac:spMkLst>
            <pc:docMk/>
            <pc:sldMk cId="1695443405" sldId="2076137864"/>
            <ac:spMk id="5" creationId="{C75BF359-7F07-4568-8F6F-30B4EA883225}"/>
          </ac:spMkLst>
        </pc:spChg>
      </pc:sldChg>
    </pc:docChg>
  </pc:docChgLst>
  <pc:docChgLst>
    <pc:chgData name="Kevin Rowlandson" userId="c7015693-1669-4923-b682-347288cc931b" providerId="ADAL" clId="{BD5052E1-34DC-40AC-B140-BB985006553D}"/>
    <pc:docChg chg="undo redo custSel addSld modSld modSection">
      <pc:chgData name="Kevin Rowlandson" userId="c7015693-1669-4923-b682-347288cc931b" providerId="ADAL" clId="{BD5052E1-34DC-40AC-B140-BB985006553D}" dt="2022-02-22T19:23:02.678" v="1541" actId="20577"/>
      <pc:docMkLst>
        <pc:docMk/>
      </pc:docMkLst>
      <pc:sldChg chg="addSp delSp modSp new mod setBg modClrScheme chgLayout">
        <pc:chgData name="Kevin Rowlandson" userId="c7015693-1669-4923-b682-347288cc931b" providerId="ADAL" clId="{BD5052E1-34DC-40AC-B140-BB985006553D}" dt="2022-02-22T10:04:24.334" v="88" actId="1076"/>
        <pc:sldMkLst>
          <pc:docMk/>
          <pc:sldMk cId="859179588" sldId="2076137880"/>
        </pc:sldMkLst>
        <pc:spChg chg="del mod ord">
          <ac:chgData name="Kevin Rowlandson" userId="c7015693-1669-4923-b682-347288cc931b" providerId="ADAL" clId="{BD5052E1-34DC-40AC-B140-BB985006553D}" dt="2022-02-22T10:00:59.040" v="1" actId="700"/>
          <ac:spMkLst>
            <pc:docMk/>
            <pc:sldMk cId="859179588" sldId="2076137880"/>
            <ac:spMk id="2" creationId="{CBA01849-9669-4073-AA78-E9D5413443A6}"/>
          </ac:spMkLst>
        </pc:spChg>
        <pc:spChg chg="del mod ord">
          <ac:chgData name="Kevin Rowlandson" userId="c7015693-1669-4923-b682-347288cc931b" providerId="ADAL" clId="{BD5052E1-34DC-40AC-B140-BB985006553D}" dt="2022-02-22T10:00:59.040" v="1" actId="700"/>
          <ac:spMkLst>
            <pc:docMk/>
            <pc:sldMk cId="859179588" sldId="2076137880"/>
            <ac:spMk id="3" creationId="{FD681452-01EA-457F-803A-51EF4AFA73C4}"/>
          </ac:spMkLst>
        </pc:spChg>
        <pc:spChg chg="add mod ord">
          <ac:chgData name="Kevin Rowlandson" userId="c7015693-1669-4923-b682-347288cc931b" providerId="ADAL" clId="{BD5052E1-34DC-40AC-B140-BB985006553D}" dt="2022-02-22T10:02:31.941" v="79" actId="404"/>
          <ac:spMkLst>
            <pc:docMk/>
            <pc:sldMk cId="859179588" sldId="2076137880"/>
            <ac:spMk id="4" creationId="{20485E84-4C8E-458E-9F32-ACB90B5FA896}"/>
          </ac:spMkLst>
        </pc:spChg>
        <pc:spChg chg="add del mod ord">
          <ac:chgData name="Kevin Rowlandson" userId="c7015693-1669-4923-b682-347288cc931b" providerId="ADAL" clId="{BD5052E1-34DC-40AC-B140-BB985006553D}" dt="2022-02-22T10:01:37.557" v="25" actId="22"/>
          <ac:spMkLst>
            <pc:docMk/>
            <pc:sldMk cId="859179588" sldId="2076137880"/>
            <ac:spMk id="5" creationId="{3CAF55FA-539F-428D-A705-E128E499CC39}"/>
          </ac:spMkLst>
        </pc:spChg>
        <pc:spChg chg="add mod">
          <ac:chgData name="Kevin Rowlandson" userId="c7015693-1669-4923-b682-347288cc931b" providerId="ADAL" clId="{BD5052E1-34DC-40AC-B140-BB985006553D}" dt="2022-02-22T10:04:24.334" v="88" actId="1076"/>
          <ac:spMkLst>
            <pc:docMk/>
            <pc:sldMk cId="859179588" sldId="2076137880"/>
            <ac:spMk id="10" creationId="{D97E2914-5961-41CD-8FDA-0C95DD405A12}"/>
          </ac:spMkLst>
        </pc:spChg>
        <pc:spChg chg="add">
          <ac:chgData name="Kevin Rowlandson" userId="c7015693-1669-4923-b682-347288cc931b" providerId="ADAL" clId="{BD5052E1-34DC-40AC-B140-BB985006553D}" dt="2022-02-22T10:02:03.737" v="53" actId="26606"/>
          <ac:spMkLst>
            <pc:docMk/>
            <pc:sldMk cId="859179588" sldId="2076137880"/>
            <ac:spMk id="12" creationId="{D4771268-CB57-404A-9271-370EB28F6090}"/>
          </ac:spMkLst>
        </pc:spChg>
        <pc:picChg chg="add mod ord">
          <ac:chgData name="Kevin Rowlandson" userId="c7015693-1669-4923-b682-347288cc931b" providerId="ADAL" clId="{BD5052E1-34DC-40AC-B140-BB985006553D}" dt="2022-02-22T10:04:14.824" v="87" actId="14100"/>
          <ac:picMkLst>
            <pc:docMk/>
            <pc:sldMk cId="859179588" sldId="2076137880"/>
            <ac:picMk id="7" creationId="{8EAC6540-C5E3-4B58-8F1D-AB930C34982F}"/>
          </ac:picMkLst>
        </pc:picChg>
      </pc:sldChg>
      <pc:sldChg chg="addSp delSp modSp add mod modClrScheme delDesignElem chgLayout">
        <pc:chgData name="Kevin Rowlandson" userId="c7015693-1669-4923-b682-347288cc931b" providerId="ADAL" clId="{BD5052E1-34DC-40AC-B140-BB985006553D}" dt="2022-02-22T10:16:08.789" v="285" actId="20577"/>
        <pc:sldMkLst>
          <pc:docMk/>
          <pc:sldMk cId="2856357703" sldId="2076137881"/>
        </pc:sldMkLst>
        <pc:spChg chg="add del mod">
          <ac:chgData name="Kevin Rowlandson" userId="c7015693-1669-4923-b682-347288cc931b" providerId="ADAL" clId="{BD5052E1-34DC-40AC-B140-BB985006553D}" dt="2022-02-22T10:04:54.746" v="91" actId="700"/>
          <ac:spMkLst>
            <pc:docMk/>
            <pc:sldMk cId="2856357703" sldId="2076137881"/>
            <ac:spMk id="3" creationId="{24F45C0D-C30D-43D6-A670-39F004449A82}"/>
          </ac:spMkLst>
        </pc:spChg>
        <pc:spChg chg="mod ord">
          <ac:chgData name="Kevin Rowlandson" userId="c7015693-1669-4923-b682-347288cc931b" providerId="ADAL" clId="{BD5052E1-34DC-40AC-B140-BB985006553D}" dt="2022-02-22T10:06:58.342" v="127" actId="700"/>
          <ac:spMkLst>
            <pc:docMk/>
            <pc:sldMk cId="2856357703" sldId="2076137881"/>
            <ac:spMk id="4" creationId="{20485E84-4C8E-458E-9F32-ACB90B5FA896}"/>
          </ac:spMkLst>
        </pc:spChg>
        <pc:spChg chg="add del mod ord">
          <ac:chgData name="Kevin Rowlandson" userId="c7015693-1669-4923-b682-347288cc931b" providerId="ADAL" clId="{BD5052E1-34DC-40AC-B140-BB985006553D}" dt="2022-02-22T10:06:13.156" v="96"/>
          <ac:spMkLst>
            <pc:docMk/>
            <pc:sldMk cId="2856357703" sldId="2076137881"/>
            <ac:spMk id="5" creationId="{FADF3CF5-86CE-41E6-8CE2-70A04B2C7879}"/>
          </ac:spMkLst>
        </pc:spChg>
        <pc:spChg chg="add del mod">
          <ac:chgData name="Kevin Rowlandson" userId="c7015693-1669-4923-b682-347288cc931b" providerId="ADAL" clId="{BD5052E1-34DC-40AC-B140-BB985006553D}" dt="2022-02-22T10:06:13.156" v="96"/>
          <ac:spMkLst>
            <pc:docMk/>
            <pc:sldMk cId="2856357703" sldId="2076137881"/>
            <ac:spMk id="6" creationId="{B8FAABD6-6C01-47AA-84CD-C22789E9767B}"/>
          </ac:spMkLst>
        </pc:spChg>
        <pc:spChg chg="add del mod">
          <ac:chgData name="Kevin Rowlandson" userId="c7015693-1669-4923-b682-347288cc931b" providerId="ADAL" clId="{BD5052E1-34DC-40AC-B140-BB985006553D}" dt="2022-02-22T10:06:49.246" v="126"/>
          <ac:spMkLst>
            <pc:docMk/>
            <pc:sldMk cId="2856357703" sldId="2076137881"/>
            <ac:spMk id="8" creationId="{8398DA73-8BB3-4FD0-97FE-CEBA11659A98}"/>
          </ac:spMkLst>
        </pc:spChg>
        <pc:spChg chg="add del mod ord">
          <ac:chgData name="Kevin Rowlandson" userId="c7015693-1669-4923-b682-347288cc931b" providerId="ADAL" clId="{BD5052E1-34DC-40AC-B140-BB985006553D}" dt="2022-02-22T10:07:09.106" v="128"/>
          <ac:spMkLst>
            <pc:docMk/>
            <pc:sldMk cId="2856357703" sldId="2076137881"/>
            <ac:spMk id="9" creationId="{4149C27C-37D1-459B-A40D-BF0121CCC02B}"/>
          </ac:spMkLst>
        </pc:spChg>
        <pc:spChg chg="del">
          <ac:chgData name="Kevin Rowlandson" userId="c7015693-1669-4923-b682-347288cc931b" providerId="ADAL" clId="{BD5052E1-34DC-40AC-B140-BB985006553D}" dt="2022-02-22T10:05:56.077" v="92" actId="478"/>
          <ac:spMkLst>
            <pc:docMk/>
            <pc:sldMk cId="2856357703" sldId="2076137881"/>
            <ac:spMk id="10" creationId="{D97E2914-5961-41CD-8FDA-0C95DD405A12}"/>
          </ac:spMkLst>
        </pc:spChg>
        <pc:spChg chg="add del mod ord">
          <ac:chgData name="Kevin Rowlandson" userId="c7015693-1669-4923-b682-347288cc931b" providerId="ADAL" clId="{BD5052E1-34DC-40AC-B140-BB985006553D}" dt="2022-02-22T10:07:50.751" v="135"/>
          <ac:spMkLst>
            <pc:docMk/>
            <pc:sldMk cId="2856357703" sldId="2076137881"/>
            <ac:spMk id="11" creationId="{91BC11EA-4624-423E-9F1B-0EDD037853AD}"/>
          </ac:spMkLst>
        </pc:spChg>
        <pc:spChg chg="del">
          <ac:chgData name="Kevin Rowlandson" userId="c7015693-1669-4923-b682-347288cc931b" providerId="ADAL" clId="{BD5052E1-34DC-40AC-B140-BB985006553D}" dt="2022-02-22T10:04:54.746" v="91" actId="700"/>
          <ac:spMkLst>
            <pc:docMk/>
            <pc:sldMk cId="2856357703" sldId="2076137881"/>
            <ac:spMk id="12" creationId="{D4771268-CB57-404A-9271-370EB28F6090}"/>
          </ac:spMkLst>
        </pc:spChg>
        <pc:spChg chg="add mod ord">
          <ac:chgData name="Kevin Rowlandson" userId="c7015693-1669-4923-b682-347288cc931b" providerId="ADAL" clId="{BD5052E1-34DC-40AC-B140-BB985006553D}" dt="2022-02-22T10:16:08.789" v="285" actId="20577"/>
          <ac:spMkLst>
            <pc:docMk/>
            <pc:sldMk cId="2856357703" sldId="2076137881"/>
            <ac:spMk id="13" creationId="{0E687BD9-998A-47F7-97C6-1BE069EA7AEC}"/>
          </ac:spMkLst>
        </pc:spChg>
        <pc:spChg chg="add mod ord">
          <ac:chgData name="Kevin Rowlandson" userId="c7015693-1669-4923-b682-347288cc931b" providerId="ADAL" clId="{BD5052E1-34DC-40AC-B140-BB985006553D}" dt="2022-02-22T10:08:14.936" v="201" actId="20577"/>
          <ac:spMkLst>
            <pc:docMk/>
            <pc:sldMk cId="2856357703" sldId="2076137881"/>
            <ac:spMk id="14" creationId="{689948CF-1D63-45D4-B568-0C1837972D3D}"/>
          </ac:spMkLst>
        </pc:spChg>
        <pc:spChg chg="add mod ord">
          <ac:chgData name="Kevin Rowlandson" userId="c7015693-1669-4923-b682-347288cc931b" providerId="ADAL" clId="{BD5052E1-34DC-40AC-B140-BB985006553D}" dt="2022-02-22T10:09:04.140" v="257" actId="114"/>
          <ac:spMkLst>
            <pc:docMk/>
            <pc:sldMk cId="2856357703" sldId="2076137881"/>
            <ac:spMk id="15" creationId="{1A1A27B7-1D13-4D94-8E7A-F7CEE7054043}"/>
          </ac:spMkLst>
        </pc:spChg>
        <pc:picChg chg="del">
          <ac:chgData name="Kevin Rowlandson" userId="c7015693-1669-4923-b682-347288cc931b" providerId="ADAL" clId="{BD5052E1-34DC-40AC-B140-BB985006553D}" dt="2022-02-22T10:04:47.327" v="90" actId="478"/>
          <ac:picMkLst>
            <pc:docMk/>
            <pc:sldMk cId="2856357703" sldId="2076137881"/>
            <ac:picMk id="7" creationId="{8EAC6540-C5E3-4B58-8F1D-AB930C34982F}"/>
          </ac:picMkLst>
        </pc:picChg>
        <pc:picChg chg="add mod modCrop">
          <ac:chgData name="Kevin Rowlandson" userId="c7015693-1669-4923-b682-347288cc931b" providerId="ADAL" clId="{BD5052E1-34DC-40AC-B140-BB985006553D}" dt="2022-02-22T10:07:56.047" v="136" actId="18131"/>
          <ac:picMkLst>
            <pc:docMk/>
            <pc:sldMk cId="2856357703" sldId="2076137881"/>
            <ac:picMk id="16" creationId="{63B3D7F5-9A4F-4A9A-9690-8969D83C9204}"/>
          </ac:picMkLst>
        </pc:picChg>
        <pc:picChg chg="add mod ord modCrop">
          <ac:chgData name="Kevin Rowlandson" userId="c7015693-1669-4923-b682-347288cc931b" providerId="ADAL" clId="{BD5052E1-34DC-40AC-B140-BB985006553D}" dt="2022-02-22T10:07:43.068" v="134" actId="18131"/>
          <ac:picMkLst>
            <pc:docMk/>
            <pc:sldMk cId="2856357703" sldId="2076137881"/>
            <ac:picMk id="1026" creationId="{C13BBC14-226E-43C3-B51F-B6E414942BEA}"/>
          </ac:picMkLst>
        </pc:picChg>
        <pc:picChg chg="add mod">
          <ac:chgData name="Kevin Rowlandson" userId="c7015693-1669-4923-b682-347288cc931b" providerId="ADAL" clId="{BD5052E1-34DC-40AC-B140-BB985006553D}" dt="2022-02-22T10:07:27.592" v="131" actId="18131"/>
          <ac:picMkLst>
            <pc:docMk/>
            <pc:sldMk cId="2856357703" sldId="2076137881"/>
            <ac:picMk id="1028" creationId="{9F23E6D4-7681-48C7-9D4D-1EE84148441B}"/>
          </ac:picMkLst>
        </pc:picChg>
      </pc:sldChg>
      <pc:sldChg chg="addSp delSp modSp new mod modClrScheme chgLayout">
        <pc:chgData name="Kevin Rowlandson" userId="c7015693-1669-4923-b682-347288cc931b" providerId="ADAL" clId="{BD5052E1-34DC-40AC-B140-BB985006553D}" dt="2022-02-22T10:34:35.808" v="1366" actId="404"/>
        <pc:sldMkLst>
          <pc:docMk/>
          <pc:sldMk cId="2554586445" sldId="2076137882"/>
        </pc:sldMkLst>
        <pc:spChg chg="del">
          <ac:chgData name="Kevin Rowlandson" userId="c7015693-1669-4923-b682-347288cc931b" providerId="ADAL" clId="{BD5052E1-34DC-40AC-B140-BB985006553D}" dt="2022-02-22T10:09:44.106" v="259" actId="700"/>
          <ac:spMkLst>
            <pc:docMk/>
            <pc:sldMk cId="2554586445" sldId="2076137882"/>
            <ac:spMk id="2" creationId="{52E7437D-CC8A-4667-865A-2FD985E5AD0B}"/>
          </ac:spMkLst>
        </pc:spChg>
        <pc:spChg chg="del mod ord">
          <ac:chgData name="Kevin Rowlandson" userId="c7015693-1669-4923-b682-347288cc931b" providerId="ADAL" clId="{BD5052E1-34DC-40AC-B140-BB985006553D}" dt="2022-02-22T10:09:44.106" v="259" actId="700"/>
          <ac:spMkLst>
            <pc:docMk/>
            <pc:sldMk cId="2554586445" sldId="2076137882"/>
            <ac:spMk id="3" creationId="{358EE97A-8AEA-4B17-902C-F1A524B7A001}"/>
          </ac:spMkLst>
        </pc:spChg>
        <pc:spChg chg="del">
          <ac:chgData name="Kevin Rowlandson" userId="c7015693-1669-4923-b682-347288cc931b" providerId="ADAL" clId="{BD5052E1-34DC-40AC-B140-BB985006553D}" dt="2022-02-22T10:09:44.106" v="259" actId="700"/>
          <ac:spMkLst>
            <pc:docMk/>
            <pc:sldMk cId="2554586445" sldId="2076137882"/>
            <ac:spMk id="4" creationId="{F76710C1-63C5-47F1-8AEA-703ADDAD6DE6}"/>
          </ac:spMkLst>
        </pc:spChg>
        <pc:spChg chg="del">
          <ac:chgData name="Kevin Rowlandson" userId="c7015693-1669-4923-b682-347288cc931b" providerId="ADAL" clId="{BD5052E1-34DC-40AC-B140-BB985006553D}" dt="2022-02-22T10:09:44.106" v="259" actId="700"/>
          <ac:spMkLst>
            <pc:docMk/>
            <pc:sldMk cId="2554586445" sldId="2076137882"/>
            <ac:spMk id="5" creationId="{D9906C10-6970-4FAD-811B-72097A8E0F17}"/>
          </ac:spMkLst>
        </pc:spChg>
        <pc:spChg chg="del">
          <ac:chgData name="Kevin Rowlandson" userId="c7015693-1669-4923-b682-347288cc931b" providerId="ADAL" clId="{BD5052E1-34DC-40AC-B140-BB985006553D}" dt="2022-02-22T10:09:44.106" v="259" actId="700"/>
          <ac:spMkLst>
            <pc:docMk/>
            <pc:sldMk cId="2554586445" sldId="2076137882"/>
            <ac:spMk id="6" creationId="{E742E7F7-1526-4F58-B071-ABEC9D60B2C4}"/>
          </ac:spMkLst>
        </pc:spChg>
        <pc:spChg chg="del">
          <ac:chgData name="Kevin Rowlandson" userId="c7015693-1669-4923-b682-347288cc931b" providerId="ADAL" clId="{BD5052E1-34DC-40AC-B140-BB985006553D}" dt="2022-02-22T10:09:44.106" v="259" actId="700"/>
          <ac:spMkLst>
            <pc:docMk/>
            <pc:sldMk cId="2554586445" sldId="2076137882"/>
            <ac:spMk id="7" creationId="{EDA55BD2-9DC3-4E01-8252-F5BE0924E9C9}"/>
          </ac:spMkLst>
        </pc:spChg>
        <pc:spChg chg="del mod ord">
          <ac:chgData name="Kevin Rowlandson" userId="c7015693-1669-4923-b682-347288cc931b" providerId="ADAL" clId="{BD5052E1-34DC-40AC-B140-BB985006553D}" dt="2022-02-22T10:09:44.106" v="259" actId="700"/>
          <ac:spMkLst>
            <pc:docMk/>
            <pc:sldMk cId="2554586445" sldId="2076137882"/>
            <ac:spMk id="8" creationId="{599A523A-CC1C-467F-A46E-30C7FD2731CA}"/>
          </ac:spMkLst>
        </pc:spChg>
        <pc:spChg chg="add mod ord">
          <ac:chgData name="Kevin Rowlandson" userId="c7015693-1669-4923-b682-347288cc931b" providerId="ADAL" clId="{BD5052E1-34DC-40AC-B140-BB985006553D}" dt="2022-02-22T10:11:58.328" v="279" actId="26606"/>
          <ac:spMkLst>
            <pc:docMk/>
            <pc:sldMk cId="2554586445" sldId="2076137882"/>
            <ac:spMk id="9" creationId="{83C5F738-87B8-4D76-8909-869453F8A401}"/>
          </ac:spMkLst>
        </pc:spChg>
        <pc:spChg chg="add del mod ord">
          <ac:chgData name="Kevin Rowlandson" userId="c7015693-1669-4923-b682-347288cc931b" providerId="ADAL" clId="{BD5052E1-34DC-40AC-B140-BB985006553D}" dt="2022-02-22T10:10:25.637" v="274" actId="22"/>
          <ac:spMkLst>
            <pc:docMk/>
            <pc:sldMk cId="2554586445" sldId="2076137882"/>
            <ac:spMk id="10" creationId="{5C8E0325-ABCC-4F07-8396-880C18C5288B}"/>
          </ac:spMkLst>
        </pc:spChg>
        <pc:spChg chg="add mod">
          <ac:chgData name="Kevin Rowlandson" userId="c7015693-1669-4923-b682-347288cc931b" providerId="ADAL" clId="{BD5052E1-34DC-40AC-B140-BB985006553D}" dt="2022-02-22T10:34:35.808" v="1366" actId="404"/>
          <ac:spMkLst>
            <pc:docMk/>
            <pc:sldMk cId="2554586445" sldId="2076137882"/>
            <ac:spMk id="14" creationId="{C4938CBE-B3B1-42FC-9D4C-50416A6E6E94}"/>
          </ac:spMkLst>
        </pc:spChg>
        <pc:spChg chg="add mod">
          <ac:chgData name="Kevin Rowlandson" userId="c7015693-1669-4923-b682-347288cc931b" providerId="ADAL" clId="{BD5052E1-34DC-40AC-B140-BB985006553D}" dt="2022-02-22T10:15:39.764" v="284" actId="1076"/>
          <ac:spMkLst>
            <pc:docMk/>
            <pc:sldMk cId="2554586445" sldId="2076137882"/>
            <ac:spMk id="15" creationId="{17651458-C346-497F-B930-AD50CCFE8667}"/>
          </ac:spMkLst>
        </pc:spChg>
        <pc:picChg chg="add mod ord">
          <ac:chgData name="Kevin Rowlandson" userId="c7015693-1669-4923-b682-347288cc931b" providerId="ADAL" clId="{BD5052E1-34DC-40AC-B140-BB985006553D}" dt="2022-02-22T10:11:58.328" v="279" actId="26606"/>
          <ac:picMkLst>
            <pc:docMk/>
            <pc:sldMk cId="2554586445" sldId="2076137882"/>
            <ac:picMk id="12" creationId="{07008C7F-39DD-4244-8C25-2352CDFB11E9}"/>
          </ac:picMkLst>
        </pc:picChg>
      </pc:sldChg>
      <pc:sldChg chg="addSp delSp modSp new mod modClrScheme chgLayout">
        <pc:chgData name="Kevin Rowlandson" userId="c7015693-1669-4923-b682-347288cc931b" providerId="ADAL" clId="{BD5052E1-34DC-40AC-B140-BB985006553D}" dt="2022-02-22T19:23:02.678" v="1541" actId="20577"/>
        <pc:sldMkLst>
          <pc:docMk/>
          <pc:sldMk cId="2512288586" sldId="2076137883"/>
        </pc:sldMkLst>
        <pc:spChg chg="del mod ord">
          <ac:chgData name="Kevin Rowlandson" userId="c7015693-1669-4923-b682-347288cc931b" providerId="ADAL" clId="{BD5052E1-34DC-40AC-B140-BB985006553D}" dt="2022-02-22T10:17:11.250" v="287" actId="700"/>
          <ac:spMkLst>
            <pc:docMk/>
            <pc:sldMk cId="2512288586" sldId="2076137883"/>
            <ac:spMk id="2" creationId="{70B36C5D-FAF2-403E-88D6-6A85A409456D}"/>
          </ac:spMkLst>
        </pc:spChg>
        <pc:spChg chg="del mod ord">
          <ac:chgData name="Kevin Rowlandson" userId="c7015693-1669-4923-b682-347288cc931b" providerId="ADAL" clId="{BD5052E1-34DC-40AC-B140-BB985006553D}" dt="2022-02-22T10:17:11.250" v="287" actId="700"/>
          <ac:spMkLst>
            <pc:docMk/>
            <pc:sldMk cId="2512288586" sldId="2076137883"/>
            <ac:spMk id="3" creationId="{F6F6E99A-92CB-4FF7-B860-3BDA2B62105C}"/>
          </ac:spMkLst>
        </pc:spChg>
        <pc:spChg chg="del mod ord">
          <ac:chgData name="Kevin Rowlandson" userId="c7015693-1669-4923-b682-347288cc931b" providerId="ADAL" clId="{BD5052E1-34DC-40AC-B140-BB985006553D}" dt="2022-02-22T10:17:11.250" v="287" actId="700"/>
          <ac:spMkLst>
            <pc:docMk/>
            <pc:sldMk cId="2512288586" sldId="2076137883"/>
            <ac:spMk id="4" creationId="{EF376C1D-4B8C-4046-B33F-5C937CD7E37D}"/>
          </ac:spMkLst>
        </pc:spChg>
        <pc:spChg chg="add mod ord">
          <ac:chgData name="Kevin Rowlandson" userId="c7015693-1669-4923-b682-347288cc931b" providerId="ADAL" clId="{BD5052E1-34DC-40AC-B140-BB985006553D}" dt="2022-02-22T10:20:52.564" v="439"/>
          <ac:spMkLst>
            <pc:docMk/>
            <pc:sldMk cId="2512288586" sldId="2076137883"/>
            <ac:spMk id="5" creationId="{BCDFF971-DB9F-4CCA-A2D0-898E98CA2E08}"/>
          </ac:spMkLst>
        </pc:spChg>
        <pc:spChg chg="add del mod ord">
          <ac:chgData name="Kevin Rowlandson" userId="c7015693-1669-4923-b682-347288cc931b" providerId="ADAL" clId="{BD5052E1-34DC-40AC-B140-BB985006553D}" dt="2022-02-22T10:20:52.564" v="439"/>
          <ac:spMkLst>
            <pc:docMk/>
            <pc:sldMk cId="2512288586" sldId="2076137883"/>
            <ac:spMk id="6" creationId="{66CCF4F9-8DD7-4ECE-B25D-90449A0F8904}"/>
          </ac:spMkLst>
        </pc:spChg>
        <pc:spChg chg="add del mod ord">
          <ac:chgData name="Kevin Rowlandson" userId="c7015693-1669-4923-b682-347288cc931b" providerId="ADAL" clId="{BD5052E1-34DC-40AC-B140-BB985006553D}" dt="2022-02-22T10:20:52.564" v="439"/>
          <ac:spMkLst>
            <pc:docMk/>
            <pc:sldMk cId="2512288586" sldId="2076137883"/>
            <ac:spMk id="7" creationId="{099FEB78-C4E7-4187-AF29-408627E3ADB2}"/>
          </ac:spMkLst>
        </pc:spChg>
        <pc:spChg chg="add del mod">
          <ac:chgData name="Kevin Rowlandson" userId="c7015693-1669-4923-b682-347288cc931b" providerId="ADAL" clId="{BD5052E1-34DC-40AC-B140-BB985006553D}" dt="2022-02-22T10:20:52.564" v="439"/>
          <ac:spMkLst>
            <pc:docMk/>
            <pc:sldMk cId="2512288586" sldId="2076137883"/>
            <ac:spMk id="14" creationId="{8572912B-B758-40A0-80FF-8FD26D709EBC}"/>
          </ac:spMkLst>
        </pc:spChg>
        <pc:spChg chg="add del mod">
          <ac:chgData name="Kevin Rowlandson" userId="c7015693-1669-4923-b682-347288cc931b" providerId="ADAL" clId="{BD5052E1-34DC-40AC-B140-BB985006553D}" dt="2022-02-22T10:20:54.219" v="440" actId="22"/>
          <ac:spMkLst>
            <pc:docMk/>
            <pc:sldMk cId="2512288586" sldId="2076137883"/>
            <ac:spMk id="15" creationId="{D30E9CD0-1F8A-47EE-97A4-4A3E7DA1F44C}"/>
          </ac:spMkLst>
        </pc:spChg>
        <pc:spChg chg="add mod">
          <ac:chgData name="Kevin Rowlandson" userId="c7015693-1669-4923-b682-347288cc931b" providerId="ADAL" clId="{BD5052E1-34DC-40AC-B140-BB985006553D}" dt="2022-02-22T19:23:02.678" v="1541" actId="20577"/>
          <ac:spMkLst>
            <pc:docMk/>
            <pc:sldMk cId="2512288586" sldId="2076137883"/>
            <ac:spMk id="16" creationId="{C71D843D-DE3E-4389-8720-5EE7660CCB73}"/>
          </ac:spMkLst>
        </pc:spChg>
        <pc:spChg chg="add mod">
          <ac:chgData name="Kevin Rowlandson" userId="c7015693-1669-4923-b682-347288cc931b" providerId="ADAL" clId="{BD5052E1-34DC-40AC-B140-BB985006553D}" dt="2022-02-22T10:34:26.043" v="1364" actId="1076"/>
          <ac:spMkLst>
            <pc:docMk/>
            <pc:sldMk cId="2512288586" sldId="2076137883"/>
            <ac:spMk id="20" creationId="{852AFC9D-FE5B-4A49-BD94-8CA09A78AEF2}"/>
          </ac:spMkLst>
        </pc:spChg>
        <pc:picChg chg="add del mod ord">
          <ac:chgData name="Kevin Rowlandson" userId="c7015693-1669-4923-b682-347288cc931b" providerId="ADAL" clId="{BD5052E1-34DC-40AC-B140-BB985006553D}" dt="2022-02-22T10:20:41.631" v="434" actId="22"/>
          <ac:picMkLst>
            <pc:docMk/>
            <pc:sldMk cId="2512288586" sldId="2076137883"/>
            <ac:picMk id="9" creationId="{B2FBE075-62F1-484C-A6BF-26293CB114CE}"/>
          </ac:picMkLst>
        </pc:picChg>
        <pc:picChg chg="add del mod ord">
          <ac:chgData name="Kevin Rowlandson" userId="c7015693-1669-4923-b682-347288cc931b" providerId="ADAL" clId="{BD5052E1-34DC-40AC-B140-BB985006553D}" dt="2022-02-22T10:20:47.244" v="436" actId="22"/>
          <ac:picMkLst>
            <pc:docMk/>
            <pc:sldMk cId="2512288586" sldId="2076137883"/>
            <ac:picMk id="13" creationId="{05DF3E35-3DFF-4030-86D4-C8A968CBE3D5}"/>
          </ac:picMkLst>
        </pc:picChg>
        <pc:picChg chg="add mod ord">
          <ac:chgData name="Kevin Rowlandson" userId="c7015693-1669-4923-b682-347288cc931b" providerId="ADAL" clId="{BD5052E1-34DC-40AC-B140-BB985006553D}" dt="2022-02-22T10:20:54.219" v="440" actId="22"/>
          <ac:picMkLst>
            <pc:docMk/>
            <pc:sldMk cId="2512288586" sldId="2076137883"/>
            <ac:picMk id="18" creationId="{F877F5A3-5C06-45AC-BDD0-A6138F3E198E}"/>
          </ac:picMkLst>
        </pc:picChg>
      </pc:sldChg>
    </pc:docChg>
  </pc:docChgLst>
  <pc:docChgLst>
    <pc:chgData name="Predrag Jelesijevic" userId="5d9cb391-a0ed-4c55-bb70-e4cd314cca2b" providerId="ADAL" clId="{5D4AB7FF-CCAB-449F-87D2-BE4DAA98E7B1}"/>
    <pc:docChg chg="modSld">
      <pc:chgData name="Predrag Jelesijevic" userId="5d9cb391-a0ed-4c55-bb70-e4cd314cca2b" providerId="ADAL" clId="{5D4AB7FF-CCAB-449F-87D2-BE4DAA98E7B1}" dt="2023-04-12T18:26:22.905" v="0" actId="14734"/>
      <pc:docMkLst>
        <pc:docMk/>
      </pc:docMkLst>
      <pc:sldChg chg="modSp mod">
        <pc:chgData name="Predrag Jelesijevic" userId="5d9cb391-a0ed-4c55-bb70-e4cd314cca2b" providerId="ADAL" clId="{5D4AB7FF-CCAB-449F-87D2-BE4DAA98E7B1}" dt="2023-04-12T18:26:22.905" v="0" actId="14734"/>
        <pc:sldMkLst>
          <pc:docMk/>
          <pc:sldMk cId="255009292" sldId="261"/>
        </pc:sldMkLst>
        <pc:graphicFrameChg chg="modGraphic">
          <ac:chgData name="Predrag Jelesijevic" userId="5d9cb391-a0ed-4c55-bb70-e4cd314cca2b" providerId="ADAL" clId="{5D4AB7FF-CCAB-449F-87D2-BE4DAA98E7B1}" dt="2023-04-12T18:26:22.905" v="0" actId="14734"/>
          <ac:graphicFrameMkLst>
            <pc:docMk/>
            <pc:sldMk cId="255009292" sldId="261"/>
            <ac:graphicFrameMk id="4" creationId="{5FB7B67D-8BF7-472E-A497-C1EF09B57297}"/>
          </ac:graphicFrameMkLst>
        </pc:graphicFrameChg>
      </pc:sldChg>
    </pc:docChg>
  </pc:docChgLst>
  <pc:docChgLst>
    <pc:chgData name="Jack Tracey" userId="e9ac3260-fb22-4d1e-97ff-dd930eca41df" providerId="ADAL" clId="{081C013C-1B4C-4378-86B0-C4133E2B58DF}"/>
    <pc:docChg chg="undo custSel addSld delSld modSld sldOrd modSection">
      <pc:chgData name="Jack Tracey" userId="e9ac3260-fb22-4d1e-97ff-dd930eca41df" providerId="ADAL" clId="{081C013C-1B4C-4378-86B0-C4133E2B58DF}" dt="2022-02-22T15:25:58.657" v="79" actId="729"/>
      <pc:docMkLst>
        <pc:docMk/>
      </pc:docMkLst>
      <pc:sldChg chg="add del">
        <pc:chgData name="Jack Tracey" userId="e9ac3260-fb22-4d1e-97ff-dd930eca41df" providerId="ADAL" clId="{081C013C-1B4C-4378-86B0-C4133E2B58DF}" dt="2022-02-22T15:19:56.103" v="25"/>
        <pc:sldMkLst>
          <pc:docMk/>
          <pc:sldMk cId="2480172102" sldId="263"/>
        </pc:sldMkLst>
      </pc:sldChg>
      <pc:sldChg chg="del">
        <pc:chgData name="Jack Tracey" userId="e9ac3260-fb22-4d1e-97ff-dd930eca41df" providerId="ADAL" clId="{081C013C-1B4C-4378-86B0-C4133E2B58DF}" dt="2022-02-22T15:19:05.260" v="13" actId="47"/>
        <pc:sldMkLst>
          <pc:docMk/>
          <pc:sldMk cId="22182604" sldId="2119"/>
        </pc:sldMkLst>
      </pc:sldChg>
      <pc:sldChg chg="del">
        <pc:chgData name="Jack Tracey" userId="e9ac3260-fb22-4d1e-97ff-dd930eca41df" providerId="ADAL" clId="{081C013C-1B4C-4378-86B0-C4133E2B58DF}" dt="2022-02-22T15:19:06.222" v="14" actId="47"/>
        <pc:sldMkLst>
          <pc:docMk/>
          <pc:sldMk cId="726869788" sldId="2120"/>
        </pc:sldMkLst>
      </pc:sldChg>
      <pc:sldChg chg="modSp add del setBg modAnim">
        <pc:chgData name="Jack Tracey" userId="e9ac3260-fb22-4d1e-97ff-dd930eca41df" providerId="ADAL" clId="{081C013C-1B4C-4378-86B0-C4133E2B58DF}" dt="2022-02-22T15:23:08.648" v="71" actId="20577"/>
        <pc:sldMkLst>
          <pc:docMk/>
          <pc:sldMk cId="1752673424" sldId="2076137814"/>
        </pc:sldMkLst>
        <pc:spChg chg="mod">
          <ac:chgData name="Jack Tracey" userId="e9ac3260-fb22-4d1e-97ff-dd930eca41df" providerId="ADAL" clId="{081C013C-1B4C-4378-86B0-C4133E2B58DF}" dt="2022-02-22T15:23:08.648" v="71" actId="20577"/>
          <ac:spMkLst>
            <pc:docMk/>
            <pc:sldMk cId="1752673424" sldId="2076137814"/>
            <ac:spMk id="5" creationId="{BA8A0390-9805-4972-9D8C-1DB4DE3DB95A}"/>
          </ac:spMkLst>
        </pc:spChg>
      </pc:sldChg>
      <pc:sldChg chg="modSp add del mod ord">
        <pc:chgData name="Jack Tracey" userId="e9ac3260-fb22-4d1e-97ff-dd930eca41df" providerId="ADAL" clId="{081C013C-1B4C-4378-86B0-C4133E2B58DF}" dt="2022-02-22T15:24:26.052" v="75"/>
        <pc:sldMkLst>
          <pc:docMk/>
          <pc:sldMk cId="3879778804" sldId="2076137816"/>
        </pc:sldMkLst>
        <pc:spChg chg="mod">
          <ac:chgData name="Jack Tracey" userId="e9ac3260-fb22-4d1e-97ff-dd930eca41df" providerId="ADAL" clId="{081C013C-1B4C-4378-86B0-C4133E2B58DF}" dt="2022-02-22T15:20:08.495" v="29"/>
          <ac:spMkLst>
            <pc:docMk/>
            <pc:sldMk cId="3879778804" sldId="2076137816"/>
            <ac:spMk id="2" creationId="{1327037A-4307-4534-B383-233A9628D4C9}"/>
          </ac:spMkLst>
        </pc:spChg>
      </pc:sldChg>
      <pc:sldChg chg="add del">
        <pc:chgData name="Jack Tracey" userId="e9ac3260-fb22-4d1e-97ff-dd930eca41df" providerId="ADAL" clId="{081C013C-1B4C-4378-86B0-C4133E2B58DF}" dt="2022-02-22T15:15:17.720" v="2"/>
        <pc:sldMkLst>
          <pc:docMk/>
          <pc:sldMk cId="801499079" sldId="2076138062"/>
        </pc:sldMkLst>
      </pc:sldChg>
      <pc:sldChg chg="add del mod modShow">
        <pc:chgData name="Jack Tracey" userId="e9ac3260-fb22-4d1e-97ff-dd930eca41df" providerId="ADAL" clId="{081C013C-1B4C-4378-86B0-C4133E2B58DF}" dt="2022-02-22T15:25:58.657" v="79" actId="729"/>
        <pc:sldMkLst>
          <pc:docMk/>
          <pc:sldMk cId="3857404630" sldId="2123258725"/>
        </pc:sldMkLst>
      </pc:sldChg>
      <pc:sldChg chg="add del mod modShow">
        <pc:chgData name="Jack Tracey" userId="e9ac3260-fb22-4d1e-97ff-dd930eca41df" providerId="ADAL" clId="{081C013C-1B4C-4378-86B0-C4133E2B58DF}" dt="2022-02-22T15:25:58.657" v="79" actId="729"/>
        <pc:sldMkLst>
          <pc:docMk/>
          <pc:sldMk cId="2389299609" sldId="2123258736"/>
        </pc:sldMkLst>
      </pc:sldChg>
      <pc:sldChg chg="add del">
        <pc:chgData name="Jack Tracey" userId="e9ac3260-fb22-4d1e-97ff-dd930eca41df" providerId="ADAL" clId="{081C013C-1B4C-4378-86B0-C4133E2B58DF}" dt="2022-02-22T15:18:17.156" v="9" actId="47"/>
        <pc:sldMkLst>
          <pc:docMk/>
          <pc:sldMk cId="72157021" sldId="2134805668"/>
        </pc:sldMkLst>
      </pc:sldChg>
      <pc:sldChg chg="modSp add del modAnim">
        <pc:chgData name="Jack Tracey" userId="e9ac3260-fb22-4d1e-97ff-dd930eca41df" providerId="ADAL" clId="{081C013C-1B4C-4378-86B0-C4133E2B58DF}" dt="2022-02-22T15:21:51.746" v="35" actId="20578"/>
        <pc:sldMkLst>
          <pc:docMk/>
          <pc:sldMk cId="1448532998" sldId="2134805678"/>
        </pc:sldMkLst>
        <pc:spChg chg="mod">
          <ac:chgData name="Jack Tracey" userId="e9ac3260-fb22-4d1e-97ff-dd930eca41df" providerId="ADAL" clId="{081C013C-1B4C-4378-86B0-C4133E2B58DF}" dt="2022-02-22T15:21:51.746" v="35" actId="20578"/>
          <ac:spMkLst>
            <pc:docMk/>
            <pc:sldMk cId="1448532998" sldId="2134805678"/>
            <ac:spMk id="4" creationId="{41DC1239-FCBD-4FF1-ABE2-2BC10C5B68AC}"/>
          </ac:spMkLst>
        </pc:spChg>
      </pc:sldChg>
      <pc:sldChg chg="add del">
        <pc:chgData name="Jack Tracey" userId="e9ac3260-fb22-4d1e-97ff-dd930eca41df" providerId="ADAL" clId="{081C013C-1B4C-4378-86B0-C4133E2B58DF}" dt="2022-02-22T15:15:17.720" v="2"/>
        <pc:sldMkLst>
          <pc:docMk/>
          <pc:sldMk cId="1849789637" sldId="2134805679"/>
        </pc:sldMkLst>
      </pc:sldChg>
      <pc:sldChg chg="add del">
        <pc:chgData name="Jack Tracey" userId="e9ac3260-fb22-4d1e-97ff-dd930eca41df" providerId="ADAL" clId="{081C013C-1B4C-4378-86B0-C4133E2B58DF}" dt="2022-02-22T15:16:42.501" v="5"/>
        <pc:sldMkLst>
          <pc:docMk/>
          <pc:sldMk cId="3200422893" sldId="2134805680"/>
        </pc:sldMkLst>
      </pc:sldChg>
      <pc:sldChg chg="add del ord">
        <pc:chgData name="Jack Tracey" userId="e9ac3260-fb22-4d1e-97ff-dd930eca41df" providerId="ADAL" clId="{081C013C-1B4C-4378-86B0-C4133E2B58DF}" dt="2022-02-22T15:23:58.509" v="73"/>
        <pc:sldMkLst>
          <pc:docMk/>
          <pc:sldMk cId="2268957260" sldId="2134805681"/>
        </pc:sldMkLst>
      </pc:sldChg>
      <pc:sldChg chg="add del">
        <pc:chgData name="Jack Tracey" userId="e9ac3260-fb22-4d1e-97ff-dd930eca41df" providerId="ADAL" clId="{081C013C-1B4C-4378-86B0-C4133E2B58DF}" dt="2022-02-22T15:16:42.501" v="5"/>
        <pc:sldMkLst>
          <pc:docMk/>
          <pc:sldMk cId="1783459546" sldId="2134805682"/>
        </pc:sldMkLst>
      </pc:sldChg>
      <pc:sldChg chg="add del">
        <pc:chgData name="Jack Tracey" userId="e9ac3260-fb22-4d1e-97ff-dd930eca41df" providerId="ADAL" clId="{081C013C-1B4C-4378-86B0-C4133E2B58DF}" dt="2022-02-22T15:16:42.501" v="5"/>
        <pc:sldMkLst>
          <pc:docMk/>
          <pc:sldMk cId="4131854228" sldId="2134805684"/>
        </pc:sldMkLst>
      </pc:sldChg>
      <pc:sldChg chg="add del ord">
        <pc:chgData name="Jack Tracey" userId="e9ac3260-fb22-4d1e-97ff-dd930eca41df" providerId="ADAL" clId="{081C013C-1B4C-4378-86B0-C4133E2B58DF}" dt="2022-02-22T15:24:26.052" v="75"/>
        <pc:sldMkLst>
          <pc:docMk/>
          <pc:sldMk cId="2160925228" sldId="2134805707"/>
        </pc:sldMkLst>
      </pc:sldChg>
      <pc:sldChg chg="add del">
        <pc:chgData name="Jack Tracey" userId="e9ac3260-fb22-4d1e-97ff-dd930eca41df" providerId="ADAL" clId="{081C013C-1B4C-4378-86B0-C4133E2B58DF}" dt="2022-02-22T15:16:42.501" v="5"/>
        <pc:sldMkLst>
          <pc:docMk/>
          <pc:sldMk cId="4026276729" sldId="2134805708"/>
        </pc:sldMkLst>
      </pc:sldChg>
      <pc:sldChg chg="modSp mod">
        <pc:chgData name="Jack Tracey" userId="e9ac3260-fb22-4d1e-97ff-dd930eca41df" providerId="ADAL" clId="{081C013C-1B4C-4378-86B0-C4133E2B58DF}" dt="2022-02-22T15:18:33.946" v="12" actId="1076"/>
        <pc:sldMkLst>
          <pc:docMk/>
          <pc:sldMk cId="1235584228" sldId="2134805709"/>
        </pc:sldMkLst>
        <pc:picChg chg="mod">
          <ac:chgData name="Jack Tracey" userId="e9ac3260-fb22-4d1e-97ff-dd930eca41df" providerId="ADAL" clId="{081C013C-1B4C-4378-86B0-C4133E2B58DF}" dt="2022-02-22T15:18:33.946" v="12" actId="1076"/>
          <ac:picMkLst>
            <pc:docMk/>
            <pc:sldMk cId="1235584228" sldId="2134805709"/>
            <ac:picMk id="2" creationId="{C91A5D21-D976-41F2-8029-65DC625175A6}"/>
          </ac:picMkLst>
        </pc:picChg>
      </pc:sldChg>
      <pc:sldChg chg="add del ord">
        <pc:chgData name="Jack Tracey" userId="e9ac3260-fb22-4d1e-97ff-dd930eca41df" providerId="ADAL" clId="{081C013C-1B4C-4378-86B0-C4133E2B58DF}" dt="2022-02-22T15:19:53.619" v="22"/>
        <pc:sldMkLst>
          <pc:docMk/>
          <pc:sldMk cId="1009854136" sldId="2134805710"/>
        </pc:sldMkLst>
      </pc:sldChg>
      <pc:sldChg chg="add del">
        <pc:chgData name="Jack Tracey" userId="e9ac3260-fb22-4d1e-97ff-dd930eca41df" providerId="ADAL" clId="{081C013C-1B4C-4378-86B0-C4133E2B58DF}" dt="2022-02-22T15:20:45.983" v="33"/>
        <pc:sldMkLst>
          <pc:docMk/>
          <pc:sldMk cId="1073312950" sldId="2145705951"/>
        </pc:sldMkLst>
      </pc:sldChg>
    </pc:docChg>
  </pc:docChgLst>
  <pc:docChgLst>
    <pc:chgData name="Jack Tracey" userId="S::jatracey@microsoft.com::e9ac3260-fb22-4d1e-97ff-dd930eca41df" providerId="AD" clId="Web-{CDAD7FE6-5B3E-55E2-3DFB-1E8AD20F12D0}"/>
    <pc:docChg chg="modSld">
      <pc:chgData name="Jack Tracey" userId="S::jatracey@microsoft.com::e9ac3260-fb22-4d1e-97ff-dd930eca41df" providerId="AD" clId="Web-{CDAD7FE6-5B3E-55E2-3DFB-1E8AD20F12D0}" dt="2022-03-22T12:29:55.299" v="3" actId="1076"/>
      <pc:docMkLst>
        <pc:docMk/>
      </pc:docMkLst>
      <pc:sldChg chg="modSp">
        <pc:chgData name="Jack Tracey" userId="S::jatracey@microsoft.com::e9ac3260-fb22-4d1e-97ff-dd930eca41df" providerId="AD" clId="Web-{CDAD7FE6-5B3E-55E2-3DFB-1E8AD20F12D0}" dt="2022-03-22T12:29:55.299" v="3" actId="1076"/>
        <pc:sldMkLst>
          <pc:docMk/>
          <pc:sldMk cId="3154127904" sldId="2145705963"/>
        </pc:sldMkLst>
        <pc:spChg chg="mod">
          <ac:chgData name="Jack Tracey" userId="S::jatracey@microsoft.com::e9ac3260-fb22-4d1e-97ff-dd930eca41df" providerId="AD" clId="Web-{CDAD7FE6-5B3E-55E2-3DFB-1E8AD20F12D0}" dt="2022-03-22T12:29:44.174" v="1" actId="1076"/>
          <ac:spMkLst>
            <pc:docMk/>
            <pc:sldMk cId="3154127904" sldId="2145705963"/>
            <ac:spMk id="17" creationId="{5A6FBFF2-B3B7-4E93-B651-3FB84DF8DDD8}"/>
          </ac:spMkLst>
        </pc:spChg>
        <pc:spChg chg="mod">
          <ac:chgData name="Jack Tracey" userId="S::jatracey@microsoft.com::e9ac3260-fb22-4d1e-97ff-dd930eca41df" providerId="AD" clId="Web-{CDAD7FE6-5B3E-55E2-3DFB-1E8AD20F12D0}" dt="2022-03-22T12:29:55.284" v="2" actId="1076"/>
          <ac:spMkLst>
            <pc:docMk/>
            <pc:sldMk cId="3154127904" sldId="2145705963"/>
            <ac:spMk id="19" creationId="{D0D934B9-8CEB-4609-9382-72870C6D0966}"/>
          </ac:spMkLst>
        </pc:spChg>
        <pc:spChg chg="mod">
          <ac:chgData name="Jack Tracey" userId="S::jatracey@microsoft.com::e9ac3260-fb22-4d1e-97ff-dd930eca41df" providerId="AD" clId="Web-{CDAD7FE6-5B3E-55E2-3DFB-1E8AD20F12D0}" dt="2022-03-22T12:29:55.299" v="3" actId="1076"/>
          <ac:spMkLst>
            <pc:docMk/>
            <pc:sldMk cId="3154127904" sldId="2145705963"/>
            <ac:spMk id="21" creationId="{5838CDC0-27A7-44F1-A2C6-509FC02188E4}"/>
          </ac:spMkLst>
        </pc:spChg>
      </pc:sldChg>
    </pc:docChg>
  </pc:docChgLst>
  <pc:docChgLst>
    <pc:chgData name="Bilal Amjad" userId="f6ee29d7-ec9f-48c7-9577-16f30e852464" providerId="ADAL" clId="{3F0C40F6-53F1-4C7F-B672-CB27216C27D1}"/>
    <pc:docChg chg="undo redo custSel addSld delSld modSld sldOrd addSection delSection modSection">
      <pc:chgData name="Bilal Amjad" userId="f6ee29d7-ec9f-48c7-9577-16f30e852464" providerId="ADAL" clId="{3F0C40F6-53F1-4C7F-B672-CB27216C27D1}" dt="2022-02-23T13:06:07.366" v="671" actId="47"/>
      <pc:docMkLst>
        <pc:docMk/>
      </pc:docMkLst>
      <pc:sldChg chg="ord">
        <pc:chgData name="Bilal Amjad" userId="f6ee29d7-ec9f-48c7-9577-16f30e852464" providerId="ADAL" clId="{3F0C40F6-53F1-4C7F-B672-CB27216C27D1}" dt="2022-02-22T08:42:39.788" v="15"/>
        <pc:sldMkLst>
          <pc:docMk/>
          <pc:sldMk cId="226023675" sldId="2076137842"/>
        </pc:sldMkLst>
      </pc:sldChg>
      <pc:sldChg chg="ord">
        <pc:chgData name="Bilal Amjad" userId="f6ee29d7-ec9f-48c7-9577-16f30e852464" providerId="ADAL" clId="{3F0C40F6-53F1-4C7F-B672-CB27216C27D1}" dt="2022-02-22T08:42:39.788" v="15"/>
        <pc:sldMkLst>
          <pc:docMk/>
          <pc:sldMk cId="3278730495" sldId="2076137849"/>
        </pc:sldMkLst>
      </pc:sldChg>
      <pc:sldChg chg="ord">
        <pc:chgData name="Bilal Amjad" userId="f6ee29d7-ec9f-48c7-9577-16f30e852464" providerId="ADAL" clId="{3F0C40F6-53F1-4C7F-B672-CB27216C27D1}" dt="2022-02-22T08:42:39.788" v="15"/>
        <pc:sldMkLst>
          <pc:docMk/>
          <pc:sldMk cId="2049130667" sldId="2076137850"/>
        </pc:sldMkLst>
      </pc:sldChg>
      <pc:sldChg chg="ord">
        <pc:chgData name="Bilal Amjad" userId="f6ee29d7-ec9f-48c7-9577-16f30e852464" providerId="ADAL" clId="{3F0C40F6-53F1-4C7F-B672-CB27216C27D1}" dt="2022-02-22T08:42:39.788" v="15"/>
        <pc:sldMkLst>
          <pc:docMk/>
          <pc:sldMk cId="2253017407" sldId="2076137851"/>
        </pc:sldMkLst>
      </pc:sldChg>
      <pc:sldChg chg="ord">
        <pc:chgData name="Bilal Amjad" userId="f6ee29d7-ec9f-48c7-9577-16f30e852464" providerId="ADAL" clId="{3F0C40F6-53F1-4C7F-B672-CB27216C27D1}" dt="2022-02-22T08:42:39.788" v="15"/>
        <pc:sldMkLst>
          <pc:docMk/>
          <pc:sldMk cId="318972615" sldId="2076137852"/>
        </pc:sldMkLst>
      </pc:sldChg>
      <pc:sldChg chg="ord">
        <pc:chgData name="Bilal Amjad" userId="f6ee29d7-ec9f-48c7-9577-16f30e852464" providerId="ADAL" clId="{3F0C40F6-53F1-4C7F-B672-CB27216C27D1}" dt="2022-02-22T08:42:39.788" v="15"/>
        <pc:sldMkLst>
          <pc:docMk/>
          <pc:sldMk cId="4265107025" sldId="2076137853"/>
        </pc:sldMkLst>
      </pc:sldChg>
      <pc:sldChg chg="ord">
        <pc:chgData name="Bilal Amjad" userId="f6ee29d7-ec9f-48c7-9577-16f30e852464" providerId="ADAL" clId="{3F0C40F6-53F1-4C7F-B672-CB27216C27D1}" dt="2022-02-22T08:42:39.788" v="15"/>
        <pc:sldMkLst>
          <pc:docMk/>
          <pc:sldMk cId="3438268589" sldId="2076137855"/>
        </pc:sldMkLst>
      </pc:sldChg>
      <pc:sldChg chg="ord">
        <pc:chgData name="Bilal Amjad" userId="f6ee29d7-ec9f-48c7-9577-16f30e852464" providerId="ADAL" clId="{3F0C40F6-53F1-4C7F-B672-CB27216C27D1}" dt="2022-02-22T08:42:39.788" v="15"/>
        <pc:sldMkLst>
          <pc:docMk/>
          <pc:sldMk cId="2801976722" sldId="2076137856"/>
        </pc:sldMkLst>
      </pc:sldChg>
      <pc:sldChg chg="ord">
        <pc:chgData name="Bilal Amjad" userId="f6ee29d7-ec9f-48c7-9577-16f30e852464" providerId="ADAL" clId="{3F0C40F6-53F1-4C7F-B672-CB27216C27D1}" dt="2022-02-22T08:42:39.788" v="15"/>
        <pc:sldMkLst>
          <pc:docMk/>
          <pc:sldMk cId="742367327" sldId="2076137857"/>
        </pc:sldMkLst>
      </pc:sldChg>
      <pc:sldChg chg="ord">
        <pc:chgData name="Bilal Amjad" userId="f6ee29d7-ec9f-48c7-9577-16f30e852464" providerId="ADAL" clId="{3F0C40F6-53F1-4C7F-B672-CB27216C27D1}" dt="2022-02-22T08:42:39.788" v="15"/>
        <pc:sldMkLst>
          <pc:docMk/>
          <pc:sldMk cId="1885405118" sldId="2076137858"/>
        </pc:sldMkLst>
      </pc:sldChg>
      <pc:sldChg chg="ord">
        <pc:chgData name="Bilal Amjad" userId="f6ee29d7-ec9f-48c7-9577-16f30e852464" providerId="ADAL" clId="{3F0C40F6-53F1-4C7F-B672-CB27216C27D1}" dt="2022-02-22T08:42:39.788" v="15"/>
        <pc:sldMkLst>
          <pc:docMk/>
          <pc:sldMk cId="4062681650" sldId="2076137859"/>
        </pc:sldMkLst>
      </pc:sldChg>
      <pc:sldChg chg="ord">
        <pc:chgData name="Bilal Amjad" userId="f6ee29d7-ec9f-48c7-9577-16f30e852464" providerId="ADAL" clId="{3F0C40F6-53F1-4C7F-B672-CB27216C27D1}" dt="2022-02-22T08:42:39.788" v="15"/>
        <pc:sldMkLst>
          <pc:docMk/>
          <pc:sldMk cId="3830168646" sldId="2076137860"/>
        </pc:sldMkLst>
      </pc:sldChg>
      <pc:sldChg chg="ord">
        <pc:chgData name="Bilal Amjad" userId="f6ee29d7-ec9f-48c7-9577-16f30e852464" providerId="ADAL" clId="{3F0C40F6-53F1-4C7F-B672-CB27216C27D1}" dt="2022-02-22T08:42:39.788" v="15"/>
        <pc:sldMkLst>
          <pc:docMk/>
          <pc:sldMk cId="963445395" sldId="2076137862"/>
        </pc:sldMkLst>
      </pc:sldChg>
      <pc:sldChg chg="ord">
        <pc:chgData name="Bilal Amjad" userId="f6ee29d7-ec9f-48c7-9577-16f30e852464" providerId="ADAL" clId="{3F0C40F6-53F1-4C7F-B672-CB27216C27D1}" dt="2022-02-22T08:42:39.788" v="15"/>
        <pc:sldMkLst>
          <pc:docMk/>
          <pc:sldMk cId="1527497232" sldId="2076137863"/>
        </pc:sldMkLst>
      </pc:sldChg>
      <pc:sldChg chg="ord">
        <pc:chgData name="Bilal Amjad" userId="f6ee29d7-ec9f-48c7-9577-16f30e852464" providerId="ADAL" clId="{3F0C40F6-53F1-4C7F-B672-CB27216C27D1}" dt="2022-02-22T08:42:39.788" v="15"/>
        <pc:sldMkLst>
          <pc:docMk/>
          <pc:sldMk cId="1695443405" sldId="2076137864"/>
        </pc:sldMkLst>
      </pc:sldChg>
      <pc:sldChg chg="ord">
        <pc:chgData name="Bilal Amjad" userId="f6ee29d7-ec9f-48c7-9577-16f30e852464" providerId="ADAL" clId="{3F0C40F6-53F1-4C7F-B672-CB27216C27D1}" dt="2022-02-22T08:42:39.788" v="15"/>
        <pc:sldMkLst>
          <pc:docMk/>
          <pc:sldMk cId="3682223125" sldId="2076137865"/>
        </pc:sldMkLst>
      </pc:sldChg>
      <pc:sldChg chg="ord">
        <pc:chgData name="Bilal Amjad" userId="f6ee29d7-ec9f-48c7-9577-16f30e852464" providerId="ADAL" clId="{3F0C40F6-53F1-4C7F-B672-CB27216C27D1}" dt="2022-02-22T08:42:39.788" v="15"/>
        <pc:sldMkLst>
          <pc:docMk/>
          <pc:sldMk cId="484068512" sldId="2076137866"/>
        </pc:sldMkLst>
      </pc:sldChg>
      <pc:sldChg chg="modSp mod ord">
        <pc:chgData name="Bilal Amjad" userId="f6ee29d7-ec9f-48c7-9577-16f30e852464" providerId="ADAL" clId="{3F0C40F6-53F1-4C7F-B672-CB27216C27D1}" dt="2022-02-22T09:09:03.674" v="33" actId="20577"/>
        <pc:sldMkLst>
          <pc:docMk/>
          <pc:sldMk cId="3890717691" sldId="2076137867"/>
        </pc:sldMkLst>
        <pc:spChg chg="mod">
          <ac:chgData name="Bilal Amjad" userId="f6ee29d7-ec9f-48c7-9577-16f30e852464" providerId="ADAL" clId="{3F0C40F6-53F1-4C7F-B672-CB27216C27D1}" dt="2022-02-22T09:09:03.674" v="33" actId="20577"/>
          <ac:spMkLst>
            <pc:docMk/>
            <pc:sldMk cId="3890717691" sldId="2076137867"/>
            <ac:spMk id="8" creationId="{BB445A92-1DE1-4277-8430-8BF289BE7004}"/>
          </ac:spMkLst>
        </pc:spChg>
      </pc:sldChg>
      <pc:sldChg chg="add">
        <pc:chgData name="Bilal Amjad" userId="f6ee29d7-ec9f-48c7-9577-16f30e852464" providerId="ADAL" clId="{3F0C40F6-53F1-4C7F-B672-CB27216C27D1}" dt="2022-02-22T09:32:32.558" v="53"/>
        <pc:sldMkLst>
          <pc:docMk/>
          <pc:sldMk cId="367755696" sldId="2076137868"/>
        </pc:sldMkLst>
      </pc:sldChg>
      <pc:sldChg chg="add del">
        <pc:chgData name="Bilal Amjad" userId="f6ee29d7-ec9f-48c7-9577-16f30e852464" providerId="ADAL" clId="{3F0C40F6-53F1-4C7F-B672-CB27216C27D1}" dt="2022-02-22T09:32:24.316" v="52" actId="2696"/>
        <pc:sldMkLst>
          <pc:docMk/>
          <pc:sldMk cId="1025363975" sldId="2076137868"/>
        </pc:sldMkLst>
      </pc:sldChg>
      <pc:sldChg chg="del ord">
        <pc:chgData name="Bilal Amjad" userId="f6ee29d7-ec9f-48c7-9577-16f30e852464" providerId="ADAL" clId="{3F0C40F6-53F1-4C7F-B672-CB27216C27D1}" dt="2022-02-22T08:46:33.596" v="30" actId="2696"/>
        <pc:sldMkLst>
          <pc:docMk/>
          <pc:sldMk cId="2083744166" sldId="2076137868"/>
        </pc:sldMkLst>
      </pc:sldChg>
      <pc:sldChg chg="add">
        <pc:chgData name="Bilal Amjad" userId="f6ee29d7-ec9f-48c7-9577-16f30e852464" providerId="ADAL" clId="{3F0C40F6-53F1-4C7F-B672-CB27216C27D1}" dt="2022-02-22T09:32:32.558" v="53"/>
        <pc:sldMkLst>
          <pc:docMk/>
          <pc:sldMk cId="2697487749" sldId="2076137869"/>
        </pc:sldMkLst>
      </pc:sldChg>
      <pc:sldChg chg="del ord">
        <pc:chgData name="Bilal Amjad" userId="f6ee29d7-ec9f-48c7-9577-16f30e852464" providerId="ADAL" clId="{3F0C40F6-53F1-4C7F-B672-CB27216C27D1}" dt="2022-02-22T08:46:33.596" v="30" actId="2696"/>
        <pc:sldMkLst>
          <pc:docMk/>
          <pc:sldMk cId="3599557027" sldId="2076137869"/>
        </pc:sldMkLst>
      </pc:sldChg>
      <pc:sldChg chg="add del">
        <pc:chgData name="Bilal Amjad" userId="f6ee29d7-ec9f-48c7-9577-16f30e852464" providerId="ADAL" clId="{3F0C40F6-53F1-4C7F-B672-CB27216C27D1}" dt="2022-02-22T09:32:24.316" v="52" actId="2696"/>
        <pc:sldMkLst>
          <pc:docMk/>
          <pc:sldMk cId="3817088871" sldId="2076137869"/>
        </pc:sldMkLst>
      </pc:sldChg>
      <pc:sldChg chg="add del">
        <pc:chgData name="Bilal Amjad" userId="f6ee29d7-ec9f-48c7-9577-16f30e852464" providerId="ADAL" clId="{3F0C40F6-53F1-4C7F-B672-CB27216C27D1}" dt="2022-02-22T09:32:24.316" v="52" actId="2696"/>
        <pc:sldMkLst>
          <pc:docMk/>
          <pc:sldMk cId="813826381" sldId="2076137870"/>
        </pc:sldMkLst>
      </pc:sldChg>
      <pc:sldChg chg="del ord">
        <pc:chgData name="Bilal Amjad" userId="f6ee29d7-ec9f-48c7-9577-16f30e852464" providerId="ADAL" clId="{3F0C40F6-53F1-4C7F-B672-CB27216C27D1}" dt="2022-02-22T08:46:33.596" v="30" actId="2696"/>
        <pc:sldMkLst>
          <pc:docMk/>
          <pc:sldMk cId="1962364326" sldId="2076137870"/>
        </pc:sldMkLst>
      </pc:sldChg>
      <pc:sldChg chg="add">
        <pc:chgData name="Bilal Amjad" userId="f6ee29d7-ec9f-48c7-9577-16f30e852464" providerId="ADAL" clId="{3F0C40F6-53F1-4C7F-B672-CB27216C27D1}" dt="2022-02-22T09:32:32.558" v="53"/>
        <pc:sldMkLst>
          <pc:docMk/>
          <pc:sldMk cId="2198342244" sldId="2076137870"/>
        </pc:sldMkLst>
      </pc:sldChg>
      <pc:sldChg chg="add">
        <pc:chgData name="Bilal Amjad" userId="f6ee29d7-ec9f-48c7-9577-16f30e852464" providerId="ADAL" clId="{3F0C40F6-53F1-4C7F-B672-CB27216C27D1}" dt="2022-02-22T08:46:39.700" v="31"/>
        <pc:sldMkLst>
          <pc:docMk/>
          <pc:sldMk cId="2695288804" sldId="2076137871"/>
        </pc:sldMkLst>
      </pc:sldChg>
      <pc:sldChg chg="del ord">
        <pc:chgData name="Bilal Amjad" userId="f6ee29d7-ec9f-48c7-9577-16f30e852464" providerId="ADAL" clId="{3F0C40F6-53F1-4C7F-B672-CB27216C27D1}" dt="2022-02-22T08:46:33.596" v="30" actId="2696"/>
        <pc:sldMkLst>
          <pc:docMk/>
          <pc:sldMk cId="2965572421" sldId="2076137871"/>
        </pc:sldMkLst>
      </pc:sldChg>
      <pc:sldChg chg="add">
        <pc:chgData name="Bilal Amjad" userId="f6ee29d7-ec9f-48c7-9577-16f30e852464" providerId="ADAL" clId="{3F0C40F6-53F1-4C7F-B672-CB27216C27D1}" dt="2022-02-22T08:46:39.700" v="31"/>
        <pc:sldMkLst>
          <pc:docMk/>
          <pc:sldMk cId="550261136" sldId="2076137873"/>
        </pc:sldMkLst>
      </pc:sldChg>
      <pc:sldChg chg="del ord">
        <pc:chgData name="Bilal Amjad" userId="f6ee29d7-ec9f-48c7-9577-16f30e852464" providerId="ADAL" clId="{3F0C40F6-53F1-4C7F-B672-CB27216C27D1}" dt="2022-02-22T08:46:33.596" v="30" actId="2696"/>
        <pc:sldMkLst>
          <pc:docMk/>
          <pc:sldMk cId="2606448253" sldId="2076137873"/>
        </pc:sldMkLst>
      </pc:sldChg>
      <pc:sldChg chg="del ord">
        <pc:chgData name="Bilal Amjad" userId="f6ee29d7-ec9f-48c7-9577-16f30e852464" providerId="ADAL" clId="{3F0C40F6-53F1-4C7F-B672-CB27216C27D1}" dt="2022-02-22T08:46:33.596" v="30" actId="2696"/>
        <pc:sldMkLst>
          <pc:docMk/>
          <pc:sldMk cId="423220898" sldId="2076137874"/>
        </pc:sldMkLst>
      </pc:sldChg>
      <pc:sldChg chg="add">
        <pc:chgData name="Bilal Amjad" userId="f6ee29d7-ec9f-48c7-9577-16f30e852464" providerId="ADAL" clId="{3F0C40F6-53F1-4C7F-B672-CB27216C27D1}" dt="2022-02-22T08:46:39.700" v="31"/>
        <pc:sldMkLst>
          <pc:docMk/>
          <pc:sldMk cId="1280673302" sldId="2076137874"/>
        </pc:sldMkLst>
      </pc:sldChg>
      <pc:sldChg chg="del ord">
        <pc:chgData name="Bilal Amjad" userId="f6ee29d7-ec9f-48c7-9577-16f30e852464" providerId="ADAL" clId="{3F0C40F6-53F1-4C7F-B672-CB27216C27D1}" dt="2022-02-22T08:46:33.596" v="30" actId="2696"/>
        <pc:sldMkLst>
          <pc:docMk/>
          <pc:sldMk cId="2793022355" sldId="2076137875"/>
        </pc:sldMkLst>
      </pc:sldChg>
      <pc:sldChg chg="add">
        <pc:chgData name="Bilal Amjad" userId="f6ee29d7-ec9f-48c7-9577-16f30e852464" providerId="ADAL" clId="{3F0C40F6-53F1-4C7F-B672-CB27216C27D1}" dt="2022-02-22T08:46:39.700" v="31"/>
        <pc:sldMkLst>
          <pc:docMk/>
          <pc:sldMk cId="3703514101" sldId="2076137875"/>
        </pc:sldMkLst>
      </pc:sldChg>
      <pc:sldChg chg="addSp delSp modSp new del mod modClrScheme chgLayout">
        <pc:chgData name="Bilal Amjad" userId="f6ee29d7-ec9f-48c7-9577-16f30e852464" providerId="ADAL" clId="{3F0C40F6-53F1-4C7F-B672-CB27216C27D1}" dt="2022-02-22T22:50:36.571" v="55" actId="47"/>
        <pc:sldMkLst>
          <pc:docMk/>
          <pc:sldMk cId="1016080226" sldId="2076137876"/>
        </pc:sldMkLst>
        <pc:spChg chg="del mod ord">
          <ac:chgData name="Bilal Amjad" userId="f6ee29d7-ec9f-48c7-9577-16f30e852464" providerId="ADAL" clId="{3F0C40F6-53F1-4C7F-B672-CB27216C27D1}" dt="2022-02-22T09:16:05.095" v="35" actId="700"/>
          <ac:spMkLst>
            <pc:docMk/>
            <pc:sldMk cId="1016080226" sldId="2076137876"/>
            <ac:spMk id="2" creationId="{DF413B8D-3DE5-4AFD-87DA-E38B91817110}"/>
          </ac:spMkLst>
        </pc:spChg>
        <pc:spChg chg="add mod ord">
          <ac:chgData name="Bilal Amjad" userId="f6ee29d7-ec9f-48c7-9577-16f30e852464" providerId="ADAL" clId="{3F0C40F6-53F1-4C7F-B672-CB27216C27D1}" dt="2022-02-22T09:16:05.095" v="35" actId="700"/>
          <ac:spMkLst>
            <pc:docMk/>
            <pc:sldMk cId="1016080226" sldId="2076137876"/>
            <ac:spMk id="3" creationId="{FBBB9CF1-3D33-4B34-A41C-FF190C0DA03C}"/>
          </ac:spMkLst>
        </pc:spChg>
        <pc:spChg chg="add mod ord">
          <ac:chgData name="Bilal Amjad" userId="f6ee29d7-ec9f-48c7-9577-16f30e852464" providerId="ADAL" clId="{3F0C40F6-53F1-4C7F-B672-CB27216C27D1}" dt="2022-02-22T09:16:09.560" v="49" actId="20577"/>
          <ac:spMkLst>
            <pc:docMk/>
            <pc:sldMk cId="1016080226" sldId="2076137876"/>
            <ac:spMk id="4" creationId="{E3A53BFA-6610-4E17-A9DB-23C8C78EBF0E}"/>
          </ac:spMkLst>
        </pc:spChg>
      </pc:sldChg>
      <pc:sldChg chg="add del">
        <pc:chgData name="Bilal Amjad" userId="f6ee29d7-ec9f-48c7-9577-16f30e852464" providerId="ADAL" clId="{3F0C40F6-53F1-4C7F-B672-CB27216C27D1}" dt="2022-02-22T08:44:37.929" v="24"/>
        <pc:sldMkLst>
          <pc:docMk/>
          <pc:sldMk cId="3774884519" sldId="2076137876"/>
        </pc:sldMkLst>
      </pc:sldChg>
      <pc:sldChg chg="add del">
        <pc:chgData name="Bilal Amjad" userId="f6ee29d7-ec9f-48c7-9577-16f30e852464" providerId="ADAL" clId="{3F0C40F6-53F1-4C7F-B672-CB27216C27D1}" dt="2022-02-22T08:44:37.929" v="24"/>
        <pc:sldMkLst>
          <pc:docMk/>
          <pc:sldMk cId="86431123" sldId="2076137877"/>
        </pc:sldMkLst>
      </pc:sldChg>
      <pc:sldChg chg="add del">
        <pc:chgData name="Bilal Amjad" userId="f6ee29d7-ec9f-48c7-9577-16f30e852464" providerId="ADAL" clId="{3F0C40F6-53F1-4C7F-B672-CB27216C27D1}" dt="2022-02-22T08:44:37.929" v="24"/>
        <pc:sldMkLst>
          <pc:docMk/>
          <pc:sldMk cId="3680195550" sldId="2076137878"/>
        </pc:sldMkLst>
      </pc:sldChg>
      <pc:sldChg chg="add del">
        <pc:chgData name="Bilal Amjad" userId="f6ee29d7-ec9f-48c7-9577-16f30e852464" providerId="ADAL" clId="{3F0C40F6-53F1-4C7F-B672-CB27216C27D1}" dt="2022-02-22T08:44:37.929" v="24"/>
        <pc:sldMkLst>
          <pc:docMk/>
          <pc:sldMk cId="283483873" sldId="2076137879"/>
        </pc:sldMkLst>
      </pc:sldChg>
      <pc:sldChg chg="add del">
        <pc:chgData name="Bilal Amjad" userId="f6ee29d7-ec9f-48c7-9577-16f30e852464" providerId="ADAL" clId="{3F0C40F6-53F1-4C7F-B672-CB27216C27D1}" dt="2022-02-22T08:44:37.929" v="24"/>
        <pc:sldMkLst>
          <pc:docMk/>
          <pc:sldMk cId="1030207361" sldId="2076137880"/>
        </pc:sldMkLst>
      </pc:sldChg>
      <pc:sldChg chg="add del">
        <pc:chgData name="Bilal Amjad" userId="f6ee29d7-ec9f-48c7-9577-16f30e852464" providerId="ADAL" clId="{3F0C40F6-53F1-4C7F-B672-CB27216C27D1}" dt="2022-02-22T08:44:37.929" v="24"/>
        <pc:sldMkLst>
          <pc:docMk/>
          <pc:sldMk cId="3423113116" sldId="2076137881"/>
        </pc:sldMkLst>
      </pc:sldChg>
      <pc:sldChg chg="add del">
        <pc:chgData name="Bilal Amjad" userId="f6ee29d7-ec9f-48c7-9577-16f30e852464" providerId="ADAL" clId="{3F0C40F6-53F1-4C7F-B672-CB27216C27D1}" dt="2022-02-22T08:44:37.929" v="24"/>
        <pc:sldMkLst>
          <pc:docMk/>
          <pc:sldMk cId="2162154893" sldId="2076137882"/>
        </pc:sldMkLst>
      </pc:sldChg>
      <pc:sldChg chg="add del">
        <pc:chgData name="Bilal Amjad" userId="f6ee29d7-ec9f-48c7-9577-16f30e852464" providerId="ADAL" clId="{3F0C40F6-53F1-4C7F-B672-CB27216C27D1}" dt="2022-02-22T08:44:37.929" v="24"/>
        <pc:sldMkLst>
          <pc:docMk/>
          <pc:sldMk cId="2054065276" sldId="2076137883"/>
        </pc:sldMkLst>
      </pc:sldChg>
      <pc:sldChg chg="add del">
        <pc:chgData name="Bilal Amjad" userId="f6ee29d7-ec9f-48c7-9577-16f30e852464" providerId="ADAL" clId="{3F0C40F6-53F1-4C7F-B672-CB27216C27D1}" dt="2022-02-22T08:44:37.929" v="24"/>
        <pc:sldMkLst>
          <pc:docMk/>
          <pc:sldMk cId="3821875423" sldId="2076137884"/>
        </pc:sldMkLst>
      </pc:sldChg>
      <pc:sldChg chg="add del">
        <pc:chgData name="Bilal Amjad" userId="f6ee29d7-ec9f-48c7-9577-16f30e852464" providerId="ADAL" clId="{3F0C40F6-53F1-4C7F-B672-CB27216C27D1}" dt="2022-02-22T08:44:37.929" v="24"/>
        <pc:sldMkLst>
          <pc:docMk/>
          <pc:sldMk cId="1030389161" sldId="2076137885"/>
        </pc:sldMkLst>
      </pc:sldChg>
      <pc:sldChg chg="add del">
        <pc:chgData name="Bilal Amjad" userId="f6ee29d7-ec9f-48c7-9577-16f30e852464" providerId="ADAL" clId="{3F0C40F6-53F1-4C7F-B672-CB27216C27D1}" dt="2022-02-22T08:44:37.929" v="24"/>
        <pc:sldMkLst>
          <pc:docMk/>
          <pc:sldMk cId="1400579514" sldId="2076137886"/>
        </pc:sldMkLst>
      </pc:sldChg>
      <pc:sldChg chg="add del">
        <pc:chgData name="Bilal Amjad" userId="f6ee29d7-ec9f-48c7-9577-16f30e852464" providerId="ADAL" clId="{3F0C40F6-53F1-4C7F-B672-CB27216C27D1}" dt="2022-02-22T08:44:37.929" v="24"/>
        <pc:sldMkLst>
          <pc:docMk/>
          <pc:sldMk cId="2372546995" sldId="2076137887"/>
        </pc:sldMkLst>
      </pc:sldChg>
      <pc:sldChg chg="add del">
        <pc:chgData name="Bilal Amjad" userId="f6ee29d7-ec9f-48c7-9577-16f30e852464" providerId="ADAL" clId="{3F0C40F6-53F1-4C7F-B672-CB27216C27D1}" dt="2022-02-22T08:44:37.929" v="24"/>
        <pc:sldMkLst>
          <pc:docMk/>
          <pc:sldMk cId="1294344002" sldId="2076137888"/>
        </pc:sldMkLst>
      </pc:sldChg>
      <pc:sldChg chg="add del">
        <pc:chgData name="Bilal Amjad" userId="f6ee29d7-ec9f-48c7-9577-16f30e852464" providerId="ADAL" clId="{3F0C40F6-53F1-4C7F-B672-CB27216C27D1}" dt="2022-02-22T08:44:37.929" v="24"/>
        <pc:sldMkLst>
          <pc:docMk/>
          <pc:sldMk cId="2769929360" sldId="2076137889"/>
        </pc:sldMkLst>
      </pc:sldChg>
      <pc:sldChg chg="add del">
        <pc:chgData name="Bilal Amjad" userId="f6ee29d7-ec9f-48c7-9577-16f30e852464" providerId="ADAL" clId="{3F0C40F6-53F1-4C7F-B672-CB27216C27D1}" dt="2022-02-22T08:44:37.929" v="24"/>
        <pc:sldMkLst>
          <pc:docMk/>
          <pc:sldMk cId="1548071985" sldId="2076137890"/>
        </pc:sldMkLst>
      </pc:sldChg>
      <pc:sldChg chg="add del">
        <pc:chgData name="Bilal Amjad" userId="f6ee29d7-ec9f-48c7-9577-16f30e852464" providerId="ADAL" clId="{3F0C40F6-53F1-4C7F-B672-CB27216C27D1}" dt="2022-02-22T08:44:37.929" v="24"/>
        <pc:sldMkLst>
          <pc:docMk/>
          <pc:sldMk cId="1536948439" sldId="2076137891"/>
        </pc:sldMkLst>
      </pc:sldChg>
      <pc:sldChg chg="add del">
        <pc:chgData name="Bilal Amjad" userId="f6ee29d7-ec9f-48c7-9577-16f30e852464" providerId="ADAL" clId="{3F0C40F6-53F1-4C7F-B672-CB27216C27D1}" dt="2022-02-22T08:44:37.929" v="24"/>
        <pc:sldMkLst>
          <pc:docMk/>
          <pc:sldMk cId="516535132" sldId="2076137892"/>
        </pc:sldMkLst>
      </pc:sldChg>
      <pc:sldChg chg="add del">
        <pc:chgData name="Bilal Amjad" userId="f6ee29d7-ec9f-48c7-9577-16f30e852464" providerId="ADAL" clId="{3F0C40F6-53F1-4C7F-B672-CB27216C27D1}" dt="2022-02-22T08:44:37.929" v="24"/>
        <pc:sldMkLst>
          <pc:docMk/>
          <pc:sldMk cId="3138014865" sldId="2076137893"/>
        </pc:sldMkLst>
      </pc:sldChg>
      <pc:sldChg chg="add del">
        <pc:chgData name="Bilal Amjad" userId="f6ee29d7-ec9f-48c7-9577-16f30e852464" providerId="ADAL" clId="{3F0C40F6-53F1-4C7F-B672-CB27216C27D1}" dt="2022-02-22T08:44:37.929" v="24"/>
        <pc:sldMkLst>
          <pc:docMk/>
          <pc:sldMk cId="353620161" sldId="2076137894"/>
        </pc:sldMkLst>
      </pc:sldChg>
      <pc:sldChg chg="add del">
        <pc:chgData name="Bilal Amjad" userId="f6ee29d7-ec9f-48c7-9577-16f30e852464" providerId="ADAL" clId="{3F0C40F6-53F1-4C7F-B672-CB27216C27D1}" dt="2022-02-22T08:44:37.929" v="24"/>
        <pc:sldMkLst>
          <pc:docMk/>
          <pc:sldMk cId="2145224364" sldId="2076137895"/>
        </pc:sldMkLst>
      </pc:sldChg>
      <pc:sldChg chg="add del">
        <pc:chgData name="Bilal Amjad" userId="f6ee29d7-ec9f-48c7-9577-16f30e852464" providerId="ADAL" clId="{3F0C40F6-53F1-4C7F-B672-CB27216C27D1}" dt="2022-02-22T08:44:37.929" v="24"/>
        <pc:sldMkLst>
          <pc:docMk/>
          <pc:sldMk cId="1432273206" sldId="2076137896"/>
        </pc:sldMkLst>
      </pc:sldChg>
      <pc:sldChg chg="add del">
        <pc:chgData name="Bilal Amjad" userId="f6ee29d7-ec9f-48c7-9577-16f30e852464" providerId="ADAL" clId="{3F0C40F6-53F1-4C7F-B672-CB27216C27D1}" dt="2022-02-22T08:44:37.929" v="24"/>
        <pc:sldMkLst>
          <pc:docMk/>
          <pc:sldMk cId="1552637031" sldId="2076137897"/>
        </pc:sldMkLst>
      </pc:sldChg>
      <pc:sldChg chg="add del">
        <pc:chgData name="Bilal Amjad" userId="f6ee29d7-ec9f-48c7-9577-16f30e852464" providerId="ADAL" clId="{3F0C40F6-53F1-4C7F-B672-CB27216C27D1}" dt="2022-02-22T08:44:37.929" v="24"/>
        <pc:sldMkLst>
          <pc:docMk/>
          <pc:sldMk cId="4175351329" sldId="2076137898"/>
        </pc:sldMkLst>
      </pc:sldChg>
      <pc:sldChg chg="add del">
        <pc:chgData name="Bilal Amjad" userId="f6ee29d7-ec9f-48c7-9577-16f30e852464" providerId="ADAL" clId="{3F0C40F6-53F1-4C7F-B672-CB27216C27D1}" dt="2022-02-22T08:44:37.929" v="24"/>
        <pc:sldMkLst>
          <pc:docMk/>
          <pc:sldMk cId="3059654060" sldId="2076137899"/>
        </pc:sldMkLst>
      </pc:sldChg>
      <pc:sldChg chg="add del">
        <pc:chgData name="Bilal Amjad" userId="f6ee29d7-ec9f-48c7-9577-16f30e852464" providerId="ADAL" clId="{3F0C40F6-53F1-4C7F-B672-CB27216C27D1}" dt="2022-02-22T08:44:37.929" v="24"/>
        <pc:sldMkLst>
          <pc:docMk/>
          <pc:sldMk cId="2563486675" sldId="2076137900"/>
        </pc:sldMkLst>
      </pc:sldChg>
      <pc:sldChg chg="add del">
        <pc:chgData name="Bilal Amjad" userId="f6ee29d7-ec9f-48c7-9577-16f30e852464" providerId="ADAL" clId="{3F0C40F6-53F1-4C7F-B672-CB27216C27D1}" dt="2022-02-22T08:44:37.929" v="24"/>
        <pc:sldMkLst>
          <pc:docMk/>
          <pc:sldMk cId="943084365" sldId="2076137901"/>
        </pc:sldMkLst>
      </pc:sldChg>
      <pc:sldChg chg="add del">
        <pc:chgData name="Bilal Amjad" userId="f6ee29d7-ec9f-48c7-9577-16f30e852464" providerId="ADAL" clId="{3F0C40F6-53F1-4C7F-B672-CB27216C27D1}" dt="2022-02-22T08:44:37.929" v="24"/>
        <pc:sldMkLst>
          <pc:docMk/>
          <pc:sldMk cId="1574440193" sldId="2076137902"/>
        </pc:sldMkLst>
      </pc:sldChg>
      <pc:sldChg chg="add del">
        <pc:chgData name="Bilal Amjad" userId="f6ee29d7-ec9f-48c7-9577-16f30e852464" providerId="ADAL" clId="{3F0C40F6-53F1-4C7F-B672-CB27216C27D1}" dt="2022-02-22T08:44:37.929" v="24"/>
        <pc:sldMkLst>
          <pc:docMk/>
          <pc:sldMk cId="4250367400" sldId="2076137903"/>
        </pc:sldMkLst>
      </pc:sldChg>
      <pc:sldChg chg="add del">
        <pc:chgData name="Bilal Amjad" userId="f6ee29d7-ec9f-48c7-9577-16f30e852464" providerId="ADAL" clId="{3F0C40F6-53F1-4C7F-B672-CB27216C27D1}" dt="2022-02-22T08:44:37.929" v="24"/>
        <pc:sldMkLst>
          <pc:docMk/>
          <pc:sldMk cId="3559914354" sldId="2076137904"/>
        </pc:sldMkLst>
      </pc:sldChg>
      <pc:sldChg chg="add del">
        <pc:chgData name="Bilal Amjad" userId="f6ee29d7-ec9f-48c7-9577-16f30e852464" providerId="ADAL" clId="{3F0C40F6-53F1-4C7F-B672-CB27216C27D1}" dt="2022-02-22T08:44:37.929" v="24"/>
        <pc:sldMkLst>
          <pc:docMk/>
          <pc:sldMk cId="3086265955" sldId="2076137905"/>
        </pc:sldMkLst>
      </pc:sldChg>
      <pc:sldChg chg="add del">
        <pc:chgData name="Bilal Amjad" userId="f6ee29d7-ec9f-48c7-9577-16f30e852464" providerId="ADAL" clId="{3F0C40F6-53F1-4C7F-B672-CB27216C27D1}" dt="2022-02-22T08:44:37.929" v="24"/>
        <pc:sldMkLst>
          <pc:docMk/>
          <pc:sldMk cId="3026001301" sldId="2076137906"/>
        </pc:sldMkLst>
      </pc:sldChg>
      <pc:sldChg chg="add del">
        <pc:chgData name="Bilal Amjad" userId="f6ee29d7-ec9f-48c7-9577-16f30e852464" providerId="ADAL" clId="{3F0C40F6-53F1-4C7F-B672-CB27216C27D1}" dt="2022-02-22T08:44:37.929" v="24"/>
        <pc:sldMkLst>
          <pc:docMk/>
          <pc:sldMk cId="1478726615" sldId="2076137907"/>
        </pc:sldMkLst>
      </pc:sldChg>
      <pc:sldChg chg="add del">
        <pc:chgData name="Bilal Amjad" userId="f6ee29d7-ec9f-48c7-9577-16f30e852464" providerId="ADAL" clId="{3F0C40F6-53F1-4C7F-B672-CB27216C27D1}" dt="2022-02-22T08:44:37.929" v="24"/>
        <pc:sldMkLst>
          <pc:docMk/>
          <pc:sldMk cId="4033418815" sldId="2076137908"/>
        </pc:sldMkLst>
      </pc:sldChg>
      <pc:sldChg chg="add del">
        <pc:chgData name="Bilal Amjad" userId="f6ee29d7-ec9f-48c7-9577-16f30e852464" providerId="ADAL" clId="{3F0C40F6-53F1-4C7F-B672-CB27216C27D1}" dt="2022-02-22T08:44:37.929" v="24"/>
        <pc:sldMkLst>
          <pc:docMk/>
          <pc:sldMk cId="2765575492" sldId="2076137909"/>
        </pc:sldMkLst>
      </pc:sldChg>
      <pc:sldChg chg="addSp modSp add del mod setBg">
        <pc:chgData name="Bilal Amjad" userId="f6ee29d7-ec9f-48c7-9577-16f30e852464" providerId="ADAL" clId="{3F0C40F6-53F1-4C7F-B672-CB27216C27D1}" dt="2022-02-22T23:39:14.516" v="405" actId="108"/>
        <pc:sldMkLst>
          <pc:docMk/>
          <pc:sldMk cId="1995395958" sldId="2076137930"/>
        </pc:sldMkLst>
        <pc:spChg chg="mod">
          <ac:chgData name="Bilal Amjad" userId="f6ee29d7-ec9f-48c7-9577-16f30e852464" providerId="ADAL" clId="{3F0C40F6-53F1-4C7F-B672-CB27216C27D1}" dt="2022-02-22T23:39:14.516" v="405" actId="108"/>
          <ac:spMkLst>
            <pc:docMk/>
            <pc:sldMk cId="1995395958" sldId="2076137930"/>
            <ac:spMk id="4" creationId="{00000000-0000-0000-0000-000000000000}"/>
          </ac:spMkLst>
        </pc:spChg>
        <pc:spChg chg="add mod">
          <ac:chgData name="Bilal Amjad" userId="f6ee29d7-ec9f-48c7-9577-16f30e852464" providerId="ADAL" clId="{3F0C40F6-53F1-4C7F-B672-CB27216C27D1}" dt="2022-02-22T23:35:39.726" v="397" actId="20577"/>
          <ac:spMkLst>
            <pc:docMk/>
            <pc:sldMk cId="1995395958" sldId="2076137930"/>
            <ac:spMk id="7" creationId="{750D489A-3C98-4865-8FE2-D1A1EC46C6EA}"/>
          </ac:spMkLst>
        </pc:spChg>
        <pc:picChg chg="mod">
          <ac:chgData name="Bilal Amjad" userId="f6ee29d7-ec9f-48c7-9577-16f30e852464" providerId="ADAL" clId="{3F0C40F6-53F1-4C7F-B672-CB27216C27D1}" dt="2022-02-22T23:39:10.425" v="404" actId="1076"/>
          <ac:picMkLst>
            <pc:docMk/>
            <pc:sldMk cId="1995395958" sldId="2076137930"/>
            <ac:picMk id="10" creationId="{C74C9CB0-2892-DB47-9A2A-35328063668F}"/>
          </ac:picMkLst>
        </pc:picChg>
      </pc:sldChg>
      <pc:sldChg chg="addSp delSp modSp new mod chgLayout">
        <pc:chgData name="Bilal Amjad" userId="f6ee29d7-ec9f-48c7-9577-16f30e852464" providerId="ADAL" clId="{3F0C40F6-53F1-4C7F-B672-CB27216C27D1}" dt="2022-02-22T23:17:17.464" v="142" actId="2710"/>
        <pc:sldMkLst>
          <pc:docMk/>
          <pc:sldMk cId="644302733" sldId="2145705962"/>
        </pc:sldMkLst>
        <pc:spChg chg="del mod ord">
          <ac:chgData name="Bilal Amjad" userId="f6ee29d7-ec9f-48c7-9577-16f30e852464" providerId="ADAL" clId="{3F0C40F6-53F1-4C7F-B672-CB27216C27D1}" dt="2022-02-22T23:04:43.987" v="80" actId="700"/>
          <ac:spMkLst>
            <pc:docMk/>
            <pc:sldMk cId="644302733" sldId="2145705962"/>
            <ac:spMk id="2" creationId="{1197F085-4E78-40E6-BF19-86AFCFBD21A0}"/>
          </ac:spMkLst>
        </pc:spChg>
        <pc:spChg chg="del mod ord">
          <ac:chgData name="Bilal Amjad" userId="f6ee29d7-ec9f-48c7-9577-16f30e852464" providerId="ADAL" clId="{3F0C40F6-53F1-4C7F-B672-CB27216C27D1}" dt="2022-02-22T23:04:43.987" v="80" actId="700"/>
          <ac:spMkLst>
            <pc:docMk/>
            <pc:sldMk cId="644302733" sldId="2145705962"/>
            <ac:spMk id="3" creationId="{3305A9E2-6A3D-4BFA-AEB0-DF23DAE332F8}"/>
          </ac:spMkLst>
        </pc:spChg>
        <pc:spChg chg="add mod ord">
          <ac:chgData name="Bilal Amjad" userId="f6ee29d7-ec9f-48c7-9577-16f30e852464" providerId="ADAL" clId="{3F0C40F6-53F1-4C7F-B672-CB27216C27D1}" dt="2022-02-22T23:04:48.518" v="86" actId="20577"/>
          <ac:spMkLst>
            <pc:docMk/>
            <pc:sldMk cId="644302733" sldId="2145705962"/>
            <ac:spMk id="4" creationId="{6F625264-C24F-4617-9EBC-E7B1578C55D3}"/>
          </ac:spMkLst>
        </pc:spChg>
        <pc:spChg chg="add mod ord">
          <ac:chgData name="Bilal Amjad" userId="f6ee29d7-ec9f-48c7-9577-16f30e852464" providerId="ADAL" clId="{3F0C40F6-53F1-4C7F-B672-CB27216C27D1}" dt="2022-02-22T23:17:17.464" v="142" actId="2710"/>
          <ac:spMkLst>
            <pc:docMk/>
            <pc:sldMk cId="644302733" sldId="2145705962"/>
            <ac:spMk id="5" creationId="{53B63061-FF3F-4C85-AC64-F4D8FA43005F}"/>
          </ac:spMkLst>
        </pc:spChg>
      </pc:sldChg>
      <pc:sldChg chg="new del">
        <pc:chgData name="Bilal Amjad" userId="f6ee29d7-ec9f-48c7-9577-16f30e852464" providerId="ADAL" clId="{3F0C40F6-53F1-4C7F-B672-CB27216C27D1}" dt="2022-02-22T23:03:20.169" v="60" actId="47"/>
        <pc:sldMkLst>
          <pc:docMk/>
          <pc:sldMk cId="1806637078" sldId="2145705962"/>
        </pc:sldMkLst>
      </pc:sldChg>
      <pc:sldChg chg="addSp delSp modSp add mod">
        <pc:chgData name="Bilal Amjad" userId="f6ee29d7-ec9f-48c7-9577-16f30e852464" providerId="ADAL" clId="{3F0C40F6-53F1-4C7F-B672-CB27216C27D1}" dt="2022-02-22T23:33:17.271" v="317" actId="20577"/>
        <pc:sldMkLst>
          <pc:docMk/>
          <pc:sldMk cId="3154127904" sldId="2145705963"/>
        </pc:sldMkLst>
        <pc:spChg chg="add del">
          <ac:chgData name="Bilal Amjad" userId="f6ee29d7-ec9f-48c7-9577-16f30e852464" providerId="ADAL" clId="{3F0C40F6-53F1-4C7F-B672-CB27216C27D1}" dt="2022-02-22T23:21:14.646" v="148"/>
          <ac:spMkLst>
            <pc:docMk/>
            <pc:sldMk cId="3154127904" sldId="2145705963"/>
            <ac:spMk id="2" creationId="{C1E6790C-C424-45CC-AF60-8C6142A0FF91}"/>
          </ac:spMkLst>
        </pc:spChg>
        <pc:spChg chg="mod">
          <ac:chgData name="Bilal Amjad" userId="f6ee29d7-ec9f-48c7-9577-16f30e852464" providerId="ADAL" clId="{3F0C40F6-53F1-4C7F-B672-CB27216C27D1}" dt="2022-02-22T23:24:26.774" v="199" actId="20577"/>
          <ac:spMkLst>
            <pc:docMk/>
            <pc:sldMk cId="3154127904" sldId="2145705963"/>
            <ac:spMk id="4" creationId="{6F625264-C24F-4617-9EBC-E7B1578C55D3}"/>
          </ac:spMkLst>
        </pc:spChg>
        <pc:spChg chg="del mod">
          <ac:chgData name="Bilal Amjad" userId="f6ee29d7-ec9f-48c7-9577-16f30e852464" providerId="ADAL" clId="{3F0C40F6-53F1-4C7F-B672-CB27216C27D1}" dt="2022-02-22T23:24:20.766" v="189" actId="478"/>
          <ac:spMkLst>
            <pc:docMk/>
            <pc:sldMk cId="3154127904" sldId="2145705963"/>
            <ac:spMk id="5" creationId="{53B63061-FF3F-4C85-AC64-F4D8FA43005F}"/>
          </ac:spMkLst>
        </pc:spChg>
        <pc:spChg chg="add del">
          <ac:chgData name="Bilal Amjad" userId="f6ee29d7-ec9f-48c7-9577-16f30e852464" providerId="ADAL" clId="{3F0C40F6-53F1-4C7F-B672-CB27216C27D1}" dt="2022-02-22T23:21:35.487" v="152"/>
          <ac:spMkLst>
            <pc:docMk/>
            <pc:sldMk cId="3154127904" sldId="2145705963"/>
            <ac:spMk id="6" creationId="{7DB67FB2-C0FE-4F8A-86F7-6A9C47CD57A0}"/>
          </ac:spMkLst>
        </pc:spChg>
        <pc:spChg chg="add del">
          <ac:chgData name="Bilal Amjad" userId="f6ee29d7-ec9f-48c7-9577-16f30e852464" providerId="ADAL" clId="{3F0C40F6-53F1-4C7F-B672-CB27216C27D1}" dt="2022-02-22T23:22:03.249" v="161"/>
          <ac:spMkLst>
            <pc:docMk/>
            <pc:sldMk cId="3154127904" sldId="2145705963"/>
            <ac:spMk id="8" creationId="{C99010CF-AC57-45B3-8D64-1C83CBC11BD9}"/>
          </ac:spMkLst>
        </pc:spChg>
        <pc:spChg chg="add del">
          <ac:chgData name="Bilal Amjad" userId="f6ee29d7-ec9f-48c7-9577-16f30e852464" providerId="ADAL" clId="{3F0C40F6-53F1-4C7F-B672-CB27216C27D1}" dt="2022-02-22T23:22:45.375" v="169"/>
          <ac:spMkLst>
            <pc:docMk/>
            <pc:sldMk cId="3154127904" sldId="2145705963"/>
            <ac:spMk id="10" creationId="{B7D43345-1917-4ACB-9452-2547CF9C5D0E}"/>
          </ac:spMkLst>
        </pc:spChg>
        <pc:spChg chg="add del">
          <ac:chgData name="Bilal Amjad" userId="f6ee29d7-ec9f-48c7-9577-16f30e852464" providerId="ADAL" clId="{3F0C40F6-53F1-4C7F-B672-CB27216C27D1}" dt="2022-02-22T23:23:05.048" v="174"/>
          <ac:spMkLst>
            <pc:docMk/>
            <pc:sldMk cId="3154127904" sldId="2145705963"/>
            <ac:spMk id="12" creationId="{75475E59-C699-4DEB-AFE1-189A7B0A6563}"/>
          </ac:spMkLst>
        </pc:spChg>
        <pc:spChg chg="add del">
          <ac:chgData name="Bilal Amjad" userId="f6ee29d7-ec9f-48c7-9577-16f30e852464" providerId="ADAL" clId="{3F0C40F6-53F1-4C7F-B672-CB27216C27D1}" dt="2022-02-22T23:23:36.613" v="179"/>
          <ac:spMkLst>
            <pc:docMk/>
            <pc:sldMk cId="3154127904" sldId="2145705963"/>
            <ac:spMk id="14" creationId="{B75503C0-C317-43F5-8D0B-C2E24922847C}"/>
          </ac:spMkLst>
        </pc:spChg>
        <pc:spChg chg="add">
          <ac:chgData name="Bilal Amjad" userId="f6ee29d7-ec9f-48c7-9577-16f30e852464" providerId="ADAL" clId="{3F0C40F6-53F1-4C7F-B672-CB27216C27D1}" dt="2022-02-22T23:28:38.935" v="250" actId="767"/>
          <ac:spMkLst>
            <pc:docMk/>
            <pc:sldMk cId="3154127904" sldId="2145705963"/>
            <ac:spMk id="16" creationId="{698CC3A5-88C6-40C5-B37E-18E18A341AAE}"/>
          </ac:spMkLst>
        </pc:spChg>
        <pc:spChg chg="add mod">
          <ac:chgData name="Bilal Amjad" userId="f6ee29d7-ec9f-48c7-9577-16f30e852464" providerId="ADAL" clId="{3F0C40F6-53F1-4C7F-B672-CB27216C27D1}" dt="2022-02-22T23:30:05.634" v="261" actId="122"/>
          <ac:spMkLst>
            <pc:docMk/>
            <pc:sldMk cId="3154127904" sldId="2145705963"/>
            <ac:spMk id="17" creationId="{5A6FBFF2-B3B7-4E93-B651-3FB84DF8DDD8}"/>
          </ac:spMkLst>
        </pc:spChg>
        <pc:spChg chg="add mod">
          <ac:chgData name="Bilal Amjad" userId="f6ee29d7-ec9f-48c7-9577-16f30e852464" providerId="ADAL" clId="{3F0C40F6-53F1-4C7F-B672-CB27216C27D1}" dt="2022-02-22T23:31:40.646" v="285"/>
          <ac:spMkLst>
            <pc:docMk/>
            <pc:sldMk cId="3154127904" sldId="2145705963"/>
            <ac:spMk id="19" creationId="{D0D934B9-8CEB-4609-9382-72870C6D0966}"/>
          </ac:spMkLst>
        </pc:spChg>
        <pc:spChg chg="add mod">
          <ac:chgData name="Bilal Amjad" userId="f6ee29d7-ec9f-48c7-9577-16f30e852464" providerId="ADAL" clId="{3F0C40F6-53F1-4C7F-B672-CB27216C27D1}" dt="2022-02-22T23:31:56.881" v="288"/>
          <ac:spMkLst>
            <pc:docMk/>
            <pc:sldMk cId="3154127904" sldId="2145705963"/>
            <ac:spMk id="21" creationId="{5838CDC0-27A7-44F1-A2C6-509FC02188E4}"/>
          </ac:spMkLst>
        </pc:spChg>
        <pc:spChg chg="add mod">
          <ac:chgData name="Bilal Amjad" userId="f6ee29d7-ec9f-48c7-9577-16f30e852464" providerId="ADAL" clId="{3F0C40F6-53F1-4C7F-B672-CB27216C27D1}" dt="2022-02-22T23:33:09.766" v="300"/>
          <ac:spMkLst>
            <pc:docMk/>
            <pc:sldMk cId="3154127904" sldId="2145705963"/>
            <ac:spMk id="23" creationId="{13978D10-902D-46EB-9624-2E77D8CDC51D}"/>
          </ac:spMkLst>
        </pc:spChg>
        <pc:spChg chg="add mod">
          <ac:chgData name="Bilal Amjad" userId="f6ee29d7-ec9f-48c7-9577-16f30e852464" providerId="ADAL" clId="{3F0C40F6-53F1-4C7F-B672-CB27216C27D1}" dt="2022-02-22T23:32:44.281" v="297"/>
          <ac:spMkLst>
            <pc:docMk/>
            <pc:sldMk cId="3154127904" sldId="2145705963"/>
            <ac:spMk id="25" creationId="{CD79638C-8D2B-4CC9-8D90-5EDEF4DCAD23}"/>
          </ac:spMkLst>
        </pc:spChg>
        <pc:spChg chg="add mod">
          <ac:chgData name="Bilal Amjad" userId="f6ee29d7-ec9f-48c7-9577-16f30e852464" providerId="ADAL" clId="{3F0C40F6-53F1-4C7F-B672-CB27216C27D1}" dt="2022-02-22T23:33:17.271" v="317" actId="20577"/>
          <ac:spMkLst>
            <pc:docMk/>
            <pc:sldMk cId="3154127904" sldId="2145705963"/>
            <ac:spMk id="27" creationId="{FD5A01F0-189C-44D6-8B79-30572F80AC14}"/>
          </ac:spMkLst>
        </pc:spChg>
        <pc:picChg chg="add mod">
          <ac:chgData name="Bilal Amjad" userId="f6ee29d7-ec9f-48c7-9577-16f30e852464" providerId="ADAL" clId="{3F0C40F6-53F1-4C7F-B672-CB27216C27D1}" dt="2022-02-22T23:23:50.814" v="183" actId="14100"/>
          <ac:picMkLst>
            <pc:docMk/>
            <pc:sldMk cId="3154127904" sldId="2145705963"/>
            <ac:picMk id="3" creationId="{455A8947-3965-42BB-AC5A-02F6B6E65722}"/>
          </ac:picMkLst>
        </pc:picChg>
        <pc:picChg chg="add mod">
          <ac:chgData name="Bilal Amjad" userId="f6ee29d7-ec9f-48c7-9577-16f30e852464" providerId="ADAL" clId="{3F0C40F6-53F1-4C7F-B672-CB27216C27D1}" dt="2022-02-22T23:23:56.214" v="184" actId="14100"/>
          <ac:picMkLst>
            <pc:docMk/>
            <pc:sldMk cId="3154127904" sldId="2145705963"/>
            <ac:picMk id="7" creationId="{E477A77F-D577-40BE-841D-56AEB482574D}"/>
          </ac:picMkLst>
        </pc:picChg>
        <pc:picChg chg="add mod">
          <ac:chgData name="Bilal Amjad" userId="f6ee29d7-ec9f-48c7-9577-16f30e852464" providerId="ADAL" clId="{3F0C40F6-53F1-4C7F-B672-CB27216C27D1}" dt="2022-02-22T23:23:59.544" v="185" actId="14100"/>
          <ac:picMkLst>
            <pc:docMk/>
            <pc:sldMk cId="3154127904" sldId="2145705963"/>
            <ac:picMk id="9" creationId="{035E6197-14C8-4DBB-89FB-2E24477D3C41}"/>
          </ac:picMkLst>
        </pc:picChg>
        <pc:picChg chg="add mod">
          <ac:chgData name="Bilal Amjad" userId="f6ee29d7-ec9f-48c7-9577-16f30e852464" providerId="ADAL" clId="{3F0C40F6-53F1-4C7F-B672-CB27216C27D1}" dt="2022-02-22T23:24:04.901" v="186" actId="14100"/>
          <ac:picMkLst>
            <pc:docMk/>
            <pc:sldMk cId="3154127904" sldId="2145705963"/>
            <ac:picMk id="11" creationId="{25530501-B39F-478C-AD80-A2A5D119D6EB}"/>
          </ac:picMkLst>
        </pc:picChg>
        <pc:picChg chg="add mod">
          <ac:chgData name="Bilal Amjad" userId="f6ee29d7-ec9f-48c7-9577-16f30e852464" providerId="ADAL" clId="{3F0C40F6-53F1-4C7F-B672-CB27216C27D1}" dt="2022-02-22T23:24:08.691" v="187" actId="14100"/>
          <ac:picMkLst>
            <pc:docMk/>
            <pc:sldMk cId="3154127904" sldId="2145705963"/>
            <ac:picMk id="13" creationId="{170E42F6-A45C-4F9B-9B9C-A0D52D68D329}"/>
          </ac:picMkLst>
        </pc:picChg>
        <pc:picChg chg="add mod">
          <ac:chgData name="Bilal Amjad" userId="f6ee29d7-ec9f-48c7-9577-16f30e852464" providerId="ADAL" clId="{3F0C40F6-53F1-4C7F-B672-CB27216C27D1}" dt="2022-02-22T23:24:13.056" v="188" actId="14100"/>
          <ac:picMkLst>
            <pc:docMk/>
            <pc:sldMk cId="3154127904" sldId="2145705963"/>
            <ac:picMk id="15" creationId="{351BC399-F9F1-401B-8C9B-32DE96B09540}"/>
          </ac:picMkLst>
        </pc:picChg>
      </pc:sldChg>
      <pc:sldChg chg="modSp add del mod">
        <pc:chgData name="Bilal Amjad" userId="f6ee29d7-ec9f-48c7-9577-16f30e852464" providerId="ADAL" clId="{3F0C40F6-53F1-4C7F-B672-CB27216C27D1}" dt="2022-02-22T23:26:48.224" v="240" actId="20577"/>
        <pc:sldMkLst>
          <pc:docMk/>
          <pc:sldMk cId="2109713777" sldId="2145705964"/>
        </pc:sldMkLst>
        <pc:spChg chg="mod">
          <ac:chgData name="Bilal Amjad" userId="f6ee29d7-ec9f-48c7-9577-16f30e852464" providerId="ADAL" clId="{3F0C40F6-53F1-4C7F-B672-CB27216C27D1}" dt="2022-02-22T23:26:31.741" v="237" actId="20577"/>
          <ac:spMkLst>
            <pc:docMk/>
            <pc:sldMk cId="2109713777" sldId="2145705964"/>
            <ac:spMk id="4" creationId="{6F625264-C24F-4617-9EBC-E7B1578C55D3}"/>
          </ac:spMkLst>
        </pc:spChg>
        <pc:spChg chg="mod">
          <ac:chgData name="Bilal Amjad" userId="f6ee29d7-ec9f-48c7-9577-16f30e852464" providerId="ADAL" clId="{3F0C40F6-53F1-4C7F-B672-CB27216C27D1}" dt="2022-02-22T23:26:48.224" v="240" actId="20577"/>
          <ac:spMkLst>
            <pc:docMk/>
            <pc:sldMk cId="2109713777" sldId="2145705964"/>
            <ac:spMk id="5" creationId="{53B63061-FF3F-4C85-AC64-F4D8FA43005F}"/>
          </ac:spMkLst>
        </pc:spChg>
      </pc:sldChg>
      <pc:sldChg chg="add del setBg">
        <pc:chgData name="Bilal Amjad" userId="f6ee29d7-ec9f-48c7-9577-16f30e852464" providerId="ADAL" clId="{3F0C40F6-53F1-4C7F-B672-CB27216C27D1}" dt="2022-02-22T23:34:00.797" v="319"/>
        <pc:sldMkLst>
          <pc:docMk/>
          <pc:sldMk cId="356065187" sldId="2145705965"/>
        </pc:sldMkLst>
      </pc:sldChg>
      <pc:sldChg chg="delSp modSp add mod">
        <pc:chgData name="Bilal Amjad" userId="f6ee29d7-ec9f-48c7-9577-16f30e852464" providerId="ADAL" clId="{3F0C40F6-53F1-4C7F-B672-CB27216C27D1}" dt="2022-02-22T23:34:16.293" v="352" actId="20577"/>
        <pc:sldMkLst>
          <pc:docMk/>
          <pc:sldMk cId="2949887631" sldId="2145705965"/>
        </pc:sldMkLst>
        <pc:spChg chg="mod">
          <ac:chgData name="Bilal Amjad" userId="f6ee29d7-ec9f-48c7-9577-16f30e852464" providerId="ADAL" clId="{3F0C40F6-53F1-4C7F-B672-CB27216C27D1}" dt="2022-02-22T23:34:16.293" v="352" actId="20577"/>
          <ac:spMkLst>
            <pc:docMk/>
            <pc:sldMk cId="2949887631" sldId="2145705965"/>
            <ac:spMk id="4" creationId="{00000000-0000-0000-0000-000000000000}"/>
          </ac:spMkLst>
        </pc:spChg>
        <pc:spChg chg="del">
          <ac:chgData name="Bilal Amjad" userId="f6ee29d7-ec9f-48c7-9577-16f30e852464" providerId="ADAL" clId="{3F0C40F6-53F1-4C7F-B672-CB27216C27D1}" dt="2022-02-22T23:34:03.966" v="321" actId="478"/>
          <ac:spMkLst>
            <pc:docMk/>
            <pc:sldMk cId="2949887631" sldId="2145705965"/>
            <ac:spMk id="7" creationId="{750D489A-3C98-4865-8FE2-D1A1EC46C6EA}"/>
          </ac:spMkLst>
        </pc:spChg>
      </pc:sldChg>
      <pc:sldChg chg="delSp modSp add del mod setBg">
        <pc:chgData name="Bilal Amjad" userId="f6ee29d7-ec9f-48c7-9577-16f30e852464" providerId="ADAL" clId="{3F0C40F6-53F1-4C7F-B672-CB27216C27D1}" dt="2022-02-23T13:06:07.366" v="671" actId="47"/>
        <pc:sldMkLst>
          <pc:docMk/>
          <pc:sldMk cId="3910309046" sldId="2145705966"/>
        </pc:sldMkLst>
        <pc:spChg chg="mod">
          <ac:chgData name="Bilal Amjad" userId="f6ee29d7-ec9f-48c7-9577-16f30e852464" providerId="ADAL" clId="{3F0C40F6-53F1-4C7F-B672-CB27216C27D1}" dt="2022-02-22T23:34:41.541" v="364" actId="20577"/>
          <ac:spMkLst>
            <pc:docMk/>
            <pc:sldMk cId="3910309046" sldId="2145705966"/>
            <ac:spMk id="4" creationId="{00000000-0000-0000-0000-000000000000}"/>
          </ac:spMkLst>
        </pc:spChg>
        <pc:spChg chg="del">
          <ac:chgData name="Bilal Amjad" userId="f6ee29d7-ec9f-48c7-9577-16f30e852464" providerId="ADAL" clId="{3F0C40F6-53F1-4C7F-B672-CB27216C27D1}" dt="2022-02-22T23:34:32.744" v="354" actId="478"/>
          <ac:spMkLst>
            <pc:docMk/>
            <pc:sldMk cId="3910309046" sldId="2145705966"/>
            <ac:spMk id="7" creationId="{750D489A-3C98-4865-8FE2-D1A1EC46C6EA}"/>
          </ac:spMkLst>
        </pc:spChg>
      </pc:sldChg>
      <pc:sldChg chg="modSp add del mod">
        <pc:chgData name="Bilal Amjad" userId="f6ee29d7-ec9f-48c7-9577-16f30e852464" providerId="ADAL" clId="{3F0C40F6-53F1-4C7F-B672-CB27216C27D1}" dt="2022-02-23T13:06:06.572" v="670" actId="47"/>
        <pc:sldMkLst>
          <pc:docMk/>
          <pc:sldMk cId="3124355121" sldId="2145705967"/>
        </pc:sldMkLst>
        <pc:spChg chg="mod">
          <ac:chgData name="Bilal Amjad" userId="f6ee29d7-ec9f-48c7-9577-16f30e852464" providerId="ADAL" clId="{3F0C40F6-53F1-4C7F-B672-CB27216C27D1}" dt="2022-02-23T08:22:05.518" v="417" actId="20577"/>
          <ac:spMkLst>
            <pc:docMk/>
            <pc:sldMk cId="3124355121" sldId="2145705967"/>
            <ac:spMk id="4" creationId="{6F625264-C24F-4617-9EBC-E7B1578C55D3}"/>
          </ac:spMkLst>
        </pc:spChg>
        <pc:spChg chg="mod">
          <ac:chgData name="Bilal Amjad" userId="f6ee29d7-ec9f-48c7-9577-16f30e852464" providerId="ADAL" clId="{3F0C40F6-53F1-4C7F-B672-CB27216C27D1}" dt="2022-02-23T08:27:47.760" v="668" actId="20577"/>
          <ac:spMkLst>
            <pc:docMk/>
            <pc:sldMk cId="3124355121" sldId="2145705967"/>
            <ac:spMk id="5" creationId="{53B63061-FF3F-4C85-AC64-F4D8FA43005F}"/>
          </ac:spMkLst>
        </pc:spChg>
      </pc:sldChg>
      <pc:sldChg chg="add">
        <pc:chgData name="Bilal Amjad" userId="f6ee29d7-ec9f-48c7-9577-16f30e852464" providerId="ADAL" clId="{3F0C40F6-53F1-4C7F-B672-CB27216C27D1}" dt="2022-02-23T13:06:02.343" v="669"/>
        <pc:sldMkLst>
          <pc:docMk/>
          <pc:sldMk cId="3820568496" sldId="2145705968"/>
        </pc:sldMkLst>
      </pc:sldChg>
      <pc:sldChg chg="add">
        <pc:chgData name="Bilal Amjad" userId="f6ee29d7-ec9f-48c7-9577-16f30e852464" providerId="ADAL" clId="{3F0C40F6-53F1-4C7F-B672-CB27216C27D1}" dt="2022-02-23T13:06:02.343" v="669"/>
        <pc:sldMkLst>
          <pc:docMk/>
          <pc:sldMk cId="943529476" sldId="2145705970"/>
        </pc:sldMkLst>
      </pc:sldChg>
      <pc:sldChg chg="add">
        <pc:chgData name="Bilal Amjad" userId="f6ee29d7-ec9f-48c7-9577-16f30e852464" providerId="ADAL" clId="{3F0C40F6-53F1-4C7F-B672-CB27216C27D1}" dt="2022-02-23T13:06:02.343" v="669"/>
        <pc:sldMkLst>
          <pc:docMk/>
          <pc:sldMk cId="3736128576" sldId="2145705971"/>
        </pc:sldMkLst>
      </pc:sldChg>
      <pc:sldChg chg="add">
        <pc:chgData name="Bilal Amjad" userId="f6ee29d7-ec9f-48c7-9577-16f30e852464" providerId="ADAL" clId="{3F0C40F6-53F1-4C7F-B672-CB27216C27D1}" dt="2022-02-23T13:06:02.343" v="669"/>
        <pc:sldMkLst>
          <pc:docMk/>
          <pc:sldMk cId="2400367815" sldId="2145705972"/>
        </pc:sldMkLst>
      </pc:sldChg>
      <pc:sldMasterChg chg="delSldLayout">
        <pc:chgData name="Bilal Amjad" userId="f6ee29d7-ec9f-48c7-9577-16f30e852464" providerId="ADAL" clId="{3F0C40F6-53F1-4C7F-B672-CB27216C27D1}" dt="2022-02-22T22:50:36.571" v="55" actId="47"/>
        <pc:sldMasterMkLst>
          <pc:docMk/>
          <pc:sldMasterMk cId="2990758811" sldId="2147484839"/>
        </pc:sldMasterMkLst>
        <pc:sldLayoutChg chg="del">
          <pc:chgData name="Bilal Amjad" userId="f6ee29d7-ec9f-48c7-9577-16f30e852464" providerId="ADAL" clId="{3F0C40F6-53F1-4C7F-B672-CB27216C27D1}" dt="2022-02-22T22:50:36.571" v="55" actId="47"/>
          <pc:sldLayoutMkLst>
            <pc:docMk/>
            <pc:sldMasterMk cId="2990758811" sldId="2147484839"/>
            <pc:sldLayoutMk cId="740725825" sldId="2147484871"/>
          </pc:sldLayoutMkLst>
        </pc:sldLayoutChg>
      </pc:sldMasterChg>
    </pc:docChg>
  </pc:docChgLst>
  <pc:docChgLst>
    <pc:chgData name="Paul Johnston" userId="d8dfa308-554b-4eae-938f-f275d0d1d504" providerId="ADAL" clId="{F883BF91-FA33-481F-8911-5F5163306FC4}"/>
    <pc:docChg chg="undo redo custSel addSld delSld modSld sldOrd modSection">
      <pc:chgData name="Paul Johnston" userId="d8dfa308-554b-4eae-938f-f275d0d1d504" providerId="ADAL" clId="{F883BF91-FA33-481F-8911-5F5163306FC4}" dt="2022-02-23T13:17:30.444" v="5884" actId="20577"/>
      <pc:docMkLst>
        <pc:docMk/>
      </pc:docMkLst>
      <pc:sldChg chg="modSp mod">
        <pc:chgData name="Paul Johnston" userId="d8dfa308-554b-4eae-938f-f275d0d1d504" providerId="ADAL" clId="{F883BF91-FA33-481F-8911-5F5163306FC4}" dt="2022-02-21T20:17:32.887" v="1459" actId="6549"/>
        <pc:sldMkLst>
          <pc:docMk/>
          <pc:sldMk cId="2589267099" sldId="268"/>
        </pc:sldMkLst>
        <pc:spChg chg="mod">
          <ac:chgData name="Paul Johnston" userId="d8dfa308-554b-4eae-938f-f275d0d1d504" providerId="ADAL" clId="{F883BF91-FA33-481F-8911-5F5163306FC4}" dt="2022-02-21T20:17:32.887" v="1459" actId="6549"/>
          <ac:spMkLst>
            <pc:docMk/>
            <pc:sldMk cId="2589267099" sldId="268"/>
            <ac:spMk id="46" creationId="{38640D6B-1C72-4DD3-8909-BDA8988C7CD3}"/>
          </ac:spMkLst>
        </pc:spChg>
      </pc:sldChg>
      <pc:sldChg chg="modSp mod">
        <pc:chgData name="Paul Johnston" userId="d8dfa308-554b-4eae-938f-f275d0d1d504" providerId="ADAL" clId="{F883BF91-FA33-481F-8911-5F5163306FC4}" dt="2022-02-21T17:33:08.811" v="1" actId="20577"/>
        <pc:sldMkLst>
          <pc:docMk/>
          <pc:sldMk cId="1667199162" sldId="285"/>
        </pc:sldMkLst>
        <pc:spChg chg="mod">
          <ac:chgData name="Paul Johnston" userId="d8dfa308-554b-4eae-938f-f275d0d1d504" providerId="ADAL" clId="{F883BF91-FA33-481F-8911-5F5163306FC4}" dt="2022-02-21T17:33:08.811" v="1" actId="20577"/>
          <ac:spMkLst>
            <pc:docMk/>
            <pc:sldMk cId="1667199162" sldId="285"/>
            <ac:spMk id="2" creationId="{14B37F8D-0703-431C-BAD0-3CFB194F573E}"/>
          </ac:spMkLst>
        </pc:spChg>
      </pc:sldChg>
      <pc:sldChg chg="modSp mod">
        <pc:chgData name="Paul Johnston" userId="d8dfa308-554b-4eae-938f-f275d0d1d504" providerId="ADAL" clId="{F883BF91-FA33-481F-8911-5F5163306FC4}" dt="2022-02-21T17:34:22.638" v="19" actId="20577"/>
        <pc:sldMkLst>
          <pc:docMk/>
          <pc:sldMk cId="226023675" sldId="2076137842"/>
        </pc:sldMkLst>
        <pc:spChg chg="mod">
          <ac:chgData name="Paul Johnston" userId="d8dfa308-554b-4eae-938f-f275d0d1d504" providerId="ADAL" clId="{F883BF91-FA33-481F-8911-5F5163306FC4}" dt="2022-02-21T17:34:22.638" v="19" actId="20577"/>
          <ac:spMkLst>
            <pc:docMk/>
            <pc:sldMk cId="226023675" sldId="2076137842"/>
            <ac:spMk id="3" creationId="{CF67E02D-2D09-4FF3-8B02-80448B9131A2}"/>
          </ac:spMkLst>
        </pc:spChg>
      </pc:sldChg>
      <pc:sldChg chg="modSp mod">
        <pc:chgData name="Paul Johnston" userId="d8dfa308-554b-4eae-938f-f275d0d1d504" providerId="ADAL" clId="{F883BF91-FA33-481F-8911-5F5163306FC4}" dt="2022-02-21T17:34:11.833" v="17" actId="313"/>
        <pc:sldMkLst>
          <pc:docMk/>
          <pc:sldMk cId="3951723424" sldId="2076137844"/>
        </pc:sldMkLst>
        <pc:spChg chg="mod">
          <ac:chgData name="Paul Johnston" userId="d8dfa308-554b-4eae-938f-f275d0d1d504" providerId="ADAL" clId="{F883BF91-FA33-481F-8911-5F5163306FC4}" dt="2022-02-21T17:34:11.833" v="17" actId="313"/>
          <ac:spMkLst>
            <pc:docMk/>
            <pc:sldMk cId="3951723424" sldId="2076137844"/>
            <ac:spMk id="5" creationId="{C75BF359-7F07-4568-8F6F-30B4EA883225}"/>
          </ac:spMkLst>
        </pc:spChg>
      </pc:sldChg>
      <pc:sldChg chg="modSp mod">
        <pc:chgData name="Paul Johnston" userId="d8dfa308-554b-4eae-938f-f275d0d1d504" providerId="ADAL" clId="{F883BF91-FA33-481F-8911-5F5163306FC4}" dt="2022-02-21T20:14:46.433" v="1335" actId="20577"/>
        <pc:sldMkLst>
          <pc:docMk/>
          <pc:sldMk cId="3427718917" sldId="2076137846"/>
        </pc:sldMkLst>
        <pc:spChg chg="mod">
          <ac:chgData name="Paul Johnston" userId="d8dfa308-554b-4eae-938f-f275d0d1d504" providerId="ADAL" clId="{F883BF91-FA33-481F-8911-5F5163306FC4}" dt="2022-02-21T20:14:46.433" v="1335" actId="20577"/>
          <ac:spMkLst>
            <pc:docMk/>
            <pc:sldMk cId="3427718917" sldId="2076137846"/>
            <ac:spMk id="11" creationId="{178311C3-97CE-43B6-A2AC-43ACC3A6B2A4}"/>
          </ac:spMkLst>
        </pc:spChg>
      </pc:sldChg>
      <pc:sldChg chg="modSp mod">
        <pc:chgData name="Paul Johnston" userId="d8dfa308-554b-4eae-938f-f275d0d1d504" providerId="ADAL" clId="{F883BF91-FA33-481F-8911-5F5163306FC4}" dt="2022-02-22T12:06:21.947" v="2494" actId="1076"/>
        <pc:sldMkLst>
          <pc:docMk/>
          <pc:sldMk cId="2122243633" sldId="2076137847"/>
        </pc:sldMkLst>
        <pc:spChg chg="mod">
          <ac:chgData name="Paul Johnston" userId="d8dfa308-554b-4eae-938f-f275d0d1d504" providerId="ADAL" clId="{F883BF91-FA33-481F-8911-5F5163306FC4}" dt="2022-02-22T10:16:59.591" v="1645" actId="255"/>
          <ac:spMkLst>
            <pc:docMk/>
            <pc:sldMk cId="2122243633" sldId="2076137847"/>
            <ac:spMk id="5" creationId="{82608794-28F4-487E-9A52-9BCBF5A8C7E2}"/>
          </ac:spMkLst>
        </pc:spChg>
        <pc:spChg chg="mod">
          <ac:chgData name="Paul Johnston" userId="d8dfa308-554b-4eae-938f-f275d0d1d504" providerId="ADAL" clId="{F883BF91-FA33-481F-8911-5F5163306FC4}" dt="2022-02-22T12:06:21.947" v="2494" actId="1076"/>
          <ac:spMkLst>
            <pc:docMk/>
            <pc:sldMk cId="2122243633" sldId="2076137847"/>
            <ac:spMk id="7" creationId="{CDFADD1C-8E1F-4910-8297-ADD105933874}"/>
          </ac:spMkLst>
        </pc:spChg>
        <pc:spChg chg="mod">
          <ac:chgData name="Paul Johnston" userId="d8dfa308-554b-4eae-938f-f275d0d1d504" providerId="ADAL" clId="{F883BF91-FA33-481F-8911-5F5163306FC4}" dt="2022-02-22T10:16:46.878" v="1643" actId="1076"/>
          <ac:spMkLst>
            <pc:docMk/>
            <pc:sldMk cId="2122243633" sldId="2076137847"/>
            <ac:spMk id="8" creationId="{DC418D27-8235-4A5E-B289-52013776F910}"/>
          </ac:spMkLst>
        </pc:spChg>
        <pc:spChg chg="mod">
          <ac:chgData name="Paul Johnston" userId="d8dfa308-554b-4eae-938f-f275d0d1d504" providerId="ADAL" clId="{F883BF91-FA33-481F-8911-5F5163306FC4}" dt="2022-02-22T10:16:39.807" v="1642" actId="255"/>
          <ac:spMkLst>
            <pc:docMk/>
            <pc:sldMk cId="2122243633" sldId="2076137847"/>
            <ac:spMk id="46" creationId="{38640D6B-1C72-4DD3-8909-BDA8988C7CD3}"/>
          </ac:spMkLst>
        </pc:spChg>
      </pc:sldChg>
      <pc:sldChg chg="modSp mod">
        <pc:chgData name="Paul Johnston" userId="d8dfa308-554b-4eae-938f-f275d0d1d504" providerId="ADAL" clId="{F883BF91-FA33-481F-8911-5F5163306FC4}" dt="2022-02-21T17:33:47.388" v="9" actId="313"/>
        <pc:sldMkLst>
          <pc:docMk/>
          <pc:sldMk cId="974687714" sldId="2076137848"/>
        </pc:sldMkLst>
        <pc:graphicFrameChg chg="modGraphic">
          <ac:chgData name="Paul Johnston" userId="d8dfa308-554b-4eae-938f-f275d0d1d504" providerId="ADAL" clId="{F883BF91-FA33-481F-8911-5F5163306FC4}" dt="2022-02-21T17:33:47.388" v="9" actId="313"/>
          <ac:graphicFrameMkLst>
            <pc:docMk/>
            <pc:sldMk cId="974687714" sldId="2076137848"/>
            <ac:graphicFrameMk id="4" creationId="{5FB7B67D-8BF7-472E-A497-C1EF09B57297}"/>
          </ac:graphicFrameMkLst>
        </pc:graphicFrameChg>
      </pc:sldChg>
      <pc:sldChg chg="modSp mod">
        <pc:chgData name="Paul Johnston" userId="d8dfa308-554b-4eae-938f-f275d0d1d504" providerId="ADAL" clId="{F883BF91-FA33-481F-8911-5F5163306FC4}" dt="2022-02-21T17:35:17.650" v="69" actId="20577"/>
        <pc:sldMkLst>
          <pc:docMk/>
          <pc:sldMk cId="2049130667" sldId="2076137850"/>
        </pc:sldMkLst>
        <pc:spChg chg="mod">
          <ac:chgData name="Paul Johnston" userId="d8dfa308-554b-4eae-938f-f275d0d1d504" providerId="ADAL" clId="{F883BF91-FA33-481F-8911-5F5163306FC4}" dt="2022-02-21T17:35:17.650" v="69" actId="20577"/>
          <ac:spMkLst>
            <pc:docMk/>
            <pc:sldMk cId="2049130667" sldId="2076137850"/>
            <ac:spMk id="5" creationId="{C75BF359-7F07-4568-8F6F-30B4EA883225}"/>
          </ac:spMkLst>
        </pc:spChg>
      </pc:sldChg>
      <pc:sldChg chg="modSp mod">
        <pc:chgData name="Paul Johnston" userId="d8dfa308-554b-4eae-938f-f275d0d1d504" providerId="ADAL" clId="{F883BF91-FA33-481F-8911-5F5163306FC4}" dt="2022-02-22T12:05:55.390" v="2493" actId="6549"/>
        <pc:sldMkLst>
          <pc:docMk/>
          <pc:sldMk cId="2253017407" sldId="2076137851"/>
        </pc:sldMkLst>
        <pc:spChg chg="mod">
          <ac:chgData name="Paul Johnston" userId="d8dfa308-554b-4eae-938f-f275d0d1d504" providerId="ADAL" clId="{F883BF91-FA33-481F-8911-5F5163306FC4}" dt="2022-02-22T12:05:55.390" v="2493" actId="6549"/>
          <ac:spMkLst>
            <pc:docMk/>
            <pc:sldMk cId="2253017407" sldId="2076137851"/>
            <ac:spMk id="5" creationId="{C75BF359-7F07-4568-8F6F-30B4EA883225}"/>
          </ac:spMkLst>
        </pc:spChg>
      </pc:sldChg>
      <pc:sldChg chg="modSp mod">
        <pc:chgData name="Paul Johnston" userId="d8dfa308-554b-4eae-938f-f275d0d1d504" providerId="ADAL" clId="{F883BF91-FA33-481F-8911-5F5163306FC4}" dt="2022-02-21T17:40:50.417" v="375" actId="20577"/>
        <pc:sldMkLst>
          <pc:docMk/>
          <pc:sldMk cId="318972615" sldId="2076137852"/>
        </pc:sldMkLst>
        <pc:spChg chg="mod">
          <ac:chgData name="Paul Johnston" userId="d8dfa308-554b-4eae-938f-f275d0d1d504" providerId="ADAL" clId="{F883BF91-FA33-481F-8911-5F5163306FC4}" dt="2022-02-21T17:40:50.417" v="375" actId="20577"/>
          <ac:spMkLst>
            <pc:docMk/>
            <pc:sldMk cId="318972615" sldId="2076137852"/>
            <ac:spMk id="5" creationId="{C75BF359-7F07-4568-8F6F-30B4EA883225}"/>
          </ac:spMkLst>
        </pc:spChg>
      </pc:sldChg>
      <pc:sldChg chg="modSp mod">
        <pc:chgData name="Paul Johnston" userId="d8dfa308-554b-4eae-938f-f275d0d1d504" providerId="ADAL" clId="{F883BF91-FA33-481F-8911-5F5163306FC4}" dt="2022-02-21T17:40:28.410" v="361"/>
        <pc:sldMkLst>
          <pc:docMk/>
          <pc:sldMk cId="4265107025" sldId="2076137853"/>
        </pc:sldMkLst>
        <pc:spChg chg="mod">
          <ac:chgData name="Paul Johnston" userId="d8dfa308-554b-4eae-938f-f275d0d1d504" providerId="ADAL" clId="{F883BF91-FA33-481F-8911-5F5163306FC4}" dt="2022-02-21T17:40:28.410" v="361"/>
          <ac:spMkLst>
            <pc:docMk/>
            <pc:sldMk cId="4265107025" sldId="2076137853"/>
            <ac:spMk id="5" creationId="{C75BF359-7F07-4568-8F6F-30B4EA883225}"/>
          </ac:spMkLst>
        </pc:spChg>
      </pc:sldChg>
      <pc:sldChg chg="addSp delSp modSp mod">
        <pc:chgData name="Paul Johnston" userId="d8dfa308-554b-4eae-938f-f275d0d1d504" providerId="ADAL" clId="{F883BF91-FA33-481F-8911-5F5163306FC4}" dt="2022-02-21T20:02:10.823" v="1006" actId="22"/>
        <pc:sldMkLst>
          <pc:docMk/>
          <pc:sldMk cId="3438268589" sldId="2076137855"/>
        </pc:sldMkLst>
        <pc:spChg chg="mod">
          <ac:chgData name="Paul Johnston" userId="d8dfa308-554b-4eae-938f-f275d0d1d504" providerId="ADAL" clId="{F883BF91-FA33-481F-8911-5F5163306FC4}" dt="2022-02-21T17:39:56.624" v="341" actId="20577"/>
          <ac:spMkLst>
            <pc:docMk/>
            <pc:sldMk cId="3438268589" sldId="2076137855"/>
            <ac:spMk id="5" creationId="{C75BF359-7F07-4568-8F6F-30B4EA883225}"/>
          </ac:spMkLst>
        </pc:spChg>
        <pc:cxnChg chg="add del mod">
          <ac:chgData name="Paul Johnston" userId="d8dfa308-554b-4eae-938f-f275d0d1d504" providerId="ADAL" clId="{F883BF91-FA33-481F-8911-5F5163306FC4}" dt="2022-02-21T20:02:10.823" v="1006" actId="22"/>
          <ac:cxnSpMkLst>
            <pc:docMk/>
            <pc:sldMk cId="3438268589" sldId="2076137855"/>
            <ac:cxnSpMk id="2" creationId="{92495AE4-76C4-4BB4-920E-AA98AD13ABFD}"/>
          </ac:cxnSpMkLst>
        </pc:cxnChg>
      </pc:sldChg>
      <pc:sldChg chg="addSp delSp modSp mod">
        <pc:chgData name="Paul Johnston" userId="d8dfa308-554b-4eae-938f-f275d0d1d504" providerId="ADAL" clId="{F883BF91-FA33-481F-8911-5F5163306FC4}" dt="2022-02-23T07:20:47.920" v="5836" actId="1076"/>
        <pc:sldMkLst>
          <pc:docMk/>
          <pc:sldMk cId="2801976722" sldId="2076137856"/>
        </pc:sldMkLst>
        <pc:spChg chg="mod">
          <ac:chgData name="Paul Johnston" userId="d8dfa308-554b-4eae-938f-f275d0d1d504" providerId="ADAL" clId="{F883BF91-FA33-481F-8911-5F5163306FC4}" dt="2022-02-22T09:23:10.677" v="1594" actId="2711"/>
          <ac:spMkLst>
            <pc:docMk/>
            <pc:sldMk cId="2801976722" sldId="2076137856"/>
            <ac:spMk id="5" creationId="{C75BF359-7F07-4568-8F6F-30B4EA883225}"/>
          </ac:spMkLst>
        </pc:spChg>
        <pc:picChg chg="mod">
          <ac:chgData name="Paul Johnston" userId="d8dfa308-554b-4eae-938f-f275d0d1d504" providerId="ADAL" clId="{F883BF91-FA33-481F-8911-5F5163306FC4}" dt="2022-02-21T17:44:53.690" v="383" actId="1076"/>
          <ac:picMkLst>
            <pc:docMk/>
            <pc:sldMk cId="2801976722" sldId="2076137856"/>
            <ac:picMk id="3" creationId="{8F3BD711-4129-4C93-BECA-E91F1C704824}"/>
          </ac:picMkLst>
        </pc:picChg>
        <pc:picChg chg="add del mod">
          <ac:chgData name="Paul Johnston" userId="d8dfa308-554b-4eae-938f-f275d0d1d504" providerId="ADAL" clId="{F883BF91-FA33-481F-8911-5F5163306FC4}" dt="2022-02-23T07:19:06.577" v="5824" actId="478"/>
          <ac:picMkLst>
            <pc:docMk/>
            <pc:sldMk cId="2801976722" sldId="2076137856"/>
            <ac:picMk id="4" creationId="{B9A9F6CB-6CB9-41A6-85E1-1680D1B49DFA}"/>
          </ac:picMkLst>
        </pc:picChg>
        <pc:picChg chg="add del mod">
          <ac:chgData name="Paul Johnston" userId="d8dfa308-554b-4eae-938f-f275d0d1d504" providerId="ADAL" clId="{F883BF91-FA33-481F-8911-5F5163306FC4}" dt="2022-02-23T07:19:32.470" v="5828" actId="22"/>
          <ac:picMkLst>
            <pc:docMk/>
            <pc:sldMk cId="2801976722" sldId="2076137856"/>
            <ac:picMk id="9" creationId="{46F8F90F-D4A8-44FA-AD27-4C87EAE5419D}"/>
          </ac:picMkLst>
        </pc:picChg>
        <pc:picChg chg="add mod">
          <ac:chgData name="Paul Johnston" userId="d8dfa308-554b-4eae-938f-f275d0d1d504" providerId="ADAL" clId="{F883BF91-FA33-481F-8911-5F5163306FC4}" dt="2022-02-23T07:20:47.920" v="5836" actId="1076"/>
          <ac:picMkLst>
            <pc:docMk/>
            <pc:sldMk cId="2801976722" sldId="2076137856"/>
            <ac:picMk id="11" creationId="{6DAC1271-0ACC-4BB6-91FC-FE429D25C1CB}"/>
          </ac:picMkLst>
        </pc:picChg>
        <pc:cxnChg chg="add mod">
          <ac:chgData name="Paul Johnston" userId="d8dfa308-554b-4eae-938f-f275d0d1d504" providerId="ADAL" clId="{F883BF91-FA33-481F-8911-5F5163306FC4}" dt="2022-02-21T20:01:48.852" v="1002" actId="1076"/>
          <ac:cxnSpMkLst>
            <pc:docMk/>
            <pc:sldMk cId="2801976722" sldId="2076137856"/>
            <ac:cxnSpMk id="6" creationId="{4D335EE2-09FC-4ED1-858C-134057B0B41B}"/>
          </ac:cxnSpMkLst>
        </pc:cxnChg>
      </pc:sldChg>
      <pc:sldChg chg="modSp mod">
        <pc:chgData name="Paul Johnston" userId="d8dfa308-554b-4eae-938f-f275d0d1d504" providerId="ADAL" clId="{F883BF91-FA33-481F-8911-5F5163306FC4}" dt="2022-02-22T12:02:15.138" v="2492" actId="20577"/>
        <pc:sldMkLst>
          <pc:docMk/>
          <pc:sldMk cId="742367327" sldId="2076137857"/>
        </pc:sldMkLst>
        <pc:spChg chg="mod">
          <ac:chgData name="Paul Johnston" userId="d8dfa308-554b-4eae-938f-f275d0d1d504" providerId="ADAL" clId="{F883BF91-FA33-481F-8911-5F5163306FC4}" dt="2022-02-22T12:02:15.138" v="2492" actId="20577"/>
          <ac:spMkLst>
            <pc:docMk/>
            <pc:sldMk cId="742367327" sldId="2076137857"/>
            <ac:spMk id="5" creationId="{C75BF359-7F07-4568-8F6F-30B4EA883225}"/>
          </ac:spMkLst>
        </pc:spChg>
        <pc:spChg chg="mod">
          <ac:chgData name="Paul Johnston" userId="d8dfa308-554b-4eae-938f-f275d0d1d504" providerId="ADAL" clId="{F883BF91-FA33-481F-8911-5F5163306FC4}" dt="2022-02-21T17:34:02.064" v="12" actId="313"/>
          <ac:spMkLst>
            <pc:docMk/>
            <pc:sldMk cId="742367327" sldId="2076137857"/>
            <ac:spMk id="47" creationId="{76576872-715A-3747-A239-C54E3A95A122}"/>
          </ac:spMkLst>
        </pc:spChg>
      </pc:sldChg>
      <pc:sldChg chg="addSp modSp mod">
        <pc:chgData name="Paul Johnston" userId="d8dfa308-554b-4eae-938f-f275d0d1d504" providerId="ADAL" clId="{F883BF91-FA33-481F-8911-5F5163306FC4}" dt="2022-02-22T12:02:03.235" v="2489" actId="6549"/>
        <pc:sldMkLst>
          <pc:docMk/>
          <pc:sldMk cId="1885405118" sldId="2076137858"/>
        </pc:sldMkLst>
        <pc:spChg chg="mod">
          <ac:chgData name="Paul Johnston" userId="d8dfa308-554b-4eae-938f-f275d0d1d504" providerId="ADAL" clId="{F883BF91-FA33-481F-8911-5F5163306FC4}" dt="2022-02-22T12:02:03.235" v="2489" actId="6549"/>
          <ac:spMkLst>
            <pc:docMk/>
            <pc:sldMk cId="1885405118" sldId="2076137858"/>
            <ac:spMk id="5" creationId="{C75BF359-7F07-4568-8F6F-30B4EA883225}"/>
          </ac:spMkLst>
        </pc:spChg>
        <pc:spChg chg="mod">
          <ac:chgData name="Paul Johnston" userId="d8dfa308-554b-4eae-938f-f275d0d1d504" providerId="ADAL" clId="{F883BF91-FA33-481F-8911-5F5163306FC4}" dt="2022-02-21T20:00:56.004" v="993" actId="1076"/>
          <ac:spMkLst>
            <pc:docMk/>
            <pc:sldMk cId="1885405118" sldId="2076137858"/>
            <ac:spMk id="7" creationId="{81D7748C-6ACB-430C-A555-7CD01BA1705E}"/>
          </ac:spMkLst>
        </pc:spChg>
        <pc:cxnChg chg="add mod">
          <ac:chgData name="Paul Johnston" userId="d8dfa308-554b-4eae-938f-f275d0d1d504" providerId="ADAL" clId="{F883BF91-FA33-481F-8911-5F5163306FC4}" dt="2022-02-21T20:01:01.904" v="995" actId="1076"/>
          <ac:cxnSpMkLst>
            <pc:docMk/>
            <pc:sldMk cId="1885405118" sldId="2076137858"/>
            <ac:cxnSpMk id="2" creationId="{CBC86427-76F4-4DEE-91FF-41A6B35D31A8}"/>
          </ac:cxnSpMkLst>
        </pc:cxnChg>
      </pc:sldChg>
      <pc:sldChg chg="addSp delSp modSp mod">
        <pc:chgData name="Paul Johnston" userId="d8dfa308-554b-4eae-938f-f275d0d1d504" providerId="ADAL" clId="{F883BF91-FA33-481F-8911-5F5163306FC4}" dt="2022-02-22T12:01:58.402" v="2488" actId="6549"/>
        <pc:sldMkLst>
          <pc:docMk/>
          <pc:sldMk cId="4062681650" sldId="2076137859"/>
        </pc:sldMkLst>
        <pc:spChg chg="mod">
          <ac:chgData name="Paul Johnston" userId="d8dfa308-554b-4eae-938f-f275d0d1d504" providerId="ADAL" clId="{F883BF91-FA33-481F-8911-5F5163306FC4}" dt="2022-02-22T12:01:58.402" v="2488" actId="6549"/>
          <ac:spMkLst>
            <pc:docMk/>
            <pc:sldMk cId="4062681650" sldId="2076137859"/>
            <ac:spMk id="5" creationId="{C75BF359-7F07-4568-8F6F-30B4EA883225}"/>
          </ac:spMkLst>
        </pc:spChg>
        <pc:spChg chg="mod">
          <ac:chgData name="Paul Johnston" userId="d8dfa308-554b-4eae-938f-f275d0d1d504" providerId="ADAL" clId="{F883BF91-FA33-481F-8911-5F5163306FC4}" dt="2022-02-21T20:00:22.471" v="984" actId="1076"/>
          <ac:spMkLst>
            <pc:docMk/>
            <pc:sldMk cId="4062681650" sldId="2076137859"/>
            <ac:spMk id="7" creationId="{81D7748C-6ACB-430C-A555-7CD01BA1705E}"/>
          </ac:spMkLst>
        </pc:spChg>
        <pc:cxnChg chg="add del mod">
          <ac:chgData name="Paul Johnston" userId="d8dfa308-554b-4eae-938f-f275d0d1d504" providerId="ADAL" clId="{F883BF91-FA33-481F-8911-5F5163306FC4}" dt="2022-02-21T20:00:24.222" v="985" actId="478"/>
          <ac:cxnSpMkLst>
            <pc:docMk/>
            <pc:sldMk cId="4062681650" sldId="2076137859"/>
            <ac:cxnSpMk id="2" creationId="{8899D5DC-3618-41E1-85C1-BCF60D40AC18}"/>
          </ac:cxnSpMkLst>
        </pc:cxnChg>
        <pc:cxnChg chg="add mod">
          <ac:chgData name="Paul Johnston" userId="d8dfa308-554b-4eae-938f-f275d0d1d504" providerId="ADAL" clId="{F883BF91-FA33-481F-8911-5F5163306FC4}" dt="2022-02-21T20:00:38.418" v="987" actId="1582"/>
          <ac:cxnSpMkLst>
            <pc:docMk/>
            <pc:sldMk cId="4062681650" sldId="2076137859"/>
            <ac:cxnSpMk id="4" creationId="{21DCAD6A-34FD-4DDC-ACD7-BE2435952F68}"/>
          </ac:cxnSpMkLst>
        </pc:cxnChg>
      </pc:sldChg>
      <pc:sldChg chg="addSp modSp mod">
        <pc:chgData name="Paul Johnston" userId="d8dfa308-554b-4eae-938f-f275d0d1d504" providerId="ADAL" clId="{F883BF91-FA33-481F-8911-5F5163306FC4}" dt="2022-02-22T12:01:40.600" v="2477" actId="6549"/>
        <pc:sldMkLst>
          <pc:docMk/>
          <pc:sldMk cId="3830168646" sldId="2076137860"/>
        </pc:sldMkLst>
        <pc:spChg chg="mod">
          <ac:chgData name="Paul Johnston" userId="d8dfa308-554b-4eae-938f-f275d0d1d504" providerId="ADAL" clId="{F883BF91-FA33-481F-8911-5F5163306FC4}" dt="2022-02-22T09:21:07.093" v="1589"/>
          <ac:spMkLst>
            <pc:docMk/>
            <pc:sldMk cId="3830168646" sldId="2076137860"/>
            <ac:spMk id="2" creationId="{A0FDCBE9-5428-4404-8249-8185B14E1FE1}"/>
          </ac:spMkLst>
        </pc:spChg>
        <pc:spChg chg="mod">
          <ac:chgData name="Paul Johnston" userId="d8dfa308-554b-4eae-938f-f275d0d1d504" providerId="ADAL" clId="{F883BF91-FA33-481F-8911-5F5163306FC4}" dt="2022-02-22T12:01:40.600" v="2477" actId="6549"/>
          <ac:spMkLst>
            <pc:docMk/>
            <pc:sldMk cId="3830168646" sldId="2076137860"/>
            <ac:spMk id="5" creationId="{C75BF359-7F07-4568-8F6F-30B4EA883225}"/>
          </ac:spMkLst>
        </pc:spChg>
        <pc:cxnChg chg="add mod">
          <ac:chgData name="Paul Johnston" userId="d8dfa308-554b-4eae-938f-f275d0d1d504" providerId="ADAL" clId="{F883BF91-FA33-481F-8911-5F5163306FC4}" dt="2022-02-21T19:58:53.937" v="949" actId="1076"/>
          <ac:cxnSpMkLst>
            <pc:docMk/>
            <pc:sldMk cId="3830168646" sldId="2076137860"/>
            <ac:cxnSpMk id="3" creationId="{ED673BE8-0960-4AEE-BDE8-576D94D585A0}"/>
          </ac:cxnSpMkLst>
        </pc:cxnChg>
      </pc:sldChg>
      <pc:sldChg chg="addSp modSp mod">
        <pc:chgData name="Paul Johnston" userId="d8dfa308-554b-4eae-938f-f275d0d1d504" providerId="ADAL" clId="{F883BF91-FA33-481F-8911-5F5163306FC4}" dt="2022-02-22T12:01:21.254" v="2468"/>
        <pc:sldMkLst>
          <pc:docMk/>
          <pc:sldMk cId="963445395" sldId="2076137862"/>
        </pc:sldMkLst>
        <pc:spChg chg="mod">
          <ac:chgData name="Paul Johnston" userId="d8dfa308-554b-4eae-938f-f275d0d1d504" providerId="ADAL" clId="{F883BF91-FA33-481F-8911-5F5163306FC4}" dt="2022-02-22T12:01:21.254" v="2468"/>
          <ac:spMkLst>
            <pc:docMk/>
            <pc:sldMk cId="963445395" sldId="2076137862"/>
            <ac:spMk id="5" creationId="{C75BF359-7F07-4568-8F6F-30B4EA883225}"/>
          </ac:spMkLst>
        </pc:spChg>
        <pc:spChg chg="mod">
          <ac:chgData name="Paul Johnston" userId="d8dfa308-554b-4eae-938f-f275d0d1d504" providerId="ADAL" clId="{F883BF91-FA33-481F-8911-5F5163306FC4}" dt="2022-02-21T19:58:38.024" v="944" actId="1076"/>
          <ac:spMkLst>
            <pc:docMk/>
            <pc:sldMk cId="963445395" sldId="2076137862"/>
            <ac:spMk id="7" creationId="{81D7748C-6ACB-430C-A555-7CD01BA1705E}"/>
          </ac:spMkLst>
        </pc:spChg>
        <pc:spChg chg="mod">
          <ac:chgData name="Paul Johnston" userId="d8dfa308-554b-4eae-938f-f275d0d1d504" providerId="ADAL" clId="{F883BF91-FA33-481F-8911-5F5163306FC4}" dt="2022-02-22T09:08:58.728" v="1558" actId="20577"/>
          <ac:spMkLst>
            <pc:docMk/>
            <pc:sldMk cId="963445395" sldId="2076137862"/>
            <ac:spMk id="47" creationId="{76576872-715A-3747-A239-C54E3A95A122}"/>
          </ac:spMkLst>
        </pc:spChg>
        <pc:cxnChg chg="add mod">
          <ac:chgData name="Paul Johnston" userId="d8dfa308-554b-4eae-938f-f275d0d1d504" providerId="ADAL" clId="{F883BF91-FA33-481F-8911-5F5163306FC4}" dt="2022-02-21T19:58:40.728" v="945" actId="14100"/>
          <ac:cxnSpMkLst>
            <pc:docMk/>
            <pc:sldMk cId="963445395" sldId="2076137862"/>
            <ac:cxnSpMk id="3" creationId="{51A7275E-9AB9-4766-8683-BE1DF3679AF1}"/>
          </ac:cxnSpMkLst>
        </pc:cxnChg>
      </pc:sldChg>
      <pc:sldChg chg="addSp modSp mod">
        <pc:chgData name="Paul Johnston" userId="d8dfa308-554b-4eae-938f-f275d0d1d504" providerId="ADAL" clId="{F883BF91-FA33-481F-8911-5F5163306FC4}" dt="2022-02-22T12:01:07.794" v="2467" actId="20577"/>
        <pc:sldMkLst>
          <pc:docMk/>
          <pc:sldMk cId="1527497232" sldId="2076137863"/>
        </pc:sldMkLst>
        <pc:spChg chg="mod">
          <ac:chgData name="Paul Johnston" userId="d8dfa308-554b-4eae-938f-f275d0d1d504" providerId="ADAL" clId="{F883BF91-FA33-481F-8911-5F5163306FC4}" dt="2022-02-22T12:00:47.343" v="2458" actId="255"/>
          <ac:spMkLst>
            <pc:docMk/>
            <pc:sldMk cId="1527497232" sldId="2076137863"/>
            <ac:spMk id="2" creationId="{A0FDCBE9-5428-4404-8249-8185B14E1FE1}"/>
          </ac:spMkLst>
        </pc:spChg>
        <pc:spChg chg="mod">
          <ac:chgData name="Paul Johnston" userId="d8dfa308-554b-4eae-938f-f275d0d1d504" providerId="ADAL" clId="{F883BF91-FA33-481F-8911-5F5163306FC4}" dt="2022-02-22T12:01:07.794" v="2467" actId="20577"/>
          <ac:spMkLst>
            <pc:docMk/>
            <pc:sldMk cId="1527497232" sldId="2076137863"/>
            <ac:spMk id="5" creationId="{C75BF359-7F07-4568-8F6F-30B4EA883225}"/>
          </ac:spMkLst>
        </pc:spChg>
        <pc:spChg chg="mod">
          <ac:chgData name="Paul Johnston" userId="d8dfa308-554b-4eae-938f-f275d0d1d504" providerId="ADAL" clId="{F883BF91-FA33-481F-8911-5F5163306FC4}" dt="2022-02-21T19:57:26.137" v="935" actId="1076"/>
          <ac:spMkLst>
            <pc:docMk/>
            <pc:sldMk cId="1527497232" sldId="2076137863"/>
            <ac:spMk id="7" creationId="{81D7748C-6ACB-430C-A555-7CD01BA1705E}"/>
          </ac:spMkLst>
        </pc:spChg>
        <pc:spChg chg="mod">
          <ac:chgData name="Paul Johnston" userId="d8dfa308-554b-4eae-938f-f275d0d1d504" providerId="ADAL" clId="{F883BF91-FA33-481F-8911-5F5163306FC4}" dt="2022-02-22T10:11:59.858" v="1639"/>
          <ac:spMkLst>
            <pc:docMk/>
            <pc:sldMk cId="1527497232" sldId="2076137863"/>
            <ac:spMk id="47" creationId="{76576872-715A-3747-A239-C54E3A95A122}"/>
          </ac:spMkLst>
        </pc:spChg>
        <pc:cxnChg chg="add mod">
          <ac:chgData name="Paul Johnston" userId="d8dfa308-554b-4eae-938f-f275d0d1d504" providerId="ADAL" clId="{F883BF91-FA33-481F-8911-5F5163306FC4}" dt="2022-02-21T19:57:28.644" v="936" actId="14100"/>
          <ac:cxnSpMkLst>
            <pc:docMk/>
            <pc:sldMk cId="1527497232" sldId="2076137863"/>
            <ac:cxnSpMk id="3" creationId="{481D6381-39D2-422C-A681-503DFE15E12B}"/>
          </ac:cxnSpMkLst>
        </pc:cxnChg>
      </pc:sldChg>
      <pc:sldChg chg="addSp modSp mod">
        <pc:chgData name="Paul Johnston" userId="d8dfa308-554b-4eae-938f-f275d0d1d504" providerId="ADAL" clId="{F883BF91-FA33-481F-8911-5F5163306FC4}" dt="2022-02-21T19:57:12.946" v="931" actId="1076"/>
        <pc:sldMkLst>
          <pc:docMk/>
          <pc:sldMk cId="1695443405" sldId="2076137864"/>
        </pc:sldMkLst>
        <pc:spChg chg="mod">
          <ac:chgData name="Paul Johnston" userId="d8dfa308-554b-4eae-938f-f275d0d1d504" providerId="ADAL" clId="{F883BF91-FA33-481F-8911-5F5163306FC4}" dt="2022-02-21T19:51:20.500" v="819" actId="20577"/>
          <ac:spMkLst>
            <pc:docMk/>
            <pc:sldMk cId="1695443405" sldId="2076137864"/>
            <ac:spMk id="5" creationId="{C75BF359-7F07-4568-8F6F-30B4EA883225}"/>
          </ac:spMkLst>
        </pc:spChg>
        <pc:spChg chg="mod">
          <ac:chgData name="Paul Johnston" userId="d8dfa308-554b-4eae-938f-f275d0d1d504" providerId="ADAL" clId="{F883BF91-FA33-481F-8911-5F5163306FC4}" dt="2022-02-21T19:57:12.946" v="931" actId="1076"/>
          <ac:spMkLst>
            <pc:docMk/>
            <pc:sldMk cId="1695443405" sldId="2076137864"/>
            <ac:spMk id="7" creationId="{81D7748C-6ACB-430C-A555-7CD01BA1705E}"/>
          </ac:spMkLst>
        </pc:spChg>
        <pc:cxnChg chg="add mod">
          <ac:chgData name="Paul Johnston" userId="d8dfa308-554b-4eae-938f-f275d0d1d504" providerId="ADAL" clId="{F883BF91-FA33-481F-8911-5F5163306FC4}" dt="2022-02-21T19:57:08.887" v="930" actId="1076"/>
          <ac:cxnSpMkLst>
            <pc:docMk/>
            <pc:sldMk cId="1695443405" sldId="2076137864"/>
            <ac:cxnSpMk id="2" creationId="{925A38E5-2AEA-4D64-80C1-14238C407AB1}"/>
          </ac:cxnSpMkLst>
        </pc:cxnChg>
      </pc:sldChg>
      <pc:sldChg chg="addSp modSp mod">
        <pc:chgData name="Paul Johnston" userId="d8dfa308-554b-4eae-938f-f275d0d1d504" providerId="ADAL" clId="{F883BF91-FA33-481F-8911-5F5163306FC4}" dt="2022-02-22T12:08:24.483" v="2527" actId="13926"/>
        <pc:sldMkLst>
          <pc:docMk/>
          <pc:sldMk cId="3682223125" sldId="2076137865"/>
        </pc:sldMkLst>
        <pc:spChg chg="mod">
          <ac:chgData name="Paul Johnston" userId="d8dfa308-554b-4eae-938f-f275d0d1d504" providerId="ADAL" clId="{F883BF91-FA33-481F-8911-5F5163306FC4}" dt="2022-02-22T12:08:24.483" v="2527" actId="13926"/>
          <ac:spMkLst>
            <pc:docMk/>
            <pc:sldMk cId="3682223125" sldId="2076137865"/>
            <ac:spMk id="5" creationId="{C75BF359-7F07-4568-8F6F-30B4EA883225}"/>
          </ac:spMkLst>
        </pc:spChg>
        <pc:spChg chg="mod">
          <ac:chgData name="Paul Johnston" userId="d8dfa308-554b-4eae-938f-f275d0d1d504" providerId="ADAL" clId="{F883BF91-FA33-481F-8911-5F5163306FC4}" dt="2022-02-21T19:56:51.426" v="924" actId="1076"/>
          <ac:spMkLst>
            <pc:docMk/>
            <pc:sldMk cId="3682223125" sldId="2076137865"/>
            <ac:spMk id="7" creationId="{81D7748C-6ACB-430C-A555-7CD01BA1705E}"/>
          </ac:spMkLst>
        </pc:spChg>
        <pc:cxnChg chg="add mod">
          <ac:chgData name="Paul Johnston" userId="d8dfa308-554b-4eae-938f-f275d0d1d504" providerId="ADAL" clId="{F883BF91-FA33-481F-8911-5F5163306FC4}" dt="2022-02-21T19:56:58.454" v="927" actId="1076"/>
          <ac:cxnSpMkLst>
            <pc:docMk/>
            <pc:sldMk cId="3682223125" sldId="2076137865"/>
            <ac:cxnSpMk id="2" creationId="{49BDD100-BA05-400F-B09B-0F2EF3FE1734}"/>
          </ac:cxnSpMkLst>
        </pc:cxnChg>
      </pc:sldChg>
      <pc:sldChg chg="addSp modSp mod">
        <pc:chgData name="Paul Johnston" userId="d8dfa308-554b-4eae-938f-f275d0d1d504" providerId="ADAL" clId="{F883BF91-FA33-481F-8911-5F5163306FC4}" dt="2022-02-22T09:20:51.922" v="1587"/>
        <pc:sldMkLst>
          <pc:docMk/>
          <pc:sldMk cId="484068512" sldId="2076137866"/>
        </pc:sldMkLst>
        <pc:spChg chg="mod">
          <ac:chgData name="Paul Johnston" userId="d8dfa308-554b-4eae-938f-f275d0d1d504" providerId="ADAL" clId="{F883BF91-FA33-481F-8911-5F5163306FC4}" dt="2022-02-22T09:20:51.922" v="1587"/>
          <ac:spMkLst>
            <pc:docMk/>
            <pc:sldMk cId="484068512" sldId="2076137866"/>
            <ac:spMk id="2" creationId="{A0FDCBE9-5428-4404-8249-8185B14E1FE1}"/>
          </ac:spMkLst>
        </pc:spChg>
        <pc:spChg chg="mod">
          <ac:chgData name="Paul Johnston" userId="d8dfa308-554b-4eae-938f-f275d0d1d504" providerId="ADAL" clId="{F883BF91-FA33-481F-8911-5F5163306FC4}" dt="2022-02-21T19:53:16.689" v="873" actId="33524"/>
          <ac:spMkLst>
            <pc:docMk/>
            <pc:sldMk cId="484068512" sldId="2076137866"/>
            <ac:spMk id="5" creationId="{C75BF359-7F07-4568-8F6F-30B4EA883225}"/>
          </ac:spMkLst>
        </pc:spChg>
        <pc:cxnChg chg="add mod">
          <ac:chgData name="Paul Johnston" userId="d8dfa308-554b-4eae-938f-f275d0d1d504" providerId="ADAL" clId="{F883BF91-FA33-481F-8911-5F5163306FC4}" dt="2022-02-21T19:56:27.971" v="923" actId="14100"/>
          <ac:cxnSpMkLst>
            <pc:docMk/>
            <pc:sldMk cId="484068512" sldId="2076137866"/>
            <ac:cxnSpMk id="3" creationId="{4DA4DE10-F8AB-4172-B255-B2D8A39FE062}"/>
          </ac:cxnSpMkLst>
        </pc:cxnChg>
      </pc:sldChg>
      <pc:sldChg chg="addSp modSp mod">
        <pc:chgData name="Paul Johnston" userId="d8dfa308-554b-4eae-938f-f275d0d1d504" providerId="ADAL" clId="{F883BF91-FA33-481F-8911-5F5163306FC4}" dt="2022-02-22T09:17:06.672" v="1586" actId="113"/>
        <pc:sldMkLst>
          <pc:docMk/>
          <pc:sldMk cId="3890717691" sldId="2076137867"/>
        </pc:sldMkLst>
        <pc:spChg chg="mod">
          <ac:chgData name="Paul Johnston" userId="d8dfa308-554b-4eae-938f-f275d0d1d504" providerId="ADAL" clId="{F883BF91-FA33-481F-8911-5F5163306FC4}" dt="2022-02-21T20:02:36.823" v="1012" actId="1076"/>
          <ac:spMkLst>
            <pc:docMk/>
            <pc:sldMk cId="3890717691" sldId="2076137867"/>
            <ac:spMk id="5" creationId="{C75BF359-7F07-4568-8F6F-30B4EA883225}"/>
          </ac:spMkLst>
        </pc:spChg>
        <pc:spChg chg="mod">
          <ac:chgData name="Paul Johnston" userId="d8dfa308-554b-4eae-938f-f275d0d1d504" providerId="ADAL" clId="{F883BF91-FA33-481F-8911-5F5163306FC4}" dt="2022-02-22T09:17:06.672" v="1586" actId="113"/>
          <ac:spMkLst>
            <pc:docMk/>
            <pc:sldMk cId="3890717691" sldId="2076137867"/>
            <ac:spMk id="7" creationId="{81D7748C-6ACB-430C-A555-7CD01BA1705E}"/>
          </ac:spMkLst>
        </pc:spChg>
        <pc:spChg chg="mod">
          <ac:chgData name="Paul Johnston" userId="d8dfa308-554b-4eae-938f-f275d0d1d504" providerId="ADAL" clId="{F883BF91-FA33-481F-8911-5F5163306FC4}" dt="2022-02-22T09:16:43.750" v="1582"/>
          <ac:spMkLst>
            <pc:docMk/>
            <pc:sldMk cId="3890717691" sldId="2076137867"/>
            <ac:spMk id="8" creationId="{BB445A92-1DE1-4277-8430-8BF289BE7004}"/>
          </ac:spMkLst>
        </pc:spChg>
        <pc:spChg chg="mod">
          <ac:chgData name="Paul Johnston" userId="d8dfa308-554b-4eae-938f-f275d0d1d504" providerId="ADAL" clId="{F883BF91-FA33-481F-8911-5F5163306FC4}" dt="2022-02-21T20:02:24.229" v="1010" actId="20577"/>
          <ac:spMkLst>
            <pc:docMk/>
            <pc:sldMk cId="3890717691" sldId="2076137867"/>
            <ac:spMk id="47" creationId="{76576872-715A-3747-A239-C54E3A95A122}"/>
          </ac:spMkLst>
        </pc:spChg>
        <pc:cxnChg chg="add mod">
          <ac:chgData name="Paul Johnston" userId="d8dfa308-554b-4eae-938f-f275d0d1d504" providerId="ADAL" clId="{F883BF91-FA33-481F-8911-5F5163306FC4}" dt="2022-02-21T20:03:03.571" v="1015" actId="14100"/>
          <ac:cxnSpMkLst>
            <pc:docMk/>
            <pc:sldMk cId="3890717691" sldId="2076137867"/>
            <ac:cxnSpMk id="3" creationId="{7B3B051C-B395-4198-95D3-1C575358EA65}"/>
          </ac:cxnSpMkLst>
        </pc:cxnChg>
      </pc:sldChg>
      <pc:sldChg chg="modSp mod">
        <pc:chgData name="Paul Johnston" userId="d8dfa308-554b-4eae-938f-f275d0d1d504" providerId="ADAL" clId="{F883BF91-FA33-481F-8911-5F5163306FC4}" dt="2022-02-22T12:25:15.622" v="2690"/>
        <pc:sldMkLst>
          <pc:docMk/>
          <pc:sldMk cId="367755696" sldId="2076137868"/>
        </pc:sldMkLst>
        <pc:spChg chg="mod">
          <ac:chgData name="Paul Johnston" userId="d8dfa308-554b-4eae-938f-f275d0d1d504" providerId="ADAL" clId="{F883BF91-FA33-481F-8911-5F5163306FC4}" dt="2022-02-22T12:09:43.600" v="2541" actId="13926"/>
          <ac:spMkLst>
            <pc:docMk/>
            <pc:sldMk cId="367755696" sldId="2076137868"/>
            <ac:spMk id="2" creationId="{52BF8642-6F6C-4B15-B5A2-2A409E4BE111}"/>
          </ac:spMkLst>
        </pc:spChg>
        <pc:spChg chg="mod">
          <ac:chgData name="Paul Johnston" userId="d8dfa308-554b-4eae-938f-f275d0d1d504" providerId="ADAL" clId="{F883BF91-FA33-481F-8911-5F5163306FC4}" dt="2022-02-22T12:25:15.622" v="2690"/>
          <ac:spMkLst>
            <pc:docMk/>
            <pc:sldMk cId="367755696" sldId="2076137868"/>
            <ac:spMk id="7" creationId="{81D7748C-6ACB-430C-A555-7CD01BA1705E}"/>
          </ac:spMkLst>
        </pc:spChg>
      </pc:sldChg>
      <pc:sldChg chg="addSp modSp mod">
        <pc:chgData name="Paul Johnston" userId="d8dfa308-554b-4eae-938f-f275d0d1d504" providerId="ADAL" clId="{F883BF91-FA33-481F-8911-5F5163306FC4}" dt="2022-02-21T20:04:51.071" v="1117" actId="1076"/>
        <pc:sldMkLst>
          <pc:docMk/>
          <pc:sldMk cId="2083744166" sldId="2076137868"/>
        </pc:sldMkLst>
        <pc:spChg chg="mod">
          <ac:chgData name="Paul Johnston" userId="d8dfa308-554b-4eae-938f-f275d0d1d504" providerId="ADAL" clId="{F883BF91-FA33-481F-8911-5F5163306FC4}" dt="2022-02-21T20:04:36.717" v="1112" actId="20577"/>
          <ac:spMkLst>
            <pc:docMk/>
            <pc:sldMk cId="2083744166" sldId="2076137868"/>
            <ac:spMk id="2" creationId="{52BF8642-6F6C-4B15-B5A2-2A409E4BE111}"/>
          </ac:spMkLst>
        </pc:spChg>
        <pc:spChg chg="mod">
          <ac:chgData name="Paul Johnston" userId="d8dfa308-554b-4eae-938f-f275d0d1d504" providerId="ADAL" clId="{F883BF91-FA33-481F-8911-5F5163306FC4}" dt="2022-02-21T20:03:38.454" v="1032" actId="20577"/>
          <ac:spMkLst>
            <pc:docMk/>
            <pc:sldMk cId="2083744166" sldId="2076137868"/>
            <ac:spMk id="5" creationId="{C75BF359-7F07-4568-8F6F-30B4EA883225}"/>
          </ac:spMkLst>
        </pc:spChg>
        <pc:spChg chg="mod">
          <ac:chgData name="Paul Johnston" userId="d8dfa308-554b-4eae-938f-f275d0d1d504" providerId="ADAL" clId="{F883BF91-FA33-481F-8911-5F5163306FC4}" dt="2022-02-21T20:04:40.615" v="1113" actId="1076"/>
          <ac:spMkLst>
            <pc:docMk/>
            <pc:sldMk cId="2083744166" sldId="2076137868"/>
            <ac:spMk id="7" creationId="{81D7748C-6ACB-430C-A555-7CD01BA1705E}"/>
          </ac:spMkLst>
        </pc:spChg>
        <pc:cxnChg chg="add mod">
          <ac:chgData name="Paul Johnston" userId="d8dfa308-554b-4eae-938f-f275d0d1d504" providerId="ADAL" clId="{F883BF91-FA33-481F-8911-5F5163306FC4}" dt="2022-02-21T20:04:51.071" v="1117" actId="1076"/>
          <ac:cxnSpMkLst>
            <pc:docMk/>
            <pc:sldMk cId="2083744166" sldId="2076137868"/>
            <ac:cxnSpMk id="3" creationId="{BB0E779F-8097-4DD0-B0FB-E67C26D2218C}"/>
          </ac:cxnSpMkLst>
        </pc:cxnChg>
      </pc:sldChg>
      <pc:sldChg chg="modSp mod">
        <pc:chgData name="Paul Johnston" userId="d8dfa308-554b-4eae-938f-f275d0d1d504" providerId="ADAL" clId="{F883BF91-FA33-481F-8911-5F5163306FC4}" dt="2022-02-21T20:05:07.237" v="1126" actId="113"/>
        <pc:sldMkLst>
          <pc:docMk/>
          <pc:sldMk cId="3599557027" sldId="2076137869"/>
        </pc:sldMkLst>
        <pc:spChg chg="mod">
          <ac:chgData name="Paul Johnston" userId="d8dfa308-554b-4eae-938f-f275d0d1d504" providerId="ADAL" clId="{F883BF91-FA33-481F-8911-5F5163306FC4}" dt="2022-02-21T20:05:07.237" v="1126" actId="113"/>
          <ac:spMkLst>
            <pc:docMk/>
            <pc:sldMk cId="3599557027" sldId="2076137869"/>
            <ac:spMk id="5" creationId="{C75BF359-7F07-4568-8F6F-30B4EA883225}"/>
          </ac:spMkLst>
        </pc:spChg>
      </pc:sldChg>
      <pc:sldChg chg="modSp mod">
        <pc:chgData name="Paul Johnston" userId="d8dfa308-554b-4eae-938f-f275d0d1d504" providerId="ADAL" clId="{F883BF91-FA33-481F-8911-5F5163306FC4}" dt="2022-02-22T09:16:38.586" v="1581"/>
        <pc:sldMkLst>
          <pc:docMk/>
          <pc:sldMk cId="813826381" sldId="2076137870"/>
        </pc:sldMkLst>
        <pc:spChg chg="mod">
          <ac:chgData name="Paul Johnston" userId="d8dfa308-554b-4eae-938f-f275d0d1d504" providerId="ADAL" clId="{F883BF91-FA33-481F-8911-5F5163306FC4}" dt="2022-02-22T09:16:38.586" v="1581"/>
          <ac:spMkLst>
            <pc:docMk/>
            <pc:sldMk cId="813826381" sldId="2076137870"/>
            <ac:spMk id="2" creationId="{A0FDCBE9-5428-4404-8249-8185B14E1FE1}"/>
          </ac:spMkLst>
        </pc:spChg>
      </pc:sldChg>
      <pc:sldChg chg="modSp mod">
        <pc:chgData name="Paul Johnston" userId="d8dfa308-554b-4eae-938f-f275d0d1d504" providerId="ADAL" clId="{F883BF91-FA33-481F-8911-5F5163306FC4}" dt="2022-02-21T20:05:27.726" v="1128" actId="20577"/>
        <pc:sldMkLst>
          <pc:docMk/>
          <pc:sldMk cId="1962364326" sldId="2076137870"/>
        </pc:sldMkLst>
        <pc:spChg chg="mod">
          <ac:chgData name="Paul Johnston" userId="d8dfa308-554b-4eae-938f-f275d0d1d504" providerId="ADAL" clId="{F883BF91-FA33-481F-8911-5F5163306FC4}" dt="2022-02-21T20:05:27.726" v="1128" actId="20577"/>
          <ac:spMkLst>
            <pc:docMk/>
            <pc:sldMk cId="1962364326" sldId="2076137870"/>
            <ac:spMk id="5" creationId="{C75BF359-7F07-4568-8F6F-30B4EA883225}"/>
          </ac:spMkLst>
        </pc:spChg>
      </pc:sldChg>
      <pc:sldChg chg="addSp delSp modSp mod">
        <pc:chgData name="Paul Johnston" userId="d8dfa308-554b-4eae-938f-f275d0d1d504" providerId="ADAL" clId="{F883BF91-FA33-481F-8911-5F5163306FC4}" dt="2022-02-23T07:22:55.747" v="5847" actId="22"/>
        <pc:sldMkLst>
          <pc:docMk/>
          <pc:sldMk cId="2198342244" sldId="2076137870"/>
        </pc:sldMkLst>
        <pc:picChg chg="add del mod">
          <ac:chgData name="Paul Johnston" userId="d8dfa308-554b-4eae-938f-f275d0d1d504" providerId="ADAL" clId="{F883BF91-FA33-481F-8911-5F5163306FC4}" dt="2022-02-23T07:22:55.336" v="5846" actId="478"/>
          <ac:picMkLst>
            <pc:docMk/>
            <pc:sldMk cId="2198342244" sldId="2076137870"/>
            <ac:picMk id="3" creationId="{F6C88D34-35D4-456F-B504-67B19FC6A820}"/>
          </ac:picMkLst>
        </pc:picChg>
        <pc:picChg chg="add">
          <ac:chgData name="Paul Johnston" userId="d8dfa308-554b-4eae-938f-f275d0d1d504" providerId="ADAL" clId="{F883BF91-FA33-481F-8911-5F5163306FC4}" dt="2022-02-23T07:22:55.747" v="5847" actId="22"/>
          <ac:picMkLst>
            <pc:docMk/>
            <pc:sldMk cId="2198342244" sldId="2076137870"/>
            <ac:picMk id="4" creationId="{5031DFF5-0CE5-4FF6-A84B-5726199A00FE}"/>
          </ac:picMkLst>
        </pc:picChg>
        <pc:picChg chg="add">
          <ac:chgData name="Paul Johnston" userId="d8dfa308-554b-4eae-938f-f275d0d1d504" providerId="ADAL" clId="{F883BF91-FA33-481F-8911-5F5163306FC4}" dt="2022-02-23T07:22:55.747" v="5847" actId="22"/>
          <ac:picMkLst>
            <pc:docMk/>
            <pc:sldMk cId="2198342244" sldId="2076137870"/>
            <ac:picMk id="8" creationId="{A760D113-2A88-4083-ABE6-E605DC765E92}"/>
          </ac:picMkLst>
        </pc:picChg>
      </pc:sldChg>
      <pc:sldChg chg="addSp delSp modSp mod">
        <pc:chgData name="Paul Johnston" userId="d8dfa308-554b-4eae-938f-f275d0d1d504" providerId="ADAL" clId="{F883BF91-FA33-481F-8911-5F5163306FC4}" dt="2022-02-23T07:09:46.713" v="5777" actId="113"/>
        <pc:sldMkLst>
          <pc:docMk/>
          <pc:sldMk cId="2695288804" sldId="2076137871"/>
        </pc:sldMkLst>
        <pc:spChg chg="mod">
          <ac:chgData name="Paul Johnston" userId="d8dfa308-554b-4eae-938f-f275d0d1d504" providerId="ADAL" clId="{F883BF91-FA33-481F-8911-5F5163306FC4}" dt="2022-02-23T07:09:46.713" v="5777" actId="113"/>
          <ac:spMkLst>
            <pc:docMk/>
            <pc:sldMk cId="2695288804" sldId="2076137871"/>
            <ac:spMk id="2" creationId="{52BF8642-6F6C-4B15-B5A2-2A409E4BE111}"/>
          </ac:spMkLst>
        </pc:spChg>
        <pc:spChg chg="add del">
          <ac:chgData name="Paul Johnston" userId="d8dfa308-554b-4eae-938f-f275d0d1d504" providerId="ADAL" clId="{F883BF91-FA33-481F-8911-5F5163306FC4}" dt="2022-02-22T11:38:23.446" v="2276" actId="478"/>
          <ac:spMkLst>
            <pc:docMk/>
            <pc:sldMk cId="2695288804" sldId="2076137871"/>
            <ac:spMk id="3" creationId="{B093CA58-F453-4A38-A23D-652CB4312ADF}"/>
          </ac:spMkLst>
        </pc:spChg>
        <pc:spChg chg="add del mod">
          <ac:chgData name="Paul Johnston" userId="d8dfa308-554b-4eae-938f-f275d0d1d504" providerId="ADAL" clId="{F883BF91-FA33-481F-8911-5F5163306FC4}" dt="2022-02-22T17:09:30.257" v="3509" actId="478"/>
          <ac:spMkLst>
            <pc:docMk/>
            <pc:sldMk cId="2695288804" sldId="2076137871"/>
            <ac:spMk id="4" creationId="{D4F19D7F-1A03-4AB1-BF98-7A8D26AFD71D}"/>
          </ac:spMkLst>
        </pc:spChg>
        <pc:spChg chg="del mod">
          <ac:chgData name="Paul Johnston" userId="d8dfa308-554b-4eae-938f-f275d0d1d504" providerId="ADAL" clId="{F883BF91-FA33-481F-8911-5F5163306FC4}" dt="2022-02-22T11:09:25.406" v="2129" actId="478"/>
          <ac:spMkLst>
            <pc:docMk/>
            <pc:sldMk cId="2695288804" sldId="2076137871"/>
            <ac:spMk id="5" creationId="{C75BF359-7F07-4568-8F6F-30B4EA883225}"/>
          </ac:spMkLst>
        </pc:spChg>
        <pc:spChg chg="mod">
          <ac:chgData name="Paul Johnston" userId="d8dfa308-554b-4eae-938f-f275d0d1d504" providerId="ADAL" clId="{F883BF91-FA33-481F-8911-5F5163306FC4}" dt="2022-02-22T17:08:58.694" v="3508" actId="207"/>
          <ac:spMkLst>
            <pc:docMk/>
            <pc:sldMk cId="2695288804" sldId="2076137871"/>
            <ac:spMk id="7" creationId="{81D7748C-6ACB-430C-A555-7CD01BA1705E}"/>
          </ac:spMkLst>
        </pc:spChg>
        <pc:spChg chg="add mod">
          <ac:chgData name="Paul Johnston" userId="d8dfa308-554b-4eae-938f-f275d0d1d504" providerId="ADAL" clId="{F883BF91-FA33-481F-8911-5F5163306FC4}" dt="2022-02-22T18:55:46.164" v="5048" actId="113"/>
          <ac:spMkLst>
            <pc:docMk/>
            <pc:sldMk cId="2695288804" sldId="2076137871"/>
            <ac:spMk id="9" creationId="{87D8BB98-A20E-4BB8-A4B6-BCBF51D7E967}"/>
          </ac:spMkLst>
        </pc:spChg>
      </pc:sldChg>
      <pc:sldChg chg="modSp mod">
        <pc:chgData name="Paul Johnston" userId="d8dfa308-554b-4eae-938f-f275d0d1d504" providerId="ADAL" clId="{F883BF91-FA33-481F-8911-5F5163306FC4}" dt="2022-02-21T20:13:41.361" v="1329" actId="13926"/>
        <pc:sldMkLst>
          <pc:docMk/>
          <pc:sldMk cId="2965572421" sldId="2076137871"/>
        </pc:sldMkLst>
        <pc:spChg chg="mod">
          <ac:chgData name="Paul Johnston" userId="d8dfa308-554b-4eae-938f-f275d0d1d504" providerId="ADAL" clId="{F883BF91-FA33-481F-8911-5F5163306FC4}" dt="2022-02-21T20:13:10.822" v="1322" actId="1076"/>
          <ac:spMkLst>
            <pc:docMk/>
            <pc:sldMk cId="2965572421" sldId="2076137871"/>
            <ac:spMk id="2" creationId="{52BF8642-6F6C-4B15-B5A2-2A409E4BE111}"/>
          </ac:spMkLst>
        </pc:spChg>
        <pc:spChg chg="mod">
          <ac:chgData name="Paul Johnston" userId="d8dfa308-554b-4eae-938f-f275d0d1d504" providerId="ADAL" clId="{F883BF91-FA33-481F-8911-5F5163306FC4}" dt="2022-02-21T20:13:41.361" v="1329" actId="13926"/>
          <ac:spMkLst>
            <pc:docMk/>
            <pc:sldMk cId="2965572421" sldId="2076137871"/>
            <ac:spMk id="5" creationId="{C75BF359-7F07-4568-8F6F-30B4EA883225}"/>
          </ac:spMkLst>
        </pc:spChg>
        <pc:spChg chg="mod">
          <ac:chgData name="Paul Johnston" userId="d8dfa308-554b-4eae-938f-f275d0d1d504" providerId="ADAL" clId="{F883BF91-FA33-481F-8911-5F5163306FC4}" dt="2022-02-21T20:12:38.916" v="1312" actId="13926"/>
          <ac:spMkLst>
            <pc:docMk/>
            <pc:sldMk cId="2965572421" sldId="2076137871"/>
            <ac:spMk id="7" creationId="{81D7748C-6ACB-430C-A555-7CD01BA1705E}"/>
          </ac:spMkLst>
        </pc:spChg>
      </pc:sldChg>
      <pc:sldChg chg="addSp delSp modSp mod">
        <pc:chgData name="Paul Johnston" userId="d8dfa308-554b-4eae-938f-f275d0d1d504" providerId="ADAL" clId="{F883BF91-FA33-481F-8911-5F5163306FC4}" dt="2022-02-23T07:22:43.748" v="5845" actId="1076"/>
        <pc:sldMkLst>
          <pc:docMk/>
          <pc:sldMk cId="550261136" sldId="2076137873"/>
        </pc:sldMkLst>
        <pc:spChg chg="mod">
          <ac:chgData name="Paul Johnston" userId="d8dfa308-554b-4eae-938f-f275d0d1d504" providerId="ADAL" clId="{F883BF91-FA33-481F-8911-5F5163306FC4}" dt="2022-02-23T07:10:32.441" v="5780" actId="1076"/>
          <ac:spMkLst>
            <pc:docMk/>
            <pc:sldMk cId="550261136" sldId="2076137873"/>
            <ac:spMk id="2" creationId="{A0FDCBE9-5428-4404-8249-8185B14E1FE1}"/>
          </ac:spMkLst>
        </pc:spChg>
        <pc:spChg chg="add del">
          <ac:chgData name="Paul Johnston" userId="d8dfa308-554b-4eae-938f-f275d0d1d504" providerId="ADAL" clId="{F883BF91-FA33-481F-8911-5F5163306FC4}" dt="2022-02-22T11:38:28.275" v="2279" actId="22"/>
          <ac:spMkLst>
            <pc:docMk/>
            <pc:sldMk cId="550261136" sldId="2076137873"/>
            <ac:spMk id="3" creationId="{2D3536F2-942D-4F48-8BAE-17BC1100E8D1}"/>
          </ac:spMkLst>
        </pc:spChg>
        <pc:spChg chg="add del">
          <ac:chgData name="Paul Johnston" userId="d8dfa308-554b-4eae-938f-f275d0d1d504" providerId="ADAL" clId="{F883BF91-FA33-481F-8911-5F5163306FC4}" dt="2022-02-22T12:31:22.486" v="2888" actId="478"/>
          <ac:spMkLst>
            <pc:docMk/>
            <pc:sldMk cId="550261136" sldId="2076137873"/>
            <ac:spMk id="4" creationId="{291C2C4B-AD26-4A9C-BCEC-44CA84C8058D}"/>
          </ac:spMkLst>
        </pc:spChg>
        <pc:spChg chg="del">
          <ac:chgData name="Paul Johnston" userId="d8dfa308-554b-4eae-938f-f275d0d1d504" providerId="ADAL" clId="{F883BF91-FA33-481F-8911-5F5163306FC4}" dt="2022-02-22T11:38:31.244" v="2280" actId="478"/>
          <ac:spMkLst>
            <pc:docMk/>
            <pc:sldMk cId="550261136" sldId="2076137873"/>
            <ac:spMk id="5" creationId="{C75BF359-7F07-4568-8F6F-30B4EA883225}"/>
          </ac:spMkLst>
        </pc:spChg>
        <pc:spChg chg="add del mod">
          <ac:chgData name="Paul Johnston" userId="d8dfa308-554b-4eae-938f-f275d0d1d504" providerId="ADAL" clId="{F883BF91-FA33-481F-8911-5F5163306FC4}" dt="2022-02-23T07:10:27.686" v="5778" actId="478"/>
          <ac:spMkLst>
            <pc:docMk/>
            <pc:sldMk cId="550261136" sldId="2076137873"/>
            <ac:spMk id="14" creationId="{FFB093DE-3D18-4C82-8C42-346EF491111E}"/>
          </ac:spMkLst>
        </pc:spChg>
        <pc:spChg chg="add">
          <ac:chgData name="Paul Johnston" userId="d8dfa308-554b-4eae-938f-f275d0d1d504" providerId="ADAL" clId="{F883BF91-FA33-481F-8911-5F5163306FC4}" dt="2022-02-23T07:10:27.859" v="5779" actId="22"/>
          <ac:spMkLst>
            <pc:docMk/>
            <pc:sldMk cId="550261136" sldId="2076137873"/>
            <ac:spMk id="16" creationId="{9E7AB796-328A-4BA6-9948-55B99E9EC1FD}"/>
          </ac:spMkLst>
        </pc:spChg>
        <pc:picChg chg="add del mod">
          <ac:chgData name="Paul Johnston" userId="d8dfa308-554b-4eae-938f-f275d0d1d504" providerId="ADAL" clId="{F883BF91-FA33-481F-8911-5F5163306FC4}" dt="2022-02-22T11:49:40.632" v="2299" actId="478"/>
          <ac:picMkLst>
            <pc:docMk/>
            <pc:sldMk cId="550261136" sldId="2076137873"/>
            <ac:picMk id="9" creationId="{31371F82-CF09-4F57-A30D-10E34096A7AD}"/>
          </ac:picMkLst>
        </pc:picChg>
        <pc:picChg chg="add del mod">
          <ac:chgData name="Paul Johnston" userId="d8dfa308-554b-4eae-938f-f275d0d1d504" providerId="ADAL" clId="{F883BF91-FA33-481F-8911-5F5163306FC4}" dt="2022-02-22T11:49:39.681" v="2298" actId="478"/>
          <ac:picMkLst>
            <pc:docMk/>
            <pc:sldMk cId="550261136" sldId="2076137873"/>
            <ac:picMk id="11" creationId="{934F62B9-7312-4472-A3BC-7A3C38B9591D}"/>
          </ac:picMkLst>
        </pc:picChg>
        <pc:picChg chg="add del mod">
          <ac:chgData name="Paul Johnston" userId="d8dfa308-554b-4eae-938f-f275d0d1d504" providerId="ADAL" clId="{F883BF91-FA33-481F-8911-5F5163306FC4}" dt="2022-02-23T07:22:38.148" v="5844" actId="478"/>
          <ac:picMkLst>
            <pc:docMk/>
            <pc:sldMk cId="550261136" sldId="2076137873"/>
            <ac:picMk id="13" creationId="{E26B2246-7EA3-4683-9712-E3E6B650A14D}"/>
          </ac:picMkLst>
        </pc:picChg>
        <pc:picChg chg="add del mod">
          <ac:chgData name="Paul Johnston" userId="d8dfa308-554b-4eae-938f-f275d0d1d504" providerId="ADAL" clId="{F883BF91-FA33-481F-8911-5F5163306FC4}" dt="2022-02-23T07:16:59.927" v="5817" actId="478"/>
          <ac:picMkLst>
            <pc:docMk/>
            <pc:sldMk cId="550261136" sldId="2076137873"/>
            <ac:picMk id="18" creationId="{E476E481-6D66-46E8-A82F-EC673A2731DE}"/>
          </ac:picMkLst>
        </pc:picChg>
        <pc:picChg chg="add mod">
          <ac:chgData name="Paul Johnston" userId="d8dfa308-554b-4eae-938f-f275d0d1d504" providerId="ADAL" clId="{F883BF91-FA33-481F-8911-5F5163306FC4}" dt="2022-02-23T07:22:43.748" v="5845" actId="1076"/>
          <ac:picMkLst>
            <pc:docMk/>
            <pc:sldMk cId="550261136" sldId="2076137873"/>
            <ac:picMk id="21" creationId="{F14918B1-02CF-4F11-814B-8E9395AA1A19}"/>
          </ac:picMkLst>
        </pc:picChg>
        <pc:picChg chg="add mod">
          <ac:chgData name="Paul Johnston" userId="d8dfa308-554b-4eae-938f-f275d0d1d504" providerId="ADAL" clId="{F883BF91-FA33-481F-8911-5F5163306FC4}" dt="2022-02-23T07:22:43.748" v="5845" actId="1076"/>
          <ac:picMkLst>
            <pc:docMk/>
            <pc:sldMk cId="550261136" sldId="2076137873"/>
            <ac:picMk id="23" creationId="{6904D5D6-C2EA-47AD-B68A-4CAC59834AB5}"/>
          </ac:picMkLst>
        </pc:picChg>
      </pc:sldChg>
      <pc:sldChg chg="modSp mod">
        <pc:chgData name="Paul Johnston" userId="d8dfa308-554b-4eae-938f-f275d0d1d504" providerId="ADAL" clId="{F883BF91-FA33-481F-8911-5F5163306FC4}" dt="2022-02-21T20:14:12.508" v="1333"/>
        <pc:sldMkLst>
          <pc:docMk/>
          <pc:sldMk cId="423220898" sldId="2076137874"/>
        </pc:sldMkLst>
        <pc:spChg chg="mod">
          <ac:chgData name="Paul Johnston" userId="d8dfa308-554b-4eae-938f-f275d0d1d504" providerId="ADAL" clId="{F883BF91-FA33-481F-8911-5F5163306FC4}" dt="2022-02-21T20:07:54.106" v="1210" actId="20577"/>
          <ac:spMkLst>
            <pc:docMk/>
            <pc:sldMk cId="423220898" sldId="2076137874"/>
            <ac:spMk id="2" creationId="{52BF8642-6F6C-4B15-B5A2-2A409E4BE111}"/>
          </ac:spMkLst>
        </pc:spChg>
        <pc:spChg chg="mod">
          <ac:chgData name="Paul Johnston" userId="d8dfa308-554b-4eae-938f-f275d0d1d504" providerId="ADAL" clId="{F883BF91-FA33-481F-8911-5F5163306FC4}" dt="2022-02-21T20:14:12.508" v="1333"/>
          <ac:spMkLst>
            <pc:docMk/>
            <pc:sldMk cId="423220898" sldId="2076137874"/>
            <ac:spMk id="5" creationId="{C75BF359-7F07-4568-8F6F-30B4EA883225}"/>
          </ac:spMkLst>
        </pc:spChg>
      </pc:sldChg>
      <pc:sldChg chg="addSp delSp modSp mod">
        <pc:chgData name="Paul Johnston" userId="d8dfa308-554b-4eae-938f-f275d0d1d504" providerId="ADAL" clId="{F883BF91-FA33-481F-8911-5F5163306FC4}" dt="2022-02-23T07:48:40.691" v="5852" actId="20577"/>
        <pc:sldMkLst>
          <pc:docMk/>
          <pc:sldMk cId="1280673302" sldId="2076137874"/>
        </pc:sldMkLst>
        <pc:spChg chg="mod">
          <ac:chgData name="Paul Johnston" userId="d8dfa308-554b-4eae-938f-f275d0d1d504" providerId="ADAL" clId="{F883BF91-FA33-481F-8911-5F5163306FC4}" dt="2022-02-23T07:48:40.691" v="5852" actId="20577"/>
          <ac:spMkLst>
            <pc:docMk/>
            <pc:sldMk cId="1280673302" sldId="2076137874"/>
            <ac:spMk id="2" creationId="{52BF8642-6F6C-4B15-B5A2-2A409E4BE111}"/>
          </ac:spMkLst>
        </pc:spChg>
        <pc:spChg chg="add del">
          <ac:chgData name="Paul Johnston" userId="d8dfa308-554b-4eae-938f-f275d0d1d504" providerId="ADAL" clId="{F883BF91-FA33-481F-8911-5F5163306FC4}" dt="2022-02-22T17:09:56.238" v="3515" actId="478"/>
          <ac:spMkLst>
            <pc:docMk/>
            <pc:sldMk cId="1280673302" sldId="2076137874"/>
            <ac:spMk id="3" creationId="{5C748526-8262-4B9C-A791-AE26A802A419}"/>
          </ac:spMkLst>
        </pc:spChg>
        <pc:spChg chg="add mod">
          <ac:chgData name="Paul Johnston" userId="d8dfa308-554b-4eae-938f-f275d0d1d504" providerId="ADAL" clId="{F883BF91-FA33-481F-8911-5F5163306FC4}" dt="2022-02-22T18:55:35.760" v="5044" actId="113"/>
          <ac:spMkLst>
            <pc:docMk/>
            <pc:sldMk cId="1280673302" sldId="2076137874"/>
            <ac:spMk id="4" creationId="{85334BE8-CD22-4577-A180-906AFC2C4657}"/>
          </ac:spMkLst>
        </pc:spChg>
        <pc:spChg chg="del mod">
          <ac:chgData name="Paul Johnston" userId="d8dfa308-554b-4eae-938f-f275d0d1d504" providerId="ADAL" clId="{F883BF91-FA33-481F-8911-5F5163306FC4}" dt="2022-02-22T12:29:24.246" v="2765" actId="478"/>
          <ac:spMkLst>
            <pc:docMk/>
            <pc:sldMk cId="1280673302" sldId="2076137874"/>
            <ac:spMk id="5" creationId="{C75BF359-7F07-4568-8F6F-30B4EA883225}"/>
          </ac:spMkLst>
        </pc:spChg>
      </pc:sldChg>
      <pc:sldChg chg="modSp mod">
        <pc:chgData name="Paul Johnston" userId="d8dfa308-554b-4eae-938f-f275d0d1d504" providerId="ADAL" clId="{F883BF91-FA33-481F-8911-5F5163306FC4}" dt="2022-02-21T20:14:02.660" v="1332" actId="13926"/>
        <pc:sldMkLst>
          <pc:docMk/>
          <pc:sldMk cId="2793022355" sldId="2076137875"/>
        </pc:sldMkLst>
        <pc:spChg chg="mod">
          <ac:chgData name="Paul Johnston" userId="d8dfa308-554b-4eae-938f-f275d0d1d504" providerId="ADAL" clId="{F883BF91-FA33-481F-8911-5F5163306FC4}" dt="2022-02-21T20:10:22.322" v="1299" actId="20577"/>
          <ac:spMkLst>
            <pc:docMk/>
            <pc:sldMk cId="2793022355" sldId="2076137875"/>
            <ac:spMk id="2" creationId="{52BF8642-6F6C-4B15-B5A2-2A409E4BE111}"/>
          </ac:spMkLst>
        </pc:spChg>
        <pc:spChg chg="mod">
          <ac:chgData name="Paul Johnston" userId="d8dfa308-554b-4eae-938f-f275d0d1d504" providerId="ADAL" clId="{F883BF91-FA33-481F-8911-5F5163306FC4}" dt="2022-02-21T20:14:02.660" v="1332" actId="13926"/>
          <ac:spMkLst>
            <pc:docMk/>
            <pc:sldMk cId="2793022355" sldId="2076137875"/>
            <ac:spMk id="5" creationId="{C75BF359-7F07-4568-8F6F-30B4EA883225}"/>
          </ac:spMkLst>
        </pc:spChg>
      </pc:sldChg>
      <pc:sldChg chg="addSp delSp modSp mod">
        <pc:chgData name="Paul Johnston" userId="d8dfa308-554b-4eae-938f-f275d0d1d504" providerId="ADAL" clId="{F883BF91-FA33-481F-8911-5F5163306FC4}" dt="2022-02-22T18:55:40.494" v="5046" actId="113"/>
        <pc:sldMkLst>
          <pc:docMk/>
          <pc:sldMk cId="3703514101" sldId="2076137875"/>
        </pc:sldMkLst>
        <pc:spChg chg="mod">
          <ac:chgData name="Paul Johnston" userId="d8dfa308-554b-4eae-938f-f275d0d1d504" providerId="ADAL" clId="{F883BF91-FA33-481F-8911-5F5163306FC4}" dt="2022-02-22T17:09:52.928" v="3514" actId="1076"/>
          <ac:spMkLst>
            <pc:docMk/>
            <pc:sldMk cId="3703514101" sldId="2076137875"/>
            <ac:spMk id="2" creationId="{52BF8642-6F6C-4B15-B5A2-2A409E4BE111}"/>
          </ac:spMkLst>
        </pc:spChg>
        <pc:spChg chg="add del mod">
          <ac:chgData name="Paul Johnston" userId="d8dfa308-554b-4eae-938f-f275d0d1d504" providerId="ADAL" clId="{F883BF91-FA33-481F-8911-5F5163306FC4}" dt="2022-02-22T11:09:21.878" v="2127" actId="478"/>
          <ac:spMkLst>
            <pc:docMk/>
            <pc:sldMk cId="3703514101" sldId="2076137875"/>
            <ac:spMk id="3" creationId="{4B126575-6EAD-4D51-9625-9FE03D3571A6}"/>
          </ac:spMkLst>
        </pc:spChg>
        <pc:spChg chg="add del">
          <ac:chgData name="Paul Johnston" userId="d8dfa308-554b-4eae-938f-f275d0d1d504" providerId="ADAL" clId="{F883BF91-FA33-481F-8911-5F5163306FC4}" dt="2022-02-22T11:38:20.204" v="2274" actId="478"/>
          <ac:spMkLst>
            <pc:docMk/>
            <pc:sldMk cId="3703514101" sldId="2076137875"/>
            <ac:spMk id="4" creationId="{CE0044D3-23C1-46F1-9DB5-4BF3D517B72D}"/>
          </ac:spMkLst>
        </pc:spChg>
        <pc:spChg chg="del mod">
          <ac:chgData name="Paul Johnston" userId="d8dfa308-554b-4eae-938f-f275d0d1d504" providerId="ADAL" clId="{F883BF91-FA33-481F-8911-5F5163306FC4}" dt="2022-02-22T11:07:08.346" v="2091" actId="478"/>
          <ac:spMkLst>
            <pc:docMk/>
            <pc:sldMk cId="3703514101" sldId="2076137875"/>
            <ac:spMk id="5" creationId="{C75BF359-7F07-4568-8F6F-30B4EA883225}"/>
          </ac:spMkLst>
        </pc:spChg>
        <pc:spChg chg="add del">
          <ac:chgData name="Paul Johnston" userId="d8dfa308-554b-4eae-938f-f275d0d1d504" providerId="ADAL" clId="{F883BF91-FA33-481F-8911-5F5163306FC4}" dt="2022-02-22T12:29:13.115" v="2761" actId="478"/>
          <ac:spMkLst>
            <pc:docMk/>
            <pc:sldMk cId="3703514101" sldId="2076137875"/>
            <ac:spMk id="9" creationId="{FCAB3EE1-49FC-4E41-945D-9415A31F77F7}"/>
          </ac:spMkLst>
        </pc:spChg>
        <pc:spChg chg="add del">
          <ac:chgData name="Paul Johnston" userId="d8dfa308-554b-4eae-938f-f275d0d1d504" providerId="ADAL" clId="{F883BF91-FA33-481F-8911-5F5163306FC4}" dt="2022-02-22T17:09:42.249" v="3512" actId="478"/>
          <ac:spMkLst>
            <pc:docMk/>
            <pc:sldMk cId="3703514101" sldId="2076137875"/>
            <ac:spMk id="12" creationId="{430470FE-1223-44A7-BC52-89C68AE29FAC}"/>
          </ac:spMkLst>
        </pc:spChg>
        <pc:spChg chg="add del">
          <ac:chgData name="Paul Johnston" userId="d8dfa308-554b-4eae-938f-f275d0d1d504" providerId="ADAL" clId="{F883BF91-FA33-481F-8911-5F5163306FC4}" dt="2022-02-22T12:29:14.695" v="2763" actId="22"/>
          <ac:spMkLst>
            <pc:docMk/>
            <pc:sldMk cId="3703514101" sldId="2076137875"/>
            <ac:spMk id="13" creationId="{A97CA29F-6E2D-43FC-825F-5C2360F8382C}"/>
          </ac:spMkLst>
        </pc:spChg>
        <pc:spChg chg="add mod">
          <ac:chgData name="Paul Johnston" userId="d8dfa308-554b-4eae-938f-f275d0d1d504" providerId="ADAL" clId="{F883BF91-FA33-481F-8911-5F5163306FC4}" dt="2022-02-22T18:55:40.494" v="5046" actId="113"/>
          <ac:spMkLst>
            <pc:docMk/>
            <pc:sldMk cId="3703514101" sldId="2076137875"/>
            <ac:spMk id="15" creationId="{E2C8740B-FA9F-46EC-906D-5CD320AEF60A}"/>
          </ac:spMkLst>
        </pc:spChg>
      </pc:sldChg>
      <pc:sldChg chg="addSp delSp modSp new mod setBg">
        <pc:chgData name="Paul Johnston" userId="d8dfa308-554b-4eae-938f-f275d0d1d504" providerId="ADAL" clId="{F883BF91-FA33-481F-8911-5F5163306FC4}" dt="2022-02-22T09:33:39.498" v="1612" actId="27614"/>
        <pc:sldMkLst>
          <pc:docMk/>
          <pc:sldMk cId="1738855612" sldId="2076137877"/>
        </pc:sldMkLst>
        <pc:spChg chg="add del">
          <ac:chgData name="Paul Johnston" userId="d8dfa308-554b-4eae-938f-f275d0d1d504" providerId="ADAL" clId="{F883BF91-FA33-481F-8911-5F5163306FC4}" dt="2022-02-22T09:32:20.403" v="1600" actId="26606"/>
          <ac:spMkLst>
            <pc:docMk/>
            <pc:sldMk cId="1738855612" sldId="2076137877"/>
            <ac:spMk id="8" creationId="{01D0AF59-99C3-4251-AB9A-C966C6AD4400}"/>
          </ac:spMkLst>
        </pc:spChg>
        <pc:spChg chg="add del">
          <ac:chgData name="Paul Johnston" userId="d8dfa308-554b-4eae-938f-f275d0d1d504" providerId="ADAL" clId="{F883BF91-FA33-481F-8911-5F5163306FC4}" dt="2022-02-22T09:32:20.403" v="1600" actId="26606"/>
          <ac:spMkLst>
            <pc:docMk/>
            <pc:sldMk cId="1738855612" sldId="2076137877"/>
            <ac:spMk id="10" creationId="{1855405F-37A2-4869-9154-F8BE3BECE6C3}"/>
          </ac:spMkLst>
        </pc:spChg>
        <pc:spChg chg="add del">
          <ac:chgData name="Paul Johnston" userId="d8dfa308-554b-4eae-938f-f275d0d1d504" providerId="ADAL" clId="{F883BF91-FA33-481F-8911-5F5163306FC4}" dt="2022-02-22T09:32:37.987" v="1610" actId="26606"/>
          <ac:spMkLst>
            <pc:docMk/>
            <pc:sldMk cId="1738855612" sldId="2076137877"/>
            <ac:spMk id="12" creationId="{90A7EAB6-59D3-4325-8DE6-E0CA4009CE53}"/>
          </ac:spMkLst>
        </pc:spChg>
        <pc:spChg chg="add del">
          <ac:chgData name="Paul Johnston" userId="d8dfa308-554b-4eae-938f-f275d0d1d504" providerId="ADAL" clId="{F883BF91-FA33-481F-8911-5F5163306FC4}" dt="2022-02-22T09:32:21.830" v="1602" actId="26606"/>
          <ac:spMkLst>
            <pc:docMk/>
            <pc:sldMk cId="1738855612" sldId="2076137877"/>
            <ac:spMk id="13" creationId="{86FF76B9-219D-4469-AF87-0236D29032F1}"/>
          </ac:spMkLst>
        </pc:spChg>
        <pc:spChg chg="add del">
          <ac:chgData name="Paul Johnston" userId="d8dfa308-554b-4eae-938f-f275d0d1d504" providerId="ADAL" clId="{F883BF91-FA33-481F-8911-5F5163306FC4}" dt="2022-02-22T09:32:21.830" v="1602" actId="26606"/>
          <ac:spMkLst>
            <pc:docMk/>
            <pc:sldMk cId="1738855612" sldId="2076137877"/>
            <ac:spMk id="14" creationId="{2E80C965-DB6D-4F81-9E9E-B027384D0BD6}"/>
          </ac:spMkLst>
        </pc:spChg>
        <pc:spChg chg="add del">
          <ac:chgData name="Paul Johnston" userId="d8dfa308-554b-4eae-938f-f275d0d1d504" providerId="ADAL" clId="{F883BF91-FA33-481F-8911-5F5163306FC4}" dt="2022-02-22T09:32:21.830" v="1602" actId="26606"/>
          <ac:spMkLst>
            <pc:docMk/>
            <pc:sldMk cId="1738855612" sldId="2076137877"/>
            <ac:spMk id="16" creationId="{633C5E46-DAC5-4661-9C87-22B08E2A512F}"/>
          </ac:spMkLst>
        </pc:spChg>
        <pc:spChg chg="add del">
          <ac:chgData name="Paul Johnston" userId="d8dfa308-554b-4eae-938f-f275d0d1d504" providerId="ADAL" clId="{F883BF91-FA33-481F-8911-5F5163306FC4}" dt="2022-02-22T09:32:22.781" v="1604" actId="26606"/>
          <ac:spMkLst>
            <pc:docMk/>
            <pc:sldMk cId="1738855612" sldId="2076137877"/>
            <ac:spMk id="18" creationId="{32BC26D8-82FB-445E-AA49-62A77D7C1EE0}"/>
          </ac:spMkLst>
        </pc:spChg>
        <pc:spChg chg="add del">
          <ac:chgData name="Paul Johnston" userId="d8dfa308-554b-4eae-938f-f275d0d1d504" providerId="ADAL" clId="{F883BF91-FA33-481F-8911-5F5163306FC4}" dt="2022-02-22T09:32:22.781" v="1604" actId="26606"/>
          <ac:spMkLst>
            <pc:docMk/>
            <pc:sldMk cId="1738855612" sldId="2076137877"/>
            <ac:spMk id="19" creationId="{CB44330D-EA18-4254-AA95-EB49948539B8}"/>
          </ac:spMkLst>
        </pc:spChg>
        <pc:spChg chg="add del">
          <ac:chgData name="Paul Johnston" userId="d8dfa308-554b-4eae-938f-f275d0d1d504" providerId="ADAL" clId="{F883BF91-FA33-481F-8911-5F5163306FC4}" dt="2022-02-22T09:32:29.782" v="1606" actId="26606"/>
          <ac:spMkLst>
            <pc:docMk/>
            <pc:sldMk cId="1738855612" sldId="2076137877"/>
            <ac:spMk id="21" creationId="{86FF76B9-219D-4469-AF87-0236D29032F1}"/>
          </ac:spMkLst>
        </pc:spChg>
        <pc:spChg chg="add del">
          <ac:chgData name="Paul Johnston" userId="d8dfa308-554b-4eae-938f-f275d0d1d504" providerId="ADAL" clId="{F883BF91-FA33-481F-8911-5F5163306FC4}" dt="2022-02-22T09:32:29.782" v="1606" actId="26606"/>
          <ac:spMkLst>
            <pc:docMk/>
            <pc:sldMk cId="1738855612" sldId="2076137877"/>
            <ac:spMk id="23" creationId="{2E80C965-DB6D-4F81-9E9E-B027384D0BD6}"/>
          </ac:spMkLst>
        </pc:spChg>
        <pc:spChg chg="add del">
          <ac:chgData name="Paul Johnston" userId="d8dfa308-554b-4eae-938f-f275d0d1d504" providerId="ADAL" clId="{F883BF91-FA33-481F-8911-5F5163306FC4}" dt="2022-02-22T09:32:29.782" v="1606" actId="26606"/>
          <ac:spMkLst>
            <pc:docMk/>
            <pc:sldMk cId="1738855612" sldId="2076137877"/>
            <ac:spMk id="24" creationId="{633C5E46-DAC5-4661-9C87-22B08E2A512F}"/>
          </ac:spMkLst>
        </pc:spChg>
        <pc:spChg chg="add del">
          <ac:chgData name="Paul Johnston" userId="d8dfa308-554b-4eae-938f-f275d0d1d504" providerId="ADAL" clId="{F883BF91-FA33-481F-8911-5F5163306FC4}" dt="2022-02-22T09:32:36.353" v="1608" actId="26606"/>
          <ac:spMkLst>
            <pc:docMk/>
            <pc:sldMk cId="1738855612" sldId="2076137877"/>
            <ac:spMk id="26" creationId="{AB8C311F-7253-4AED-9701-7FC0708C41C7}"/>
          </ac:spMkLst>
        </pc:spChg>
        <pc:spChg chg="add del">
          <ac:chgData name="Paul Johnston" userId="d8dfa308-554b-4eae-938f-f275d0d1d504" providerId="ADAL" clId="{F883BF91-FA33-481F-8911-5F5163306FC4}" dt="2022-02-22T09:32:36.353" v="1608" actId="26606"/>
          <ac:spMkLst>
            <pc:docMk/>
            <pc:sldMk cId="1738855612" sldId="2076137877"/>
            <ac:spMk id="27" creationId="{E2384209-CB15-4CDF-9D31-C44FD9A3F20D}"/>
          </ac:spMkLst>
        </pc:spChg>
        <pc:spChg chg="add del">
          <ac:chgData name="Paul Johnston" userId="d8dfa308-554b-4eae-938f-f275d0d1d504" providerId="ADAL" clId="{F883BF91-FA33-481F-8911-5F5163306FC4}" dt="2022-02-22T09:32:36.353" v="1608" actId="26606"/>
          <ac:spMkLst>
            <pc:docMk/>
            <pc:sldMk cId="1738855612" sldId="2076137877"/>
            <ac:spMk id="28" creationId="{2633B3B5-CC90-43F0-8714-D31D1F3F0209}"/>
          </ac:spMkLst>
        </pc:spChg>
        <pc:spChg chg="add del">
          <ac:chgData name="Paul Johnston" userId="d8dfa308-554b-4eae-938f-f275d0d1d504" providerId="ADAL" clId="{F883BF91-FA33-481F-8911-5F5163306FC4}" dt="2022-02-22T09:32:36.353" v="1608" actId="26606"/>
          <ac:spMkLst>
            <pc:docMk/>
            <pc:sldMk cId="1738855612" sldId="2076137877"/>
            <ac:spMk id="29" creationId="{A8D57A06-A426-446D-B02C-A2DC6B62E45E}"/>
          </ac:spMkLst>
        </pc:spChg>
        <pc:spChg chg="add del">
          <ac:chgData name="Paul Johnston" userId="d8dfa308-554b-4eae-938f-f275d0d1d504" providerId="ADAL" clId="{F883BF91-FA33-481F-8911-5F5163306FC4}" dt="2022-02-22T09:32:37.987" v="1610" actId="26606"/>
          <ac:spMkLst>
            <pc:docMk/>
            <pc:sldMk cId="1738855612" sldId="2076137877"/>
            <ac:spMk id="31" creationId="{AB8C311F-7253-4AED-9701-7FC0708C41C7}"/>
          </ac:spMkLst>
        </pc:spChg>
        <pc:spChg chg="add del">
          <ac:chgData name="Paul Johnston" userId="d8dfa308-554b-4eae-938f-f275d0d1d504" providerId="ADAL" clId="{F883BF91-FA33-481F-8911-5F5163306FC4}" dt="2022-02-22T09:32:37.987" v="1610" actId="26606"/>
          <ac:spMkLst>
            <pc:docMk/>
            <pc:sldMk cId="1738855612" sldId="2076137877"/>
            <ac:spMk id="32" creationId="{FD073016-B734-483B-8953-5BADEE145112}"/>
          </ac:spMkLst>
        </pc:spChg>
        <pc:spChg chg="add del">
          <ac:chgData name="Paul Johnston" userId="d8dfa308-554b-4eae-938f-f275d0d1d504" providerId="ADAL" clId="{F883BF91-FA33-481F-8911-5F5163306FC4}" dt="2022-02-22T09:32:37.987" v="1610" actId="26606"/>
          <ac:spMkLst>
            <pc:docMk/>
            <pc:sldMk cId="1738855612" sldId="2076137877"/>
            <ac:spMk id="33" creationId="{A8D57A06-A426-446D-B02C-A2DC6B62E45E}"/>
          </ac:spMkLst>
        </pc:spChg>
        <pc:spChg chg="add">
          <ac:chgData name="Paul Johnston" userId="d8dfa308-554b-4eae-938f-f275d0d1d504" providerId="ADAL" clId="{F883BF91-FA33-481F-8911-5F5163306FC4}" dt="2022-02-22T09:32:37.999" v="1611" actId="26606"/>
          <ac:spMkLst>
            <pc:docMk/>
            <pc:sldMk cId="1738855612" sldId="2076137877"/>
            <ac:spMk id="35" creationId="{AB8C311F-7253-4AED-9701-7FC0708C41C7}"/>
          </ac:spMkLst>
        </pc:spChg>
        <pc:spChg chg="add">
          <ac:chgData name="Paul Johnston" userId="d8dfa308-554b-4eae-938f-f275d0d1d504" providerId="ADAL" clId="{F883BF91-FA33-481F-8911-5F5163306FC4}" dt="2022-02-22T09:32:37.999" v="1611" actId="26606"/>
          <ac:spMkLst>
            <pc:docMk/>
            <pc:sldMk cId="1738855612" sldId="2076137877"/>
            <ac:spMk id="36" creationId="{E2384209-CB15-4CDF-9D31-C44FD9A3F20D}"/>
          </ac:spMkLst>
        </pc:spChg>
        <pc:spChg chg="add">
          <ac:chgData name="Paul Johnston" userId="d8dfa308-554b-4eae-938f-f275d0d1d504" providerId="ADAL" clId="{F883BF91-FA33-481F-8911-5F5163306FC4}" dt="2022-02-22T09:32:37.999" v="1611" actId="26606"/>
          <ac:spMkLst>
            <pc:docMk/>
            <pc:sldMk cId="1738855612" sldId="2076137877"/>
            <ac:spMk id="37" creationId="{2633B3B5-CC90-43F0-8714-D31D1F3F0209}"/>
          </ac:spMkLst>
        </pc:spChg>
        <pc:spChg chg="add">
          <ac:chgData name="Paul Johnston" userId="d8dfa308-554b-4eae-938f-f275d0d1d504" providerId="ADAL" clId="{F883BF91-FA33-481F-8911-5F5163306FC4}" dt="2022-02-22T09:32:37.999" v="1611" actId="26606"/>
          <ac:spMkLst>
            <pc:docMk/>
            <pc:sldMk cId="1738855612" sldId="2076137877"/>
            <ac:spMk id="38" creationId="{A8D57A06-A426-446D-B02C-A2DC6B62E45E}"/>
          </ac:spMkLst>
        </pc:spChg>
        <pc:grpChg chg="add del">
          <ac:chgData name="Paul Johnston" userId="d8dfa308-554b-4eae-938f-f275d0d1d504" providerId="ADAL" clId="{F883BF91-FA33-481F-8911-5F5163306FC4}" dt="2022-02-22T09:32:21.830" v="1602" actId="26606"/>
          <ac:grpSpMkLst>
            <pc:docMk/>
            <pc:sldMk cId="1738855612" sldId="2076137877"/>
            <ac:grpSpMk id="15" creationId="{DB88BD78-87E1-424D-B479-C37D8E41B12E}"/>
          </ac:grpSpMkLst>
        </pc:grpChg>
        <pc:grpChg chg="add del">
          <ac:chgData name="Paul Johnston" userId="d8dfa308-554b-4eae-938f-f275d0d1d504" providerId="ADAL" clId="{F883BF91-FA33-481F-8911-5F5163306FC4}" dt="2022-02-22T09:32:29.782" v="1606" actId="26606"/>
          <ac:grpSpMkLst>
            <pc:docMk/>
            <pc:sldMk cId="1738855612" sldId="2076137877"/>
            <ac:grpSpMk id="22" creationId="{DB88BD78-87E1-424D-B479-C37D8E41B12E}"/>
          </ac:grpSpMkLst>
        </pc:grpChg>
        <pc:picChg chg="add mod">
          <ac:chgData name="Paul Johnston" userId="d8dfa308-554b-4eae-938f-f275d0d1d504" providerId="ADAL" clId="{F883BF91-FA33-481F-8911-5F5163306FC4}" dt="2022-02-22T09:33:39.498" v="1612" actId="27614"/>
          <ac:picMkLst>
            <pc:docMk/>
            <pc:sldMk cId="1738855612" sldId="2076137877"/>
            <ac:picMk id="3" creationId="{A7CA683D-74DF-4E52-B5C3-A8AC4A9B21B9}"/>
          </ac:picMkLst>
        </pc:picChg>
      </pc:sldChg>
      <pc:sldChg chg="new del ord">
        <pc:chgData name="Paul Johnston" userId="d8dfa308-554b-4eae-938f-f275d0d1d504" providerId="ADAL" clId="{F883BF91-FA33-481F-8911-5F5163306FC4}" dt="2022-02-22T09:37:03.546" v="1616" actId="2696"/>
        <pc:sldMkLst>
          <pc:docMk/>
          <pc:sldMk cId="676461532" sldId="2076137878"/>
        </pc:sldMkLst>
      </pc:sldChg>
      <pc:sldChg chg="addSp delSp modSp new mod ord setBg modNotesTx">
        <pc:chgData name="Paul Johnston" userId="d8dfa308-554b-4eae-938f-f275d0d1d504" providerId="ADAL" clId="{F883BF91-FA33-481F-8911-5F5163306FC4}" dt="2022-02-23T06:34:46.592" v="5679" actId="20577"/>
        <pc:sldMkLst>
          <pc:docMk/>
          <pc:sldMk cId="1839198443" sldId="2076137878"/>
        </pc:sldMkLst>
        <pc:spChg chg="mod">
          <ac:chgData name="Paul Johnston" userId="d8dfa308-554b-4eae-938f-f275d0d1d504" providerId="ADAL" clId="{F883BF91-FA33-481F-8911-5F5163306FC4}" dt="2022-02-22T19:23:15.263" v="5408" actId="26606"/>
          <ac:spMkLst>
            <pc:docMk/>
            <pc:sldMk cId="1839198443" sldId="2076137878"/>
            <ac:spMk id="2" creationId="{23367DCE-7144-4B5E-BA4C-BD1E953F2E95}"/>
          </ac:spMkLst>
        </pc:spChg>
        <pc:spChg chg="add del mod">
          <ac:chgData name="Paul Johnston" userId="d8dfa308-554b-4eae-938f-f275d0d1d504" providerId="ADAL" clId="{F883BF91-FA33-481F-8911-5F5163306FC4}" dt="2022-02-23T06:34:46.592" v="5679" actId="20577"/>
          <ac:spMkLst>
            <pc:docMk/>
            <pc:sldMk cId="1839198443" sldId="2076137878"/>
            <ac:spMk id="3" creationId="{B0B128FD-D777-4A77-94FC-F2C992DB26DE}"/>
          </ac:spMkLst>
        </pc:spChg>
        <pc:spChg chg="add del">
          <ac:chgData name="Paul Johnston" userId="d8dfa308-554b-4eae-938f-f275d0d1d504" providerId="ADAL" clId="{F883BF91-FA33-481F-8911-5F5163306FC4}" dt="2022-02-22T19:23:15.263" v="5408" actId="26606"/>
          <ac:spMkLst>
            <pc:docMk/>
            <pc:sldMk cId="1839198443" sldId="2076137878"/>
            <ac:spMk id="8" creationId="{E8A8EAB8-D2FF-444D-B34B-7D32F106AD0E}"/>
          </ac:spMkLst>
        </pc:spChg>
        <pc:spChg chg="add del">
          <ac:chgData name="Paul Johnston" userId="d8dfa308-554b-4eae-938f-f275d0d1d504" providerId="ADAL" clId="{F883BF91-FA33-481F-8911-5F5163306FC4}" dt="2022-02-22T19:10:20.141" v="5178" actId="26606"/>
          <ac:spMkLst>
            <pc:docMk/>
            <pc:sldMk cId="1839198443" sldId="2076137878"/>
            <ac:spMk id="9" creationId="{345A976A-8DE3-4B67-B94B-2044FDD12899}"/>
          </ac:spMkLst>
        </pc:spChg>
        <pc:spChg chg="add del">
          <ac:chgData name="Paul Johnston" userId="d8dfa308-554b-4eae-938f-f275d0d1d504" providerId="ADAL" clId="{F883BF91-FA33-481F-8911-5F5163306FC4}" dt="2022-02-22T19:10:20.141" v="5178" actId="26606"/>
          <ac:spMkLst>
            <pc:docMk/>
            <pc:sldMk cId="1839198443" sldId="2076137878"/>
            <ac:spMk id="11" creationId="{6EAAA1B9-2DDB-49C9-A037-A523D2F13C15}"/>
          </ac:spMkLst>
        </pc:spChg>
        <pc:grpChg chg="add del">
          <ac:chgData name="Paul Johnston" userId="d8dfa308-554b-4eae-938f-f275d0d1d504" providerId="ADAL" clId="{F883BF91-FA33-481F-8911-5F5163306FC4}" dt="2022-02-22T19:10:20.141" v="5178" actId="26606"/>
          <ac:grpSpMkLst>
            <pc:docMk/>
            <pc:sldMk cId="1839198443" sldId="2076137878"/>
            <ac:grpSpMk id="13" creationId="{B441F8D5-EBCE-4FB9-91A9-3425971C1F99}"/>
          </ac:grpSpMkLst>
        </pc:grpChg>
        <pc:grpChg chg="add del">
          <ac:chgData name="Paul Johnston" userId="d8dfa308-554b-4eae-938f-f275d0d1d504" providerId="ADAL" clId="{F883BF91-FA33-481F-8911-5F5163306FC4}" dt="2022-02-22T19:10:20.141" v="5178" actId="26606"/>
          <ac:grpSpMkLst>
            <pc:docMk/>
            <pc:sldMk cId="1839198443" sldId="2076137878"/>
            <ac:grpSpMk id="19" creationId="{08701F99-7E4C-4B92-A4B5-307CDFB7A4DE}"/>
          </ac:grpSpMkLst>
        </pc:grpChg>
        <pc:graphicFrameChg chg="add del">
          <ac:chgData name="Paul Johnston" userId="d8dfa308-554b-4eae-938f-f275d0d1d504" providerId="ADAL" clId="{F883BF91-FA33-481F-8911-5F5163306FC4}" dt="2022-02-22T19:10:20.141" v="5178" actId="26606"/>
          <ac:graphicFrameMkLst>
            <pc:docMk/>
            <pc:sldMk cId="1839198443" sldId="2076137878"/>
            <ac:graphicFrameMk id="5" creationId="{28AE6577-9E7B-42DE-8912-1CF4BF94EC42}"/>
          </ac:graphicFrameMkLst>
        </pc:graphicFrameChg>
        <pc:cxnChg chg="add del">
          <ac:chgData name="Paul Johnston" userId="d8dfa308-554b-4eae-938f-f275d0d1d504" providerId="ADAL" clId="{F883BF91-FA33-481F-8911-5F5163306FC4}" dt="2022-02-22T19:23:15.263" v="5408" actId="26606"/>
          <ac:cxnSpMkLst>
            <pc:docMk/>
            <pc:sldMk cId="1839198443" sldId="2076137878"/>
            <ac:cxnSpMk id="10" creationId="{067633D1-6EE6-4118-B9F0-B363477BEE7A}"/>
          </ac:cxnSpMkLst>
        </pc:cxnChg>
        <pc:cxnChg chg="add del">
          <ac:chgData name="Paul Johnston" userId="d8dfa308-554b-4eae-938f-f275d0d1d504" providerId="ADAL" clId="{F883BF91-FA33-481F-8911-5F5163306FC4}" dt="2022-02-22T19:23:15.263" v="5408" actId="26606"/>
          <ac:cxnSpMkLst>
            <pc:docMk/>
            <pc:sldMk cId="1839198443" sldId="2076137878"/>
            <ac:cxnSpMk id="12" creationId="{4AD7FFC6-42A9-49CB-B5E9-B3F6B038331B}"/>
          </ac:cxnSpMkLst>
        </pc:cxnChg>
      </pc:sldChg>
      <pc:sldChg chg="addSp delSp modSp new mod setBg setClrOvrMap modNotesTx">
        <pc:chgData name="Paul Johnston" userId="d8dfa308-554b-4eae-938f-f275d0d1d504" providerId="ADAL" clId="{F883BF91-FA33-481F-8911-5F5163306FC4}" dt="2022-02-22T19:23:17.046" v="5410" actId="26606"/>
        <pc:sldMkLst>
          <pc:docMk/>
          <pc:sldMk cId="1772856894" sldId="2076137879"/>
        </pc:sldMkLst>
        <pc:spChg chg="mod">
          <ac:chgData name="Paul Johnston" userId="d8dfa308-554b-4eae-938f-f275d0d1d504" providerId="ADAL" clId="{F883BF91-FA33-481F-8911-5F5163306FC4}" dt="2022-02-22T19:23:17.046" v="5410" actId="26606"/>
          <ac:spMkLst>
            <pc:docMk/>
            <pc:sldMk cId="1772856894" sldId="2076137879"/>
            <ac:spMk id="2" creationId="{05103C33-CFAA-402A-A300-68A8143F2BD4}"/>
          </ac:spMkLst>
        </pc:spChg>
        <pc:spChg chg="mod">
          <ac:chgData name="Paul Johnston" userId="d8dfa308-554b-4eae-938f-f275d0d1d504" providerId="ADAL" clId="{F883BF91-FA33-481F-8911-5F5163306FC4}" dt="2022-02-22T19:23:17.046" v="5410" actId="26606"/>
          <ac:spMkLst>
            <pc:docMk/>
            <pc:sldMk cId="1772856894" sldId="2076137879"/>
            <ac:spMk id="3" creationId="{EB3E8E85-524D-4614-A708-F28D966F0376}"/>
          </ac:spMkLst>
        </pc:spChg>
        <pc:spChg chg="add del">
          <ac:chgData name="Paul Johnston" userId="d8dfa308-554b-4eae-938f-f275d0d1d504" providerId="ADAL" clId="{F883BF91-FA33-481F-8911-5F5163306FC4}" dt="2022-02-22T19:23:17.046" v="5410" actId="26606"/>
          <ac:spMkLst>
            <pc:docMk/>
            <pc:sldMk cId="1772856894" sldId="2076137879"/>
            <ac:spMk id="9" creationId="{C5E6CFF1-2F42-4E10-9A97-F116F46F53FE}"/>
          </ac:spMkLst>
        </pc:spChg>
        <pc:picChg chg="add del">
          <ac:chgData name="Paul Johnston" userId="d8dfa308-554b-4eae-938f-f275d0d1d504" providerId="ADAL" clId="{F883BF91-FA33-481F-8911-5F5163306FC4}" dt="2022-02-22T19:23:17.046" v="5410" actId="26606"/>
          <ac:picMkLst>
            <pc:docMk/>
            <pc:sldMk cId="1772856894" sldId="2076137879"/>
            <ac:picMk id="5" creationId="{86D9B6C3-8355-4194-9D15-0205AC4433CB}"/>
          </ac:picMkLst>
        </pc:picChg>
        <pc:cxnChg chg="add del">
          <ac:chgData name="Paul Johnston" userId="d8dfa308-554b-4eae-938f-f275d0d1d504" providerId="ADAL" clId="{F883BF91-FA33-481F-8911-5F5163306FC4}" dt="2022-02-22T19:23:17.046" v="5410" actId="26606"/>
          <ac:cxnSpMkLst>
            <pc:docMk/>
            <pc:sldMk cId="1772856894" sldId="2076137879"/>
            <ac:cxnSpMk id="11" creationId="{67182200-4859-4C8D-BCBB-55B245C28BA3}"/>
          </ac:cxnSpMkLst>
        </pc:cxnChg>
      </pc:sldChg>
      <pc:sldChg chg="new del">
        <pc:chgData name="Paul Johnston" userId="d8dfa308-554b-4eae-938f-f275d0d1d504" providerId="ADAL" clId="{F883BF91-FA33-481F-8911-5F5163306FC4}" dt="2022-02-22T10:39:12.682" v="1656" actId="680"/>
        <pc:sldMkLst>
          <pc:docMk/>
          <pc:sldMk cId="122232548" sldId="2076137884"/>
        </pc:sldMkLst>
      </pc:sldChg>
      <pc:sldChg chg="addSp delSp modSp add mod setBg modNotesTx">
        <pc:chgData name="Paul Johnston" userId="d8dfa308-554b-4eae-938f-f275d0d1d504" providerId="ADAL" clId="{F883BF91-FA33-481F-8911-5F5163306FC4}" dt="2022-02-22T19:36:49.028" v="5662" actId="1076"/>
        <pc:sldMkLst>
          <pc:docMk/>
          <pc:sldMk cId="4069743010" sldId="2076137884"/>
        </pc:sldMkLst>
        <pc:spChg chg="mod">
          <ac:chgData name="Paul Johnston" userId="d8dfa308-554b-4eae-938f-f275d0d1d504" providerId="ADAL" clId="{F883BF91-FA33-481F-8911-5F5163306FC4}" dt="2022-02-22T19:36:15.589" v="5656" actId="26606"/>
          <ac:spMkLst>
            <pc:docMk/>
            <pc:sldMk cId="4069743010" sldId="2076137884"/>
            <ac:spMk id="2" creationId="{05103C33-CFAA-402A-A300-68A8143F2BD4}"/>
          </ac:spMkLst>
        </pc:spChg>
        <pc:spChg chg="mod ord">
          <ac:chgData name="Paul Johnston" userId="d8dfa308-554b-4eae-938f-f275d0d1d504" providerId="ADAL" clId="{F883BF91-FA33-481F-8911-5F5163306FC4}" dt="2022-02-22T19:36:15.589" v="5656" actId="26606"/>
          <ac:spMkLst>
            <pc:docMk/>
            <pc:sldMk cId="4069743010" sldId="2076137884"/>
            <ac:spMk id="3" creationId="{EB3E8E85-524D-4614-A708-F28D966F0376}"/>
          </ac:spMkLst>
        </pc:spChg>
        <pc:spChg chg="add del">
          <ac:chgData name="Paul Johnston" userId="d8dfa308-554b-4eae-938f-f275d0d1d504" providerId="ADAL" clId="{F883BF91-FA33-481F-8911-5F5163306FC4}" dt="2022-02-22T19:36:13.138" v="5652" actId="26606"/>
          <ac:spMkLst>
            <pc:docMk/>
            <pc:sldMk cId="4069743010" sldId="2076137884"/>
            <ac:spMk id="7" creationId="{1A95671B-3CC6-4792-9114-B74FAEA224E6}"/>
          </ac:spMkLst>
        </pc:spChg>
        <pc:spChg chg="add del">
          <ac:chgData name="Paul Johnston" userId="d8dfa308-554b-4eae-938f-f275d0d1d504" providerId="ADAL" clId="{F883BF91-FA33-481F-8911-5F5163306FC4}" dt="2022-02-22T19:36:14.570" v="5654" actId="26606"/>
          <ac:spMkLst>
            <pc:docMk/>
            <pc:sldMk cId="4069743010" sldId="2076137884"/>
            <ac:spMk id="9" creationId="{2550BE34-C2B8-49B8-8519-67A8CAD51AE9}"/>
          </ac:spMkLst>
        </pc:spChg>
        <pc:spChg chg="add del">
          <ac:chgData name="Paul Johnston" userId="d8dfa308-554b-4eae-938f-f275d0d1d504" providerId="ADAL" clId="{F883BF91-FA33-481F-8911-5F5163306FC4}" dt="2022-02-22T19:36:08.128" v="5648" actId="26606"/>
          <ac:spMkLst>
            <pc:docMk/>
            <pc:sldMk cId="4069743010" sldId="2076137884"/>
            <ac:spMk id="10" creationId="{5E39A796-BE83-48B1-B33F-35C4A32AAB57}"/>
          </ac:spMkLst>
        </pc:spChg>
        <pc:spChg chg="add del">
          <ac:chgData name="Paul Johnston" userId="d8dfa308-554b-4eae-938f-f275d0d1d504" providerId="ADAL" clId="{F883BF91-FA33-481F-8911-5F5163306FC4}" dt="2022-02-22T19:36:14.570" v="5654" actId="26606"/>
          <ac:spMkLst>
            <pc:docMk/>
            <pc:sldMk cId="4069743010" sldId="2076137884"/>
            <ac:spMk id="11" creationId="{A7457DD9-5A45-400A-AB4B-4B4EDECA25F1}"/>
          </ac:spMkLst>
        </pc:spChg>
        <pc:spChg chg="add del">
          <ac:chgData name="Paul Johnston" userId="d8dfa308-554b-4eae-938f-f275d0d1d504" providerId="ADAL" clId="{F883BF91-FA33-481F-8911-5F5163306FC4}" dt="2022-02-22T19:36:08.128" v="5648" actId="26606"/>
          <ac:spMkLst>
            <pc:docMk/>
            <pc:sldMk cId="4069743010" sldId="2076137884"/>
            <ac:spMk id="12" creationId="{72F84B47-E267-4194-8194-831DB7B5547F}"/>
          </ac:spMkLst>
        </pc:spChg>
        <pc:spChg chg="add del">
          <ac:chgData name="Paul Johnston" userId="d8dfa308-554b-4eae-938f-f275d0d1d504" providerId="ADAL" clId="{F883BF91-FA33-481F-8911-5F5163306FC4}" dt="2022-02-22T19:36:14.570" v="5654" actId="26606"/>
          <ac:spMkLst>
            <pc:docMk/>
            <pc:sldMk cId="4069743010" sldId="2076137884"/>
            <ac:spMk id="14" creationId="{441CF7D6-A660-431A-B0BB-140A0D5556B6}"/>
          </ac:spMkLst>
        </pc:spChg>
        <pc:spChg chg="add del">
          <ac:chgData name="Paul Johnston" userId="d8dfa308-554b-4eae-938f-f275d0d1d504" providerId="ADAL" clId="{F883BF91-FA33-481F-8911-5F5163306FC4}" dt="2022-02-22T19:36:14.570" v="5654" actId="26606"/>
          <ac:spMkLst>
            <pc:docMk/>
            <pc:sldMk cId="4069743010" sldId="2076137884"/>
            <ac:spMk id="16" creationId="{0570A85B-3810-4F95-97B0-CBF4CCDB381C}"/>
          </ac:spMkLst>
        </pc:spChg>
        <pc:spChg chg="add del">
          <ac:chgData name="Paul Johnston" userId="d8dfa308-554b-4eae-938f-f275d0d1d504" providerId="ADAL" clId="{F883BF91-FA33-481F-8911-5F5163306FC4}" dt="2022-02-22T19:36:15.589" v="5656" actId="26606"/>
          <ac:spMkLst>
            <pc:docMk/>
            <pc:sldMk cId="4069743010" sldId="2076137884"/>
            <ac:spMk id="18" creationId="{85016AEC-0320-4ED0-8ECB-FE11DDDFE17A}"/>
          </ac:spMkLst>
        </pc:spChg>
        <pc:spChg chg="add del">
          <ac:chgData name="Paul Johnston" userId="d8dfa308-554b-4eae-938f-f275d0d1d504" providerId="ADAL" clId="{F883BF91-FA33-481F-8911-5F5163306FC4}" dt="2022-02-22T19:36:15.589" v="5656" actId="26606"/>
          <ac:spMkLst>
            <pc:docMk/>
            <pc:sldMk cId="4069743010" sldId="2076137884"/>
            <ac:spMk id="19" creationId="{C70C3B59-DE2C-4611-8148-812575C5CA48}"/>
          </ac:spMkLst>
        </pc:spChg>
        <pc:picChg chg="add del mod">
          <ac:chgData name="Paul Johnston" userId="d8dfa308-554b-4eae-938f-f275d0d1d504" providerId="ADAL" clId="{F883BF91-FA33-481F-8911-5F5163306FC4}" dt="2022-02-22T19:36:49.028" v="5662" actId="1076"/>
          <ac:picMkLst>
            <pc:docMk/>
            <pc:sldMk cId="4069743010" sldId="2076137884"/>
            <ac:picMk id="5" creationId="{0967B963-D99D-41F9-B090-13F2494D6E93}"/>
          </ac:picMkLst>
        </pc:picChg>
      </pc:sldChg>
      <pc:sldChg chg="addSp modSp add mod modNotesTx">
        <pc:chgData name="Paul Johnston" userId="d8dfa308-554b-4eae-938f-f275d0d1d504" providerId="ADAL" clId="{F883BF91-FA33-481F-8911-5F5163306FC4}" dt="2022-02-22T19:42:52.347" v="5666" actId="1076"/>
        <pc:sldMkLst>
          <pc:docMk/>
          <pc:sldMk cId="130757861" sldId="2076137885"/>
        </pc:sldMkLst>
        <pc:spChg chg="mod">
          <ac:chgData name="Paul Johnston" userId="d8dfa308-554b-4eae-938f-f275d0d1d504" providerId="ADAL" clId="{F883BF91-FA33-481F-8911-5F5163306FC4}" dt="2022-02-22T10:41:31.151" v="1710" actId="20577"/>
          <ac:spMkLst>
            <pc:docMk/>
            <pc:sldMk cId="130757861" sldId="2076137885"/>
            <ac:spMk id="2" creationId="{05103C33-CFAA-402A-A300-68A8143F2BD4}"/>
          </ac:spMkLst>
        </pc:spChg>
        <pc:spChg chg="mod">
          <ac:chgData name="Paul Johnston" userId="d8dfa308-554b-4eae-938f-f275d0d1d504" providerId="ADAL" clId="{F883BF91-FA33-481F-8911-5F5163306FC4}" dt="2022-02-22T19:31:09.020" v="5556" actId="20577"/>
          <ac:spMkLst>
            <pc:docMk/>
            <pc:sldMk cId="130757861" sldId="2076137885"/>
            <ac:spMk id="3" creationId="{EB3E8E85-524D-4614-A708-F28D966F0376}"/>
          </ac:spMkLst>
        </pc:spChg>
        <pc:picChg chg="add mod">
          <ac:chgData name="Paul Johnston" userId="d8dfa308-554b-4eae-938f-f275d0d1d504" providerId="ADAL" clId="{F883BF91-FA33-481F-8911-5F5163306FC4}" dt="2022-02-22T19:42:52.347" v="5666" actId="1076"/>
          <ac:picMkLst>
            <pc:docMk/>
            <pc:sldMk cId="130757861" sldId="2076137885"/>
            <ac:picMk id="5" creationId="{DB45E5C3-7FFB-4FA6-8561-84E75CE2429F}"/>
          </ac:picMkLst>
        </pc:picChg>
      </pc:sldChg>
      <pc:sldChg chg="addSp modSp add mod modNotesTx">
        <pc:chgData name="Paul Johnston" userId="d8dfa308-554b-4eae-938f-f275d0d1d504" providerId="ADAL" clId="{F883BF91-FA33-481F-8911-5F5163306FC4}" dt="2022-02-22T19:43:55.487" v="5670" actId="1076"/>
        <pc:sldMkLst>
          <pc:docMk/>
          <pc:sldMk cId="3680931787" sldId="2076137886"/>
        </pc:sldMkLst>
        <pc:spChg chg="mod">
          <ac:chgData name="Paul Johnston" userId="d8dfa308-554b-4eae-938f-f275d0d1d504" providerId="ADAL" clId="{F883BF91-FA33-481F-8911-5F5163306FC4}" dt="2022-02-22T10:42:49.161" v="1754" actId="20577"/>
          <ac:spMkLst>
            <pc:docMk/>
            <pc:sldMk cId="3680931787" sldId="2076137886"/>
            <ac:spMk id="2" creationId="{05103C33-CFAA-402A-A300-68A8143F2BD4}"/>
          </ac:spMkLst>
        </pc:spChg>
        <pc:spChg chg="mod">
          <ac:chgData name="Paul Johnston" userId="d8dfa308-554b-4eae-938f-f275d0d1d504" providerId="ADAL" clId="{F883BF91-FA33-481F-8911-5F5163306FC4}" dt="2022-02-22T19:35:06.912" v="5644" actId="20577"/>
          <ac:spMkLst>
            <pc:docMk/>
            <pc:sldMk cId="3680931787" sldId="2076137886"/>
            <ac:spMk id="3" creationId="{EB3E8E85-524D-4614-A708-F28D966F0376}"/>
          </ac:spMkLst>
        </pc:spChg>
        <pc:picChg chg="add mod">
          <ac:chgData name="Paul Johnston" userId="d8dfa308-554b-4eae-938f-f275d0d1d504" providerId="ADAL" clId="{F883BF91-FA33-481F-8911-5F5163306FC4}" dt="2022-02-22T19:43:55.487" v="5670" actId="1076"/>
          <ac:picMkLst>
            <pc:docMk/>
            <pc:sldMk cId="3680931787" sldId="2076137886"/>
            <ac:picMk id="5" creationId="{2F5C784E-50EF-4783-8827-4312BD61DFC5}"/>
          </ac:picMkLst>
        </pc:picChg>
      </pc:sldChg>
      <pc:sldChg chg="addSp delSp modSp add mod setBg setClrOvrMap modNotesTx">
        <pc:chgData name="Paul Johnston" userId="d8dfa308-554b-4eae-938f-f275d0d1d504" providerId="ADAL" clId="{F883BF91-FA33-481F-8911-5F5163306FC4}" dt="2022-02-22T19:23:16.161" v="5409" actId="26606"/>
        <pc:sldMkLst>
          <pc:docMk/>
          <pc:sldMk cId="3963773423" sldId="2076137887"/>
        </pc:sldMkLst>
        <pc:spChg chg="mod">
          <ac:chgData name="Paul Johnston" userId="d8dfa308-554b-4eae-938f-f275d0d1d504" providerId="ADAL" clId="{F883BF91-FA33-481F-8911-5F5163306FC4}" dt="2022-02-22T19:23:16.161" v="5409" actId="26606"/>
          <ac:spMkLst>
            <pc:docMk/>
            <pc:sldMk cId="3963773423" sldId="2076137887"/>
            <ac:spMk id="2" creationId="{05103C33-CFAA-402A-A300-68A8143F2BD4}"/>
          </ac:spMkLst>
        </pc:spChg>
        <pc:spChg chg="mod">
          <ac:chgData name="Paul Johnston" userId="d8dfa308-554b-4eae-938f-f275d0d1d504" providerId="ADAL" clId="{F883BF91-FA33-481F-8911-5F5163306FC4}" dt="2022-02-22T19:23:16.161" v="5409" actId="26606"/>
          <ac:spMkLst>
            <pc:docMk/>
            <pc:sldMk cId="3963773423" sldId="2076137887"/>
            <ac:spMk id="3" creationId="{EB3E8E85-524D-4614-A708-F28D966F0376}"/>
          </ac:spMkLst>
        </pc:spChg>
        <pc:spChg chg="add del">
          <ac:chgData name="Paul Johnston" userId="d8dfa308-554b-4eae-938f-f275d0d1d504" providerId="ADAL" clId="{F883BF91-FA33-481F-8911-5F5163306FC4}" dt="2022-02-22T19:23:16.161" v="5409" actId="26606"/>
          <ac:spMkLst>
            <pc:docMk/>
            <pc:sldMk cId="3963773423" sldId="2076137887"/>
            <ac:spMk id="9" creationId="{25E8815A-9407-4234-B08F-A1E49DCD7F37}"/>
          </ac:spMkLst>
        </pc:spChg>
        <pc:spChg chg="add del">
          <ac:chgData name="Paul Johnston" userId="d8dfa308-554b-4eae-938f-f275d0d1d504" providerId="ADAL" clId="{F883BF91-FA33-481F-8911-5F5163306FC4}" dt="2022-02-22T19:23:16.161" v="5409" actId="26606"/>
          <ac:spMkLst>
            <pc:docMk/>
            <pc:sldMk cId="3963773423" sldId="2076137887"/>
            <ac:spMk id="11" creationId="{AD72D4D1-076F-49D3-9889-EFC4F6D7CA66}"/>
          </ac:spMkLst>
        </pc:spChg>
        <pc:spChg chg="add del">
          <ac:chgData name="Paul Johnston" userId="d8dfa308-554b-4eae-938f-f275d0d1d504" providerId="ADAL" clId="{F883BF91-FA33-481F-8911-5F5163306FC4}" dt="2022-02-22T19:23:16.161" v="5409" actId="26606"/>
          <ac:spMkLst>
            <pc:docMk/>
            <pc:sldMk cId="3963773423" sldId="2076137887"/>
            <ac:spMk id="13" creationId="{C9C56819-FD02-4626-ABF5-85C7463C990D}"/>
          </ac:spMkLst>
        </pc:spChg>
        <pc:spChg chg="add del">
          <ac:chgData name="Paul Johnston" userId="d8dfa308-554b-4eae-938f-f275d0d1d504" providerId="ADAL" clId="{F883BF91-FA33-481F-8911-5F5163306FC4}" dt="2022-02-22T19:22:34.981" v="5405" actId="26606"/>
          <ac:spMkLst>
            <pc:docMk/>
            <pc:sldMk cId="3963773423" sldId="2076137887"/>
            <ac:spMk id="18" creationId="{9B76D444-2756-434F-AE61-96D69830C13E}"/>
          </ac:spMkLst>
        </pc:spChg>
        <pc:spChg chg="add del">
          <ac:chgData name="Paul Johnston" userId="d8dfa308-554b-4eae-938f-f275d0d1d504" providerId="ADAL" clId="{F883BF91-FA33-481F-8911-5F5163306FC4}" dt="2022-02-22T19:22:34.981" v="5405" actId="26606"/>
          <ac:spMkLst>
            <pc:docMk/>
            <pc:sldMk cId="3963773423" sldId="2076137887"/>
            <ac:spMk id="20" creationId="{29A9EE12-EF77-4DB4-84E4-043DE7235244}"/>
          </ac:spMkLst>
        </pc:spChg>
        <pc:spChg chg="add del">
          <ac:chgData name="Paul Johnston" userId="d8dfa308-554b-4eae-938f-f275d0d1d504" providerId="ADAL" clId="{F883BF91-FA33-481F-8911-5F5163306FC4}" dt="2022-02-22T19:23:14.352" v="5407" actId="26606"/>
          <ac:spMkLst>
            <pc:docMk/>
            <pc:sldMk cId="3963773423" sldId="2076137887"/>
            <ac:spMk id="22" creationId="{C9C56819-FD02-4626-ABF5-85C7463C990D}"/>
          </ac:spMkLst>
        </pc:spChg>
        <pc:spChg chg="add del">
          <ac:chgData name="Paul Johnston" userId="d8dfa308-554b-4eae-938f-f275d0d1d504" providerId="ADAL" clId="{F883BF91-FA33-481F-8911-5F5163306FC4}" dt="2022-02-22T19:23:14.352" v="5407" actId="26606"/>
          <ac:spMkLst>
            <pc:docMk/>
            <pc:sldMk cId="3963773423" sldId="2076137887"/>
            <ac:spMk id="23" creationId="{25E8815A-9407-4234-B08F-A1E49DCD7F37}"/>
          </ac:spMkLst>
        </pc:spChg>
        <pc:spChg chg="add del">
          <ac:chgData name="Paul Johnston" userId="d8dfa308-554b-4eae-938f-f275d0d1d504" providerId="ADAL" clId="{F883BF91-FA33-481F-8911-5F5163306FC4}" dt="2022-02-22T19:23:14.352" v="5407" actId="26606"/>
          <ac:spMkLst>
            <pc:docMk/>
            <pc:sldMk cId="3963773423" sldId="2076137887"/>
            <ac:spMk id="24" creationId="{AD72D4D1-076F-49D3-9889-EFC4F6D7CA66}"/>
          </ac:spMkLst>
        </pc:spChg>
        <pc:picChg chg="add del mod ord">
          <ac:chgData name="Paul Johnston" userId="d8dfa308-554b-4eae-938f-f275d0d1d504" providerId="ADAL" clId="{F883BF91-FA33-481F-8911-5F5163306FC4}" dt="2022-02-22T19:23:16.161" v="5409" actId="26606"/>
          <ac:picMkLst>
            <pc:docMk/>
            <pc:sldMk cId="3963773423" sldId="2076137887"/>
            <ac:picMk id="5" creationId="{C2438F21-31E0-43F6-99A7-D6B68CDB1C7A}"/>
          </ac:picMkLst>
        </pc:picChg>
      </pc:sldChg>
      <pc:sldChg chg="addSp delSp modSp add mod modNotesTx">
        <pc:chgData name="Paul Johnston" userId="d8dfa308-554b-4eae-938f-f275d0d1d504" providerId="ADAL" clId="{F883BF91-FA33-481F-8911-5F5163306FC4}" dt="2022-02-22T19:25:31.698" v="5413" actId="22"/>
        <pc:sldMkLst>
          <pc:docMk/>
          <pc:sldMk cId="852655997" sldId="2076137888"/>
        </pc:sldMkLst>
        <pc:spChg chg="mod">
          <ac:chgData name="Paul Johnston" userId="d8dfa308-554b-4eae-938f-f275d0d1d504" providerId="ADAL" clId="{F883BF91-FA33-481F-8911-5F5163306FC4}" dt="2022-02-22T10:44:07.444" v="1764" actId="20577"/>
          <ac:spMkLst>
            <pc:docMk/>
            <pc:sldMk cId="852655997" sldId="2076137888"/>
            <ac:spMk id="2" creationId="{05103C33-CFAA-402A-A300-68A8143F2BD4}"/>
          </ac:spMkLst>
        </pc:spChg>
        <pc:spChg chg="del">
          <ac:chgData name="Paul Johnston" userId="d8dfa308-554b-4eae-938f-f275d0d1d504" providerId="ADAL" clId="{F883BF91-FA33-481F-8911-5F5163306FC4}" dt="2022-02-22T19:25:31.698" v="5413" actId="22"/>
          <ac:spMkLst>
            <pc:docMk/>
            <pc:sldMk cId="852655997" sldId="2076137888"/>
            <ac:spMk id="3" creationId="{EB3E8E85-524D-4614-A708-F28D966F0376}"/>
          </ac:spMkLst>
        </pc:spChg>
        <pc:picChg chg="add mod ord">
          <ac:chgData name="Paul Johnston" userId="d8dfa308-554b-4eae-938f-f275d0d1d504" providerId="ADAL" clId="{F883BF91-FA33-481F-8911-5F5163306FC4}" dt="2022-02-22T19:25:31.698" v="5413" actId="22"/>
          <ac:picMkLst>
            <pc:docMk/>
            <pc:sldMk cId="852655997" sldId="2076137888"/>
            <ac:picMk id="5" creationId="{881FAB0D-3D73-48A5-8B20-8DA02FA167BE}"/>
          </ac:picMkLst>
        </pc:picChg>
      </pc:sldChg>
      <pc:sldChg chg="addSp delSp modSp add mod">
        <pc:chgData name="Paul Johnston" userId="d8dfa308-554b-4eae-938f-f275d0d1d504" providerId="ADAL" clId="{F883BF91-FA33-481F-8911-5F5163306FC4}" dt="2022-02-22T18:56:11.664" v="5054" actId="113"/>
        <pc:sldMkLst>
          <pc:docMk/>
          <pc:sldMk cId="583307488" sldId="2076137889"/>
        </pc:sldMkLst>
        <pc:spChg chg="mod">
          <ac:chgData name="Paul Johnston" userId="d8dfa308-554b-4eae-938f-f275d0d1d504" providerId="ADAL" clId="{F883BF91-FA33-481F-8911-5F5163306FC4}" dt="2022-02-22T16:45:37.752" v="3305" actId="20577"/>
          <ac:spMkLst>
            <pc:docMk/>
            <pc:sldMk cId="583307488" sldId="2076137889"/>
            <ac:spMk id="2" creationId="{A0FDCBE9-5428-4404-8249-8185B14E1FE1}"/>
          </ac:spMkLst>
        </pc:spChg>
        <pc:spChg chg="add mod">
          <ac:chgData name="Paul Johnston" userId="d8dfa308-554b-4eae-938f-f275d0d1d504" providerId="ADAL" clId="{F883BF91-FA33-481F-8911-5F5163306FC4}" dt="2022-02-22T17:17:04.902" v="3570"/>
          <ac:spMkLst>
            <pc:docMk/>
            <pc:sldMk cId="583307488" sldId="2076137889"/>
            <ac:spMk id="3" creationId="{123190A2-5D46-499F-B1F8-7489341B54AC}"/>
          </ac:spMkLst>
        </pc:spChg>
        <pc:spChg chg="del mod">
          <ac:chgData name="Paul Johnston" userId="d8dfa308-554b-4eae-938f-f275d0d1d504" providerId="ADAL" clId="{F883BF91-FA33-481F-8911-5F5163306FC4}" dt="2022-02-22T17:43:39.864" v="4097" actId="478"/>
          <ac:spMkLst>
            <pc:docMk/>
            <pc:sldMk cId="583307488" sldId="2076137889"/>
            <ac:spMk id="4" creationId="{291C2C4B-AD26-4A9C-BCEC-44CA84C8058D}"/>
          </ac:spMkLst>
        </pc:spChg>
        <pc:spChg chg="add mod">
          <ac:chgData name="Paul Johnston" userId="d8dfa308-554b-4eae-938f-f275d0d1d504" providerId="ADAL" clId="{F883BF91-FA33-481F-8911-5F5163306FC4}" dt="2022-02-22T18:56:11.664" v="5054" actId="113"/>
          <ac:spMkLst>
            <pc:docMk/>
            <pc:sldMk cId="583307488" sldId="2076137889"/>
            <ac:spMk id="8" creationId="{40EC117C-85BB-42D6-991C-E06587A06C47}"/>
          </ac:spMkLst>
        </pc:spChg>
        <pc:spChg chg="mod">
          <ac:chgData name="Paul Johnston" userId="d8dfa308-554b-4eae-938f-f275d0d1d504" providerId="ADAL" clId="{F883BF91-FA33-481F-8911-5F5163306FC4}" dt="2022-02-22T15:29:53.394" v="2911" actId="20577"/>
          <ac:spMkLst>
            <pc:docMk/>
            <pc:sldMk cId="583307488" sldId="2076137889"/>
            <ac:spMk id="47" creationId="{76576872-715A-3747-A239-C54E3A95A122}"/>
          </ac:spMkLst>
        </pc:spChg>
        <pc:picChg chg="del">
          <ac:chgData name="Paul Johnston" userId="d8dfa308-554b-4eae-938f-f275d0d1d504" providerId="ADAL" clId="{F883BF91-FA33-481F-8911-5F5163306FC4}" dt="2022-02-22T11:56:25.539" v="2431" actId="478"/>
          <ac:picMkLst>
            <pc:docMk/>
            <pc:sldMk cId="583307488" sldId="2076137889"/>
            <ac:picMk id="13" creationId="{E26B2246-7EA3-4683-9712-E3E6B650A14D}"/>
          </ac:picMkLst>
        </pc:picChg>
        <pc:cxnChg chg="add mod">
          <ac:chgData name="Paul Johnston" userId="d8dfa308-554b-4eae-938f-f275d0d1d504" providerId="ADAL" clId="{F883BF91-FA33-481F-8911-5F5163306FC4}" dt="2022-02-22T16:52:19.071" v="3316" actId="1582"/>
          <ac:cxnSpMkLst>
            <pc:docMk/>
            <pc:sldMk cId="583307488" sldId="2076137889"/>
            <ac:cxnSpMk id="7" creationId="{7B800AE4-DF16-4C1D-A0DD-850D3A0C5FE2}"/>
          </ac:cxnSpMkLst>
        </pc:cxnChg>
      </pc:sldChg>
      <pc:sldChg chg="addSp delSp modSp add mod">
        <pc:chgData name="Paul Johnston" userId="d8dfa308-554b-4eae-938f-f275d0d1d504" providerId="ADAL" clId="{F883BF91-FA33-481F-8911-5F5163306FC4}" dt="2022-02-23T13:06:33.334" v="5868" actId="313"/>
        <pc:sldMkLst>
          <pc:docMk/>
          <pc:sldMk cId="1348006226" sldId="2076137890"/>
        </pc:sldMkLst>
        <pc:spChg chg="mod">
          <ac:chgData name="Paul Johnston" userId="d8dfa308-554b-4eae-938f-f275d0d1d504" providerId="ADAL" clId="{F883BF91-FA33-481F-8911-5F5163306FC4}" dt="2022-02-23T07:11:20.239" v="5802" actId="20577"/>
          <ac:spMkLst>
            <pc:docMk/>
            <pc:sldMk cId="1348006226" sldId="2076137890"/>
            <ac:spMk id="2" creationId="{A0FDCBE9-5428-4404-8249-8185B14E1FE1}"/>
          </ac:spMkLst>
        </pc:spChg>
        <pc:spChg chg="add del mod">
          <ac:chgData name="Paul Johnston" userId="d8dfa308-554b-4eae-938f-f275d0d1d504" providerId="ADAL" clId="{F883BF91-FA33-481F-8911-5F5163306FC4}" dt="2022-02-22T17:43:34.132" v="4095" actId="478"/>
          <ac:spMkLst>
            <pc:docMk/>
            <pc:sldMk cId="1348006226" sldId="2076137890"/>
            <ac:spMk id="3" creationId="{2FB1EDDE-1E83-44DF-B27C-99108E6A68E9}"/>
          </ac:spMkLst>
        </pc:spChg>
        <pc:spChg chg="del">
          <ac:chgData name="Paul Johnston" userId="d8dfa308-554b-4eae-938f-f275d0d1d504" providerId="ADAL" clId="{F883BF91-FA33-481F-8911-5F5163306FC4}" dt="2022-02-22T17:17:29.342" v="3572" actId="478"/>
          <ac:spMkLst>
            <pc:docMk/>
            <pc:sldMk cId="1348006226" sldId="2076137890"/>
            <ac:spMk id="4" creationId="{291C2C4B-AD26-4A9C-BCEC-44CA84C8058D}"/>
          </ac:spMkLst>
        </pc:spChg>
        <pc:spChg chg="add mod">
          <ac:chgData name="Paul Johnston" userId="d8dfa308-554b-4eae-938f-f275d0d1d504" providerId="ADAL" clId="{F883BF91-FA33-481F-8911-5F5163306FC4}" dt="2022-02-23T13:06:33.334" v="5868" actId="313"/>
          <ac:spMkLst>
            <pc:docMk/>
            <pc:sldMk cId="1348006226" sldId="2076137890"/>
            <ac:spMk id="5" creationId="{A110AE9B-BB8E-4180-A029-10D730C505B9}"/>
          </ac:spMkLst>
        </pc:spChg>
        <pc:spChg chg="add mod">
          <ac:chgData name="Paul Johnston" userId="d8dfa308-554b-4eae-938f-f275d0d1d504" providerId="ADAL" clId="{F883BF91-FA33-481F-8911-5F5163306FC4}" dt="2022-02-22T18:56:32.876" v="5056" actId="113"/>
          <ac:spMkLst>
            <pc:docMk/>
            <pc:sldMk cId="1348006226" sldId="2076137890"/>
            <ac:spMk id="7" creationId="{A62887F1-1DAC-4B5E-8545-AFE71269286B}"/>
          </ac:spMkLst>
        </pc:spChg>
        <pc:spChg chg="mod">
          <ac:chgData name="Paul Johnston" userId="d8dfa308-554b-4eae-938f-f275d0d1d504" providerId="ADAL" clId="{F883BF91-FA33-481F-8911-5F5163306FC4}" dt="2022-02-22T11:52:40.236" v="2359" actId="20577"/>
          <ac:spMkLst>
            <pc:docMk/>
            <pc:sldMk cId="1348006226" sldId="2076137890"/>
            <ac:spMk id="47" creationId="{76576872-715A-3747-A239-C54E3A95A122}"/>
          </ac:spMkLst>
        </pc:spChg>
        <pc:picChg chg="del">
          <ac:chgData name="Paul Johnston" userId="d8dfa308-554b-4eae-938f-f275d0d1d504" providerId="ADAL" clId="{F883BF91-FA33-481F-8911-5F5163306FC4}" dt="2022-02-22T11:56:27.015" v="2432" actId="478"/>
          <ac:picMkLst>
            <pc:docMk/>
            <pc:sldMk cId="1348006226" sldId="2076137890"/>
            <ac:picMk id="13" creationId="{E26B2246-7EA3-4683-9712-E3E6B650A14D}"/>
          </ac:picMkLst>
        </pc:picChg>
      </pc:sldChg>
      <pc:sldChg chg="add del">
        <pc:chgData name="Paul Johnston" userId="d8dfa308-554b-4eae-938f-f275d0d1d504" providerId="ADAL" clId="{F883BF91-FA33-481F-8911-5F5163306FC4}" dt="2022-02-22T11:52:18.788" v="2310" actId="47"/>
        <pc:sldMkLst>
          <pc:docMk/>
          <pc:sldMk cId="2401652866" sldId="2076137890"/>
        </pc:sldMkLst>
      </pc:sldChg>
      <pc:sldChg chg="modSp add mod">
        <pc:chgData name="Paul Johnston" userId="d8dfa308-554b-4eae-938f-f275d0d1d504" providerId="ADAL" clId="{F883BF91-FA33-481F-8911-5F5163306FC4}" dt="2022-02-22T18:59:35.577" v="5069" actId="313"/>
        <pc:sldMkLst>
          <pc:docMk/>
          <pc:sldMk cId="1480562349" sldId="2145705952"/>
        </pc:sldMkLst>
        <pc:spChg chg="mod">
          <ac:chgData name="Paul Johnston" userId="d8dfa308-554b-4eae-938f-f275d0d1d504" providerId="ADAL" clId="{F883BF91-FA33-481F-8911-5F5163306FC4}" dt="2022-02-22T17:11:43.266" v="3521" actId="20577"/>
          <ac:spMkLst>
            <pc:docMk/>
            <pc:sldMk cId="1480562349" sldId="2145705952"/>
            <ac:spMk id="2" creationId="{52BF8642-6F6C-4B15-B5A2-2A409E4BE111}"/>
          </ac:spMkLst>
        </pc:spChg>
        <pc:spChg chg="mod">
          <ac:chgData name="Paul Johnston" userId="d8dfa308-554b-4eae-938f-f275d0d1d504" providerId="ADAL" clId="{F883BF91-FA33-481F-8911-5F5163306FC4}" dt="2022-02-22T18:55:52.566" v="5050" actId="113"/>
          <ac:spMkLst>
            <pc:docMk/>
            <pc:sldMk cId="1480562349" sldId="2145705952"/>
            <ac:spMk id="4" creationId="{D4F19D7F-1A03-4AB1-BF98-7A8D26AFD71D}"/>
          </ac:spMkLst>
        </pc:spChg>
        <pc:spChg chg="mod">
          <ac:chgData name="Paul Johnston" userId="d8dfa308-554b-4eae-938f-f275d0d1d504" providerId="ADAL" clId="{F883BF91-FA33-481F-8911-5F5163306FC4}" dt="2022-02-22T18:59:35.577" v="5069" actId="313"/>
          <ac:spMkLst>
            <pc:docMk/>
            <pc:sldMk cId="1480562349" sldId="2145705952"/>
            <ac:spMk id="7" creationId="{81D7748C-6ACB-430C-A555-7CD01BA1705E}"/>
          </ac:spMkLst>
        </pc:spChg>
      </pc:sldChg>
      <pc:sldChg chg="addSp delSp modSp add mod">
        <pc:chgData name="Paul Johnston" userId="d8dfa308-554b-4eae-938f-f275d0d1d504" providerId="ADAL" clId="{F883BF91-FA33-481F-8911-5F5163306FC4}" dt="2022-02-23T07:14:08.138" v="5803"/>
        <pc:sldMkLst>
          <pc:docMk/>
          <pc:sldMk cId="2089124194" sldId="2145705953"/>
        </pc:sldMkLst>
        <pc:spChg chg="mod">
          <ac:chgData name="Paul Johnston" userId="d8dfa308-554b-4eae-938f-f275d0d1d504" providerId="ADAL" clId="{F883BF91-FA33-481F-8911-5F5163306FC4}" dt="2022-02-22T17:38:39.561" v="3989" actId="20577"/>
          <ac:spMkLst>
            <pc:docMk/>
            <pc:sldMk cId="2089124194" sldId="2145705953"/>
            <ac:spMk id="2" creationId="{A0FDCBE9-5428-4404-8249-8185B14E1FE1}"/>
          </ac:spMkLst>
        </pc:spChg>
        <pc:spChg chg="del mod">
          <ac:chgData name="Paul Johnston" userId="d8dfa308-554b-4eae-938f-f275d0d1d504" providerId="ADAL" clId="{F883BF91-FA33-481F-8911-5F5163306FC4}" dt="2022-02-22T17:43:29.948" v="4093" actId="478"/>
          <ac:spMkLst>
            <pc:docMk/>
            <pc:sldMk cId="2089124194" sldId="2145705953"/>
            <ac:spMk id="3" creationId="{2FB1EDDE-1E83-44DF-B27C-99108E6A68E9}"/>
          </ac:spMkLst>
        </pc:spChg>
        <pc:spChg chg="add mod">
          <ac:chgData name="Paul Johnston" userId="d8dfa308-554b-4eae-938f-f275d0d1d504" providerId="ADAL" clId="{F883BF91-FA33-481F-8911-5F5163306FC4}" dt="2022-02-22T18:56:40.656" v="5058" actId="113"/>
          <ac:spMkLst>
            <pc:docMk/>
            <pc:sldMk cId="2089124194" sldId="2145705953"/>
            <ac:spMk id="4" creationId="{97C4790D-B2E9-4204-90A0-FECD3C0AD5D2}"/>
          </ac:spMkLst>
        </pc:spChg>
        <pc:spChg chg="mod">
          <ac:chgData name="Paul Johnston" userId="d8dfa308-554b-4eae-938f-f275d0d1d504" providerId="ADAL" clId="{F883BF91-FA33-481F-8911-5F5163306FC4}" dt="2022-02-23T07:14:08.138" v="5803"/>
          <ac:spMkLst>
            <pc:docMk/>
            <pc:sldMk cId="2089124194" sldId="2145705953"/>
            <ac:spMk id="5" creationId="{A110AE9B-BB8E-4180-A029-10D730C505B9}"/>
          </ac:spMkLst>
        </pc:spChg>
      </pc:sldChg>
      <pc:sldChg chg="modSp add mod">
        <pc:chgData name="Paul Johnston" userId="d8dfa308-554b-4eae-938f-f275d0d1d504" providerId="ADAL" clId="{F883BF91-FA33-481F-8911-5F5163306FC4}" dt="2022-02-22T18:56:54.360" v="5060" actId="113"/>
        <pc:sldMkLst>
          <pc:docMk/>
          <pc:sldMk cId="3679598258" sldId="2145705954"/>
        </pc:sldMkLst>
        <pc:spChg chg="mod">
          <ac:chgData name="Paul Johnston" userId="d8dfa308-554b-4eae-938f-f275d0d1d504" providerId="ADAL" clId="{F883BF91-FA33-481F-8911-5F5163306FC4}" dt="2022-02-22T17:40:35.427" v="4063" actId="113"/>
          <ac:spMkLst>
            <pc:docMk/>
            <pc:sldMk cId="3679598258" sldId="2145705954"/>
            <ac:spMk id="2" creationId="{A0FDCBE9-5428-4404-8249-8185B14E1FE1}"/>
          </ac:spMkLst>
        </pc:spChg>
        <pc:spChg chg="mod">
          <ac:chgData name="Paul Johnston" userId="d8dfa308-554b-4eae-938f-f275d0d1d504" providerId="ADAL" clId="{F883BF91-FA33-481F-8911-5F5163306FC4}" dt="2022-02-22T18:56:54.360" v="5060" actId="113"/>
          <ac:spMkLst>
            <pc:docMk/>
            <pc:sldMk cId="3679598258" sldId="2145705954"/>
            <ac:spMk id="3" creationId="{2FB1EDDE-1E83-44DF-B27C-99108E6A68E9}"/>
          </ac:spMkLst>
        </pc:spChg>
        <pc:spChg chg="mod">
          <ac:chgData name="Paul Johnston" userId="d8dfa308-554b-4eae-938f-f275d0d1d504" providerId="ADAL" clId="{F883BF91-FA33-481F-8911-5F5163306FC4}" dt="2022-02-22T17:43:00.744" v="4081"/>
          <ac:spMkLst>
            <pc:docMk/>
            <pc:sldMk cId="3679598258" sldId="2145705954"/>
            <ac:spMk id="5" creationId="{A110AE9B-BB8E-4180-A029-10D730C505B9}"/>
          </ac:spMkLst>
        </pc:spChg>
      </pc:sldChg>
      <pc:sldChg chg="addSp delSp modSp add mod">
        <pc:chgData name="Paul Johnston" userId="d8dfa308-554b-4eae-938f-f275d0d1d504" providerId="ADAL" clId="{F883BF91-FA33-481F-8911-5F5163306FC4}" dt="2022-02-23T07:23:15.576" v="5849" actId="22"/>
        <pc:sldMkLst>
          <pc:docMk/>
          <pc:sldMk cId="3006065317" sldId="2145705955"/>
        </pc:sldMkLst>
        <pc:spChg chg="del">
          <ac:chgData name="Paul Johnston" userId="d8dfa308-554b-4eae-938f-f275d0d1d504" providerId="ADAL" clId="{F883BF91-FA33-481F-8911-5F5163306FC4}" dt="2022-02-22T17:44:27.843" v="4101" actId="478"/>
          <ac:spMkLst>
            <pc:docMk/>
            <pc:sldMk cId="3006065317" sldId="2145705955"/>
            <ac:spMk id="2" creationId="{A0FDCBE9-5428-4404-8249-8185B14E1FE1}"/>
          </ac:spMkLst>
        </pc:spChg>
        <pc:spChg chg="mod">
          <ac:chgData name="Paul Johnston" userId="d8dfa308-554b-4eae-938f-f275d0d1d504" providerId="ADAL" clId="{F883BF91-FA33-481F-8911-5F5163306FC4}" dt="2022-02-22T18:57:16.244" v="5062" actId="113"/>
          <ac:spMkLst>
            <pc:docMk/>
            <pc:sldMk cId="3006065317" sldId="2145705955"/>
            <ac:spMk id="3" creationId="{2FB1EDDE-1E83-44DF-B27C-99108E6A68E9}"/>
          </ac:spMkLst>
        </pc:spChg>
        <pc:spChg chg="add mod">
          <ac:chgData name="Paul Johnston" userId="d8dfa308-554b-4eae-938f-f275d0d1d504" providerId="ADAL" clId="{F883BF91-FA33-481F-8911-5F5163306FC4}" dt="2022-02-22T17:44:32.371" v="4103" actId="1076"/>
          <ac:spMkLst>
            <pc:docMk/>
            <pc:sldMk cId="3006065317" sldId="2145705955"/>
            <ac:spMk id="4" creationId="{460E5EEF-BA83-4E61-8216-90C8E8CC9D20}"/>
          </ac:spMkLst>
        </pc:spChg>
        <pc:spChg chg="del">
          <ac:chgData name="Paul Johnston" userId="d8dfa308-554b-4eae-938f-f275d0d1d504" providerId="ADAL" clId="{F883BF91-FA33-481F-8911-5F5163306FC4}" dt="2022-02-22T17:44:24.546" v="4100" actId="478"/>
          <ac:spMkLst>
            <pc:docMk/>
            <pc:sldMk cId="3006065317" sldId="2145705955"/>
            <ac:spMk id="5" creationId="{A110AE9B-BB8E-4180-A029-10D730C505B9}"/>
          </ac:spMkLst>
        </pc:spChg>
        <pc:picChg chg="add del mod">
          <ac:chgData name="Paul Johnston" userId="d8dfa308-554b-4eae-938f-f275d0d1d504" providerId="ADAL" clId="{F883BF91-FA33-481F-8911-5F5163306FC4}" dt="2022-02-23T07:23:15.340" v="5848" actId="478"/>
          <ac:picMkLst>
            <pc:docMk/>
            <pc:sldMk cId="3006065317" sldId="2145705955"/>
            <ac:picMk id="7" creationId="{0EB06F30-EFB2-4231-8239-8FB63F6932FE}"/>
          </ac:picMkLst>
        </pc:picChg>
        <pc:picChg chg="add">
          <ac:chgData name="Paul Johnston" userId="d8dfa308-554b-4eae-938f-f275d0d1d504" providerId="ADAL" clId="{F883BF91-FA33-481F-8911-5F5163306FC4}" dt="2022-02-23T07:23:15.576" v="5849" actId="22"/>
          <ac:picMkLst>
            <pc:docMk/>
            <pc:sldMk cId="3006065317" sldId="2145705955"/>
            <ac:picMk id="9" creationId="{0A0C9B0D-F39C-4803-A0E2-6EA5B3E08B98}"/>
          </ac:picMkLst>
        </pc:picChg>
        <pc:picChg chg="add">
          <ac:chgData name="Paul Johnston" userId="d8dfa308-554b-4eae-938f-f275d0d1d504" providerId="ADAL" clId="{F883BF91-FA33-481F-8911-5F5163306FC4}" dt="2022-02-23T07:23:15.576" v="5849" actId="22"/>
          <ac:picMkLst>
            <pc:docMk/>
            <pc:sldMk cId="3006065317" sldId="2145705955"/>
            <ac:picMk id="11" creationId="{EA93E631-595A-48CB-A6F0-5BFDBEDDFD61}"/>
          </ac:picMkLst>
        </pc:picChg>
      </pc:sldChg>
      <pc:sldChg chg="addSp delSp modSp add mod">
        <pc:chgData name="Paul Johnston" userId="d8dfa308-554b-4eae-938f-f275d0d1d504" providerId="ADAL" clId="{F883BF91-FA33-481F-8911-5F5163306FC4}" dt="2022-02-23T07:15:58.691" v="5812" actId="22"/>
        <pc:sldMkLst>
          <pc:docMk/>
          <pc:sldMk cId="1788807425" sldId="2145705956"/>
        </pc:sldMkLst>
        <pc:spChg chg="add mod">
          <ac:chgData name="Paul Johnston" userId="d8dfa308-554b-4eae-938f-f275d0d1d504" providerId="ADAL" clId="{F883BF91-FA33-481F-8911-5F5163306FC4}" dt="2022-02-22T18:15:13.098" v="4451" actId="13926"/>
          <ac:spMkLst>
            <pc:docMk/>
            <pc:sldMk cId="1788807425" sldId="2145705956"/>
            <ac:spMk id="2" creationId="{AF84B68B-E7E8-4EE0-AD20-AE856BA4FB94}"/>
          </ac:spMkLst>
        </pc:spChg>
        <pc:spChg chg="del mod">
          <ac:chgData name="Paul Johnston" userId="d8dfa308-554b-4eae-938f-f275d0d1d504" providerId="ADAL" clId="{F883BF91-FA33-481F-8911-5F5163306FC4}" dt="2022-02-22T18:57:44.504" v="5067" actId="478"/>
          <ac:spMkLst>
            <pc:docMk/>
            <pc:sldMk cId="1788807425" sldId="2145705956"/>
            <ac:spMk id="3" creationId="{2FB1EDDE-1E83-44DF-B27C-99108E6A68E9}"/>
          </ac:spMkLst>
        </pc:spChg>
        <pc:spChg chg="mod">
          <ac:chgData name="Paul Johnston" userId="d8dfa308-554b-4eae-938f-f275d0d1d504" providerId="ADAL" clId="{F883BF91-FA33-481F-8911-5F5163306FC4}" dt="2022-02-22T18:14:43.333" v="4448" actId="33524"/>
          <ac:spMkLst>
            <pc:docMk/>
            <pc:sldMk cId="1788807425" sldId="2145705956"/>
            <ac:spMk id="4" creationId="{460E5EEF-BA83-4E61-8216-90C8E8CC9D20}"/>
          </ac:spMkLst>
        </pc:spChg>
        <pc:spChg chg="add del">
          <ac:chgData name="Paul Johnston" userId="d8dfa308-554b-4eae-938f-f275d0d1d504" providerId="ADAL" clId="{F883BF91-FA33-481F-8911-5F5163306FC4}" dt="2022-02-23T07:15:58.419" v="5811" actId="478"/>
          <ac:spMkLst>
            <pc:docMk/>
            <pc:sldMk cId="1788807425" sldId="2145705956"/>
            <ac:spMk id="6" creationId="{F5E70B11-ABD0-4978-A4C5-4729297E9929}"/>
          </ac:spMkLst>
        </pc:spChg>
        <pc:spChg chg="add">
          <ac:chgData name="Paul Johnston" userId="d8dfa308-554b-4eae-938f-f275d0d1d504" providerId="ADAL" clId="{F883BF91-FA33-481F-8911-5F5163306FC4}" dt="2022-02-23T07:15:58.691" v="5812" actId="22"/>
          <ac:spMkLst>
            <pc:docMk/>
            <pc:sldMk cId="1788807425" sldId="2145705956"/>
            <ac:spMk id="8" creationId="{0B5D0424-3FDB-4C19-9BA5-B0BCA59D9B82}"/>
          </ac:spMkLst>
        </pc:spChg>
        <pc:spChg chg="mod">
          <ac:chgData name="Paul Johnston" userId="d8dfa308-554b-4eae-938f-f275d0d1d504" providerId="ADAL" clId="{F883BF91-FA33-481F-8911-5F5163306FC4}" dt="2022-02-22T18:10:04.205" v="4142" actId="20577"/>
          <ac:spMkLst>
            <pc:docMk/>
            <pc:sldMk cId="1788807425" sldId="2145705956"/>
            <ac:spMk id="47" creationId="{76576872-715A-3747-A239-C54E3A95A122}"/>
          </ac:spMkLst>
        </pc:spChg>
      </pc:sldChg>
      <pc:sldChg chg="addSp delSp modSp add mod">
        <pc:chgData name="Paul Johnston" userId="d8dfa308-554b-4eae-938f-f275d0d1d504" providerId="ADAL" clId="{F883BF91-FA33-481F-8911-5F5163306FC4}" dt="2022-02-23T07:15:54.732" v="5810" actId="22"/>
        <pc:sldMkLst>
          <pc:docMk/>
          <pc:sldMk cId="1571281134" sldId="2145705957"/>
        </pc:sldMkLst>
        <pc:spChg chg="del">
          <ac:chgData name="Paul Johnston" userId="d8dfa308-554b-4eae-938f-f275d0d1d504" providerId="ADAL" clId="{F883BF91-FA33-481F-8911-5F5163306FC4}" dt="2022-02-22T18:30:50.191" v="4798" actId="478"/>
          <ac:spMkLst>
            <pc:docMk/>
            <pc:sldMk cId="1571281134" sldId="2145705957"/>
            <ac:spMk id="2" creationId="{AF84B68B-E7E8-4EE0-AD20-AE856BA4FB94}"/>
          </ac:spMkLst>
        </pc:spChg>
        <pc:spChg chg="del mod">
          <ac:chgData name="Paul Johnston" userId="d8dfa308-554b-4eae-938f-f275d0d1d504" providerId="ADAL" clId="{F883BF91-FA33-481F-8911-5F5163306FC4}" dt="2022-02-22T18:57:39.575" v="5065" actId="478"/>
          <ac:spMkLst>
            <pc:docMk/>
            <pc:sldMk cId="1571281134" sldId="2145705957"/>
            <ac:spMk id="3" creationId="{2FB1EDDE-1E83-44DF-B27C-99108E6A68E9}"/>
          </ac:spMkLst>
        </pc:spChg>
        <pc:spChg chg="mod">
          <ac:chgData name="Paul Johnston" userId="d8dfa308-554b-4eae-938f-f275d0d1d504" providerId="ADAL" clId="{F883BF91-FA33-481F-8911-5F5163306FC4}" dt="2022-02-22T18:30:11.007" v="4782" actId="20577"/>
          <ac:spMkLst>
            <pc:docMk/>
            <pc:sldMk cId="1571281134" sldId="2145705957"/>
            <ac:spMk id="4" creationId="{460E5EEF-BA83-4E61-8216-90C8E8CC9D20}"/>
          </ac:spMkLst>
        </pc:spChg>
        <pc:spChg chg="add del">
          <ac:chgData name="Paul Johnston" userId="d8dfa308-554b-4eae-938f-f275d0d1d504" providerId="ADAL" clId="{F883BF91-FA33-481F-8911-5F5163306FC4}" dt="2022-02-23T07:15:54.431" v="5809" actId="478"/>
          <ac:spMkLst>
            <pc:docMk/>
            <pc:sldMk cId="1571281134" sldId="2145705957"/>
            <ac:spMk id="7" creationId="{F8482A4A-7A34-4CAA-880E-3013F4239763}"/>
          </ac:spMkLst>
        </pc:spChg>
        <pc:spChg chg="add">
          <ac:chgData name="Paul Johnston" userId="d8dfa308-554b-4eae-938f-f275d0d1d504" providerId="ADAL" clId="{F883BF91-FA33-481F-8911-5F5163306FC4}" dt="2022-02-23T07:15:54.732" v="5810" actId="22"/>
          <ac:spMkLst>
            <pc:docMk/>
            <pc:sldMk cId="1571281134" sldId="2145705957"/>
            <ac:spMk id="9" creationId="{ACB0BA88-3258-4349-A17E-CC02B7EC7AA9}"/>
          </ac:spMkLst>
        </pc:spChg>
        <pc:picChg chg="add mod">
          <ac:chgData name="Paul Johnston" userId="d8dfa308-554b-4eae-938f-f275d0d1d504" providerId="ADAL" clId="{F883BF91-FA33-481F-8911-5F5163306FC4}" dt="2022-02-22T18:32:53.159" v="4802" actId="1076"/>
          <ac:picMkLst>
            <pc:docMk/>
            <pc:sldMk cId="1571281134" sldId="2145705957"/>
            <ac:picMk id="6" creationId="{4E120861-6782-4946-B460-38B252175F31}"/>
          </ac:picMkLst>
        </pc:picChg>
      </pc:sldChg>
      <pc:sldChg chg="addSp delSp modSp add mod">
        <pc:chgData name="Paul Johnston" userId="d8dfa308-554b-4eae-938f-f275d0d1d504" providerId="ADAL" clId="{F883BF91-FA33-481F-8911-5F5163306FC4}" dt="2022-02-23T13:17:30.444" v="5884" actId="20577"/>
        <pc:sldMkLst>
          <pc:docMk/>
          <pc:sldMk cId="1374044339" sldId="2145705958"/>
        </pc:sldMkLst>
        <pc:spChg chg="mod">
          <ac:chgData name="Paul Johnston" userId="d8dfa308-554b-4eae-938f-f275d0d1d504" providerId="ADAL" clId="{F883BF91-FA33-481F-8911-5F5163306FC4}" dt="2022-02-23T13:17:30.444" v="5884" actId="20577"/>
          <ac:spMkLst>
            <pc:docMk/>
            <pc:sldMk cId="1374044339" sldId="2145705958"/>
            <ac:spMk id="2" creationId="{AF84B68B-E7E8-4EE0-AD20-AE856BA4FB94}"/>
          </ac:spMkLst>
        </pc:spChg>
        <pc:spChg chg="del mod">
          <ac:chgData name="Paul Johnston" userId="d8dfa308-554b-4eae-938f-f275d0d1d504" providerId="ADAL" clId="{F883BF91-FA33-481F-8911-5F5163306FC4}" dt="2022-02-22T18:57:33.854" v="5063" actId="478"/>
          <ac:spMkLst>
            <pc:docMk/>
            <pc:sldMk cId="1374044339" sldId="2145705958"/>
            <ac:spMk id="3" creationId="{2FB1EDDE-1E83-44DF-B27C-99108E6A68E9}"/>
          </ac:spMkLst>
        </pc:spChg>
        <pc:spChg chg="mod">
          <ac:chgData name="Paul Johnston" userId="d8dfa308-554b-4eae-938f-f275d0d1d504" providerId="ADAL" clId="{F883BF91-FA33-481F-8911-5F5163306FC4}" dt="2022-02-22T18:42:07.364" v="4938" actId="13926"/>
          <ac:spMkLst>
            <pc:docMk/>
            <pc:sldMk cId="1374044339" sldId="2145705958"/>
            <ac:spMk id="4" creationId="{460E5EEF-BA83-4E61-8216-90C8E8CC9D20}"/>
          </ac:spMkLst>
        </pc:spChg>
        <pc:spChg chg="add mod">
          <ac:chgData name="Paul Johnston" userId="d8dfa308-554b-4eae-938f-f275d0d1d504" providerId="ADAL" clId="{F883BF91-FA33-481F-8911-5F5163306FC4}" dt="2022-02-23T07:15:42.390" v="5806" actId="13926"/>
          <ac:spMkLst>
            <pc:docMk/>
            <pc:sldMk cId="1374044339" sldId="2145705958"/>
            <ac:spMk id="5" creationId="{7A616790-FA89-4F3E-9DAD-A113C98A609B}"/>
          </ac:spMkLst>
        </pc:spChg>
      </pc:sldChg>
      <pc:sldChg chg="addSp delSp modSp add mod">
        <pc:chgData name="Paul Johnston" userId="d8dfa308-554b-4eae-938f-f275d0d1d504" providerId="ADAL" clId="{F883BF91-FA33-481F-8911-5F5163306FC4}" dt="2022-02-23T07:23:19.666" v="5851" actId="22"/>
        <pc:sldMkLst>
          <pc:docMk/>
          <pc:sldMk cId="2769092034" sldId="2145705959"/>
        </pc:sldMkLst>
        <pc:spChg chg="del">
          <ac:chgData name="Paul Johnston" userId="d8dfa308-554b-4eae-938f-f275d0d1d504" providerId="ADAL" clId="{F883BF91-FA33-481F-8911-5F5163306FC4}" dt="2022-02-22T18:51:02.966" v="4996" actId="478"/>
          <ac:spMkLst>
            <pc:docMk/>
            <pc:sldMk cId="2769092034" sldId="2145705959"/>
            <ac:spMk id="2" creationId="{AF84B68B-E7E8-4EE0-AD20-AE856BA4FB94}"/>
          </ac:spMkLst>
        </pc:spChg>
        <pc:spChg chg="del mod">
          <ac:chgData name="Paul Johnston" userId="d8dfa308-554b-4eae-938f-f275d0d1d504" providerId="ADAL" clId="{F883BF91-FA33-481F-8911-5F5163306FC4}" dt="2022-02-23T07:15:50.158" v="5807" actId="478"/>
          <ac:spMkLst>
            <pc:docMk/>
            <pc:sldMk cId="2769092034" sldId="2145705959"/>
            <ac:spMk id="3" creationId="{2FB1EDDE-1E83-44DF-B27C-99108E6A68E9}"/>
          </ac:spMkLst>
        </pc:spChg>
        <pc:spChg chg="del">
          <ac:chgData name="Paul Johnston" userId="d8dfa308-554b-4eae-938f-f275d0d1d504" providerId="ADAL" clId="{F883BF91-FA33-481F-8911-5F5163306FC4}" dt="2022-02-22T18:50:55.606" v="4988" actId="478"/>
          <ac:spMkLst>
            <pc:docMk/>
            <pc:sldMk cId="2769092034" sldId="2145705959"/>
            <ac:spMk id="4" creationId="{460E5EEF-BA83-4E61-8216-90C8E8CC9D20}"/>
          </ac:spMkLst>
        </pc:spChg>
        <pc:spChg chg="add mod">
          <ac:chgData name="Paul Johnston" userId="d8dfa308-554b-4eae-938f-f275d0d1d504" providerId="ADAL" clId="{F883BF91-FA33-481F-8911-5F5163306FC4}" dt="2022-02-22T18:51:00.675" v="4995" actId="20577"/>
          <ac:spMkLst>
            <pc:docMk/>
            <pc:sldMk cId="2769092034" sldId="2145705959"/>
            <ac:spMk id="5" creationId="{D04E5EBD-E57B-407F-ADB0-8F14FF507954}"/>
          </ac:spMkLst>
        </pc:spChg>
        <pc:spChg chg="add">
          <ac:chgData name="Paul Johnston" userId="d8dfa308-554b-4eae-938f-f275d0d1d504" providerId="ADAL" clId="{F883BF91-FA33-481F-8911-5F5163306FC4}" dt="2022-02-23T07:15:50.478" v="5808" actId="22"/>
          <ac:spMkLst>
            <pc:docMk/>
            <pc:sldMk cId="2769092034" sldId="2145705959"/>
            <ac:spMk id="7" creationId="{00C36D26-7DE6-4F48-BE69-B99C15C15388}"/>
          </ac:spMkLst>
        </pc:spChg>
        <pc:picChg chg="add del mod">
          <ac:chgData name="Paul Johnston" userId="d8dfa308-554b-4eae-938f-f275d0d1d504" providerId="ADAL" clId="{F883BF91-FA33-481F-8911-5F5163306FC4}" dt="2022-02-23T07:23:19.497" v="5850" actId="478"/>
          <ac:picMkLst>
            <pc:docMk/>
            <pc:sldMk cId="2769092034" sldId="2145705959"/>
            <ac:picMk id="9" creationId="{CE14B167-6738-447C-A295-11F7AACD6D44}"/>
          </ac:picMkLst>
        </pc:picChg>
        <pc:picChg chg="add">
          <ac:chgData name="Paul Johnston" userId="d8dfa308-554b-4eae-938f-f275d0d1d504" providerId="ADAL" clId="{F883BF91-FA33-481F-8911-5F5163306FC4}" dt="2022-02-23T07:23:19.666" v="5851" actId="22"/>
          <ac:picMkLst>
            <pc:docMk/>
            <pc:sldMk cId="2769092034" sldId="2145705959"/>
            <ac:picMk id="11" creationId="{1A786801-1B47-4DF8-AD69-C54CB1AF58DB}"/>
          </ac:picMkLst>
        </pc:picChg>
        <pc:picChg chg="add">
          <ac:chgData name="Paul Johnston" userId="d8dfa308-554b-4eae-938f-f275d0d1d504" providerId="ADAL" clId="{F883BF91-FA33-481F-8911-5F5163306FC4}" dt="2022-02-23T07:23:19.666" v="5851" actId="22"/>
          <ac:picMkLst>
            <pc:docMk/>
            <pc:sldMk cId="2769092034" sldId="2145705959"/>
            <ac:picMk id="13" creationId="{94E0FA2A-854D-41EB-8FF1-BBE8EF4493EF}"/>
          </ac:picMkLst>
        </pc:picChg>
      </pc:sldChg>
    </pc:docChg>
  </pc:docChgLst>
  <pc:docChgLst>
    <pc:chgData name="Jack Tracey" userId="e9ac3260-fb22-4d1e-97ff-dd930eca41df" providerId="ADAL" clId="{73CD2E44-C413-4117-B47F-24724369A038}"/>
    <pc:docChg chg="undo custSel addSld delSld modSld">
      <pc:chgData name="Jack Tracey" userId="e9ac3260-fb22-4d1e-97ff-dd930eca41df" providerId="ADAL" clId="{73CD2E44-C413-4117-B47F-24724369A038}" dt="2022-03-22T12:32:33.642" v="69" actId="1076"/>
      <pc:docMkLst>
        <pc:docMk/>
      </pc:docMkLst>
      <pc:sldChg chg="add del setBg">
        <pc:chgData name="Jack Tracey" userId="e9ac3260-fb22-4d1e-97ff-dd930eca41df" providerId="ADAL" clId="{73CD2E44-C413-4117-B47F-24724369A038}" dt="2022-03-22T12:31:07.807" v="4"/>
        <pc:sldMkLst>
          <pc:docMk/>
          <pc:sldMk cId="3776129922" sldId="288"/>
        </pc:sldMkLst>
      </pc:sldChg>
      <pc:sldChg chg="addSp delSp mod">
        <pc:chgData name="Jack Tracey" userId="e9ac3260-fb22-4d1e-97ff-dd930eca41df" providerId="ADAL" clId="{73CD2E44-C413-4117-B47F-24724369A038}" dt="2022-03-22T12:31:00.382" v="1" actId="22"/>
        <pc:sldMkLst>
          <pc:docMk/>
          <pc:sldMk cId="1752673424" sldId="2076137814"/>
        </pc:sldMkLst>
        <pc:spChg chg="add del">
          <ac:chgData name="Jack Tracey" userId="e9ac3260-fb22-4d1e-97ff-dd930eca41df" providerId="ADAL" clId="{73CD2E44-C413-4117-B47F-24724369A038}" dt="2022-03-22T12:31:00.382" v="1" actId="22"/>
          <ac:spMkLst>
            <pc:docMk/>
            <pc:sldMk cId="1752673424" sldId="2076137814"/>
            <ac:spMk id="7" creationId="{E0B5CA04-6B92-AF1A-0DD2-27DCF811A596}"/>
          </ac:spMkLst>
        </pc:spChg>
      </pc:sldChg>
      <pc:sldChg chg="addSp modSp mod">
        <pc:chgData name="Jack Tracey" userId="e9ac3260-fb22-4d1e-97ff-dd930eca41df" providerId="ADAL" clId="{73CD2E44-C413-4117-B47F-24724369A038}" dt="2022-03-22T12:32:33.642" v="69" actId="1076"/>
        <pc:sldMkLst>
          <pc:docMk/>
          <pc:sldMk cId="1448532998" sldId="2134805678"/>
        </pc:sldMkLst>
        <pc:spChg chg="add mod">
          <ac:chgData name="Jack Tracey" userId="e9ac3260-fb22-4d1e-97ff-dd930eca41df" providerId="ADAL" clId="{73CD2E44-C413-4117-B47F-24724369A038}" dt="2022-03-22T12:32:33.642" v="69" actId="1076"/>
          <ac:spMkLst>
            <pc:docMk/>
            <pc:sldMk cId="1448532998" sldId="2134805678"/>
            <ac:spMk id="3" creationId="{977E2445-3B26-4B77-42F1-87B8735E3AC2}"/>
          </ac:spMkLst>
        </pc:spChg>
      </pc:sldChg>
    </pc:docChg>
  </pc:docChgLst>
  <pc:docChgLst>
    <pc:chgData name="Bilal Amjad" userId="f6ee29d7-ec9f-48c7-9577-16f30e852464" providerId="ADAL" clId="{4680C9A9-9B1A-4296-9827-84D6EFD14D27}"/>
    <pc:docChg chg="modSld">
      <pc:chgData name="Bilal Amjad" userId="f6ee29d7-ec9f-48c7-9577-16f30e852464" providerId="ADAL" clId="{4680C9A9-9B1A-4296-9827-84D6EFD14D27}" dt="2022-03-22T14:59:17.458" v="24"/>
      <pc:docMkLst>
        <pc:docMk/>
      </pc:docMkLst>
      <pc:sldChg chg="modSp mod">
        <pc:chgData name="Bilal Amjad" userId="f6ee29d7-ec9f-48c7-9577-16f30e852464" providerId="ADAL" clId="{4680C9A9-9B1A-4296-9827-84D6EFD14D27}" dt="2022-03-22T14:25:49.095" v="18" actId="6549"/>
        <pc:sldMkLst>
          <pc:docMk/>
          <pc:sldMk cId="1995395958" sldId="2076137930"/>
        </pc:sldMkLst>
        <pc:spChg chg="mod">
          <ac:chgData name="Bilal Amjad" userId="f6ee29d7-ec9f-48c7-9577-16f30e852464" providerId="ADAL" clId="{4680C9A9-9B1A-4296-9827-84D6EFD14D27}" dt="2022-03-22T14:25:49.095" v="18" actId="6549"/>
          <ac:spMkLst>
            <pc:docMk/>
            <pc:sldMk cId="1995395958" sldId="2076137930"/>
            <ac:spMk id="7" creationId="{750D489A-3C98-4865-8FE2-D1A1EC46C6EA}"/>
          </ac:spMkLst>
        </pc:spChg>
      </pc:sldChg>
      <pc:sldChg chg="addSp modSp modAnim">
        <pc:chgData name="Bilal Amjad" userId="f6ee29d7-ec9f-48c7-9577-16f30e852464" providerId="ADAL" clId="{4680C9A9-9B1A-4296-9827-84D6EFD14D27}" dt="2022-03-22T14:59:17.458" v="24"/>
        <pc:sldMkLst>
          <pc:docMk/>
          <pc:sldMk cId="644302733" sldId="2145705962"/>
        </pc:sldMkLst>
        <pc:spChg chg="mod">
          <ac:chgData name="Bilal Amjad" userId="f6ee29d7-ec9f-48c7-9577-16f30e852464" providerId="ADAL" clId="{4680C9A9-9B1A-4296-9827-84D6EFD14D27}" dt="2022-03-22T14:39:08.287" v="20" actId="20578"/>
          <ac:spMkLst>
            <pc:docMk/>
            <pc:sldMk cId="644302733" sldId="2145705962"/>
            <ac:spMk id="5" creationId="{53B63061-FF3F-4C85-AC64-F4D8FA43005F}"/>
          </ac:spMkLst>
        </pc:spChg>
        <pc:picChg chg="add mod">
          <ac:chgData name="Bilal Amjad" userId="f6ee29d7-ec9f-48c7-9577-16f30e852464" providerId="ADAL" clId="{4680C9A9-9B1A-4296-9827-84D6EFD14D27}" dt="2022-03-22T14:43:26.981" v="22" actId="1076"/>
          <ac:picMkLst>
            <pc:docMk/>
            <pc:sldMk cId="644302733" sldId="2145705962"/>
            <ac:picMk id="1026" creationId="{A32CB2D4-96E7-4C1D-B2A2-366321387E8F}"/>
          </ac:picMkLst>
        </pc:picChg>
      </pc:sldChg>
    </pc:docChg>
  </pc:docChgLst>
  <pc:docChgLst>
    <pc:chgData name="Predrag Jelesijevic" userId="5d9cb391-a0ed-4c55-bb70-e4cd314cca2b" providerId="ADAL" clId="{B44D2514-CB0A-4630-9C82-3C44BE38FFB4}"/>
    <pc:docChg chg="undo redo custSel addSld delSld modSld sldOrd delMainMaster modSection">
      <pc:chgData name="Predrag Jelesijevic" userId="5d9cb391-a0ed-4c55-bb70-e4cd314cca2b" providerId="ADAL" clId="{B44D2514-CB0A-4630-9C82-3C44BE38FFB4}" dt="2022-02-19T01:05:38.933" v="4702"/>
      <pc:docMkLst>
        <pc:docMk/>
      </pc:docMkLst>
      <pc:sldChg chg="del">
        <pc:chgData name="Predrag Jelesijevic" userId="5d9cb391-a0ed-4c55-bb70-e4cd314cca2b" providerId="ADAL" clId="{B44D2514-CB0A-4630-9C82-3C44BE38FFB4}" dt="2022-02-18T01:50:51.889" v="77" actId="2696"/>
        <pc:sldMkLst>
          <pc:docMk/>
          <pc:sldMk cId="1648660341" sldId="257"/>
        </pc:sldMkLst>
      </pc:sldChg>
      <pc:sldChg chg="del">
        <pc:chgData name="Predrag Jelesijevic" userId="5d9cb391-a0ed-4c55-bb70-e4cd314cca2b" providerId="ADAL" clId="{B44D2514-CB0A-4630-9C82-3C44BE38FFB4}" dt="2022-02-18T01:50:55.795" v="78" actId="2696"/>
        <pc:sldMkLst>
          <pc:docMk/>
          <pc:sldMk cId="3709969388" sldId="258"/>
        </pc:sldMkLst>
      </pc:sldChg>
      <pc:sldChg chg="del">
        <pc:chgData name="Predrag Jelesijevic" userId="5d9cb391-a0ed-4c55-bb70-e4cd314cca2b" providerId="ADAL" clId="{B44D2514-CB0A-4630-9C82-3C44BE38FFB4}" dt="2022-02-18T01:51:00.458" v="79" actId="2696"/>
        <pc:sldMkLst>
          <pc:docMk/>
          <pc:sldMk cId="3450045607" sldId="259"/>
        </pc:sldMkLst>
      </pc:sldChg>
      <pc:sldChg chg="del">
        <pc:chgData name="Predrag Jelesijevic" userId="5d9cb391-a0ed-4c55-bb70-e4cd314cca2b" providerId="ADAL" clId="{B44D2514-CB0A-4630-9C82-3C44BE38FFB4}" dt="2022-02-18T01:51:05.634" v="80" actId="2696"/>
        <pc:sldMkLst>
          <pc:docMk/>
          <pc:sldMk cId="772941795" sldId="260"/>
        </pc:sldMkLst>
      </pc:sldChg>
      <pc:sldChg chg="addSp delSp modSp mod">
        <pc:chgData name="Predrag Jelesijevic" userId="5d9cb391-a0ed-4c55-bb70-e4cd314cca2b" providerId="ADAL" clId="{B44D2514-CB0A-4630-9C82-3C44BE38FFB4}" dt="2022-02-18T21:53:34.898" v="1199" actId="21"/>
        <pc:sldMkLst>
          <pc:docMk/>
          <pc:sldMk cId="255009292" sldId="261"/>
        </pc:sldMkLst>
        <pc:spChg chg="add del mod">
          <ac:chgData name="Predrag Jelesijevic" userId="5d9cb391-a0ed-4c55-bb70-e4cd314cca2b" providerId="ADAL" clId="{B44D2514-CB0A-4630-9C82-3C44BE38FFB4}" dt="2022-02-18T01:52:30.730" v="98" actId="478"/>
          <ac:spMkLst>
            <pc:docMk/>
            <pc:sldMk cId="255009292" sldId="261"/>
            <ac:spMk id="2" creationId="{D0A0D279-0EA0-4057-907A-51E952B46469}"/>
          </ac:spMkLst>
        </pc:spChg>
        <pc:spChg chg="mod">
          <ac:chgData name="Predrag Jelesijevic" userId="5d9cb391-a0ed-4c55-bb70-e4cd314cca2b" providerId="ADAL" clId="{B44D2514-CB0A-4630-9C82-3C44BE38FFB4}" dt="2022-02-18T21:37:36.450" v="981" actId="6549"/>
          <ac:spMkLst>
            <pc:docMk/>
            <pc:sldMk cId="255009292" sldId="261"/>
            <ac:spMk id="47" creationId="{76576872-715A-3747-A239-C54E3A95A122}"/>
          </ac:spMkLst>
        </pc:spChg>
        <pc:spChg chg="add del mod">
          <ac:chgData name="Predrag Jelesijevic" userId="5d9cb391-a0ed-4c55-bb70-e4cd314cca2b" providerId="ADAL" clId="{B44D2514-CB0A-4630-9C82-3C44BE38FFB4}" dt="2022-02-18T01:52:55.215" v="227"/>
          <ac:spMkLst>
            <pc:docMk/>
            <pc:sldMk cId="255009292" sldId="261"/>
            <ac:spMk id="69" creationId="{9C33ECE0-C6F8-4EBF-8E8D-63E98F5F8F81}"/>
          </ac:spMkLst>
        </pc:spChg>
        <pc:grpChg chg="del">
          <ac:chgData name="Predrag Jelesijevic" userId="5d9cb391-a0ed-4c55-bb70-e4cd314cca2b" providerId="ADAL" clId="{B44D2514-CB0A-4630-9C82-3C44BE38FFB4}" dt="2022-02-18T01:51:47.953" v="84" actId="478"/>
          <ac:grpSpMkLst>
            <pc:docMk/>
            <pc:sldMk cId="255009292" sldId="261"/>
            <ac:grpSpMk id="5" creationId="{C5D9F375-54AE-4449-AD0C-663DB1ECB119}"/>
          </ac:grpSpMkLst>
        </pc:grpChg>
        <pc:grpChg chg="del">
          <ac:chgData name="Predrag Jelesijevic" userId="5d9cb391-a0ed-4c55-bb70-e4cd314cca2b" providerId="ADAL" clId="{B44D2514-CB0A-4630-9C82-3C44BE38FFB4}" dt="2022-02-18T01:51:50.506" v="85" actId="478"/>
          <ac:grpSpMkLst>
            <pc:docMk/>
            <pc:sldMk cId="255009292" sldId="261"/>
            <ac:grpSpMk id="49" creationId="{B0031892-A920-4E9D-8553-6E91D9F8BB6E}"/>
          </ac:grpSpMkLst>
        </pc:grpChg>
        <pc:grpChg chg="del">
          <ac:chgData name="Predrag Jelesijevic" userId="5d9cb391-a0ed-4c55-bb70-e4cd314cca2b" providerId="ADAL" clId="{B44D2514-CB0A-4630-9C82-3C44BE38FFB4}" dt="2022-02-18T01:51:53.150" v="88" actId="478"/>
          <ac:grpSpMkLst>
            <pc:docMk/>
            <pc:sldMk cId="255009292" sldId="261"/>
            <ac:grpSpMk id="52" creationId="{176DFC2B-7F01-4C07-9757-75F3A0EE4C9E}"/>
          </ac:grpSpMkLst>
        </pc:grpChg>
        <pc:grpChg chg="del">
          <ac:chgData name="Predrag Jelesijevic" userId="5d9cb391-a0ed-4c55-bb70-e4cd314cca2b" providerId="ADAL" clId="{B44D2514-CB0A-4630-9C82-3C44BE38FFB4}" dt="2022-02-18T01:51:54.021" v="89" actId="478"/>
          <ac:grpSpMkLst>
            <pc:docMk/>
            <pc:sldMk cId="255009292" sldId="261"/>
            <ac:grpSpMk id="55" creationId="{27AD63E9-F4FE-4632-8F4A-1FF3AD43B8FF}"/>
          </ac:grpSpMkLst>
        </pc:grpChg>
        <pc:grpChg chg="del">
          <ac:chgData name="Predrag Jelesijevic" userId="5d9cb391-a0ed-4c55-bb70-e4cd314cca2b" providerId="ADAL" clId="{B44D2514-CB0A-4630-9C82-3C44BE38FFB4}" dt="2022-02-18T01:51:55.776" v="91" actId="478"/>
          <ac:grpSpMkLst>
            <pc:docMk/>
            <pc:sldMk cId="255009292" sldId="261"/>
            <ac:grpSpMk id="58" creationId="{FDEF1240-52BD-4DAF-A2CF-8780B36D4A2B}"/>
          </ac:grpSpMkLst>
        </pc:grpChg>
        <pc:grpChg chg="del">
          <ac:chgData name="Predrag Jelesijevic" userId="5d9cb391-a0ed-4c55-bb70-e4cd314cca2b" providerId="ADAL" clId="{B44D2514-CB0A-4630-9C82-3C44BE38FFB4}" dt="2022-02-18T01:51:57.098" v="93" actId="478"/>
          <ac:grpSpMkLst>
            <pc:docMk/>
            <pc:sldMk cId="255009292" sldId="261"/>
            <ac:grpSpMk id="61" creationId="{75D810F9-1E6E-47AD-9361-A00CB5C15D52}"/>
          </ac:grpSpMkLst>
        </pc:grpChg>
        <pc:graphicFrameChg chg="add del mod">
          <ac:chgData name="Predrag Jelesijevic" userId="5d9cb391-a0ed-4c55-bb70-e4cd314cca2b" providerId="ADAL" clId="{B44D2514-CB0A-4630-9C82-3C44BE38FFB4}" dt="2022-02-18T01:52:30.730" v="98" actId="478"/>
          <ac:graphicFrameMkLst>
            <pc:docMk/>
            <pc:sldMk cId="255009292" sldId="261"/>
            <ac:graphicFrameMk id="3" creationId="{8E2325A2-ABA7-442B-B04C-C050A61ED7C6}"/>
          </ac:graphicFrameMkLst>
        </pc:graphicFrameChg>
        <pc:graphicFrameChg chg="mod modGraphic">
          <ac:chgData name="Predrag Jelesijevic" userId="5d9cb391-a0ed-4c55-bb70-e4cd314cca2b" providerId="ADAL" clId="{B44D2514-CB0A-4630-9C82-3C44BE38FFB4}" dt="2022-02-18T21:53:34.898" v="1199" actId="21"/>
          <ac:graphicFrameMkLst>
            <pc:docMk/>
            <pc:sldMk cId="255009292" sldId="261"/>
            <ac:graphicFrameMk id="4" creationId="{5FB7B67D-8BF7-472E-A497-C1EF09B57297}"/>
          </ac:graphicFrameMkLst>
        </pc:graphicFrameChg>
        <pc:graphicFrameChg chg="del modGraphic">
          <ac:chgData name="Predrag Jelesijevic" userId="5d9cb391-a0ed-4c55-bb70-e4cd314cca2b" providerId="ADAL" clId="{B44D2514-CB0A-4630-9C82-3C44BE38FFB4}" dt="2022-02-18T12:02:41.289" v="236" actId="21"/>
          <ac:graphicFrameMkLst>
            <pc:docMk/>
            <pc:sldMk cId="255009292" sldId="261"/>
            <ac:graphicFrameMk id="44" creationId="{00000000-0000-0000-0000-000000000000}"/>
          </ac:graphicFrameMkLst>
        </pc:graphicFrameChg>
        <pc:graphicFrameChg chg="add del mod">
          <ac:chgData name="Predrag Jelesijevic" userId="5d9cb391-a0ed-4c55-bb70-e4cd314cca2b" providerId="ADAL" clId="{B44D2514-CB0A-4630-9C82-3C44BE38FFB4}" dt="2022-02-18T01:52:55.215" v="227"/>
          <ac:graphicFrameMkLst>
            <pc:docMk/>
            <pc:sldMk cId="255009292" sldId="261"/>
            <ac:graphicFrameMk id="70" creationId="{57478410-9F53-4451-928D-16096D9A896B}"/>
          </ac:graphicFrameMkLst>
        </pc:graphicFrameChg>
        <pc:picChg chg="add mod">
          <ac:chgData name="Predrag Jelesijevic" userId="5d9cb391-a0ed-4c55-bb70-e4cd314cca2b" providerId="ADAL" clId="{B44D2514-CB0A-4630-9C82-3C44BE38FFB4}" dt="2022-02-18T13:05:24.966" v="605" actId="1076"/>
          <ac:picMkLst>
            <pc:docMk/>
            <pc:sldMk cId="255009292" sldId="261"/>
            <ac:picMk id="72" creationId="{11A3FCF3-AF27-41C4-875A-A6976E938692}"/>
          </ac:picMkLst>
        </pc:picChg>
        <pc:cxnChg chg="mod">
          <ac:chgData name="Predrag Jelesijevic" userId="5d9cb391-a0ed-4c55-bb70-e4cd314cca2b" providerId="ADAL" clId="{B44D2514-CB0A-4630-9C82-3C44BE38FFB4}" dt="2022-02-18T01:51:47.953" v="84" actId="478"/>
          <ac:cxnSpMkLst>
            <pc:docMk/>
            <pc:sldMk cId="255009292" sldId="261"/>
            <ac:cxnSpMk id="6" creationId="{DAAC9822-F903-4A7D-BA48-241996999066}"/>
          </ac:cxnSpMkLst>
        </pc:cxnChg>
        <pc:cxnChg chg="mod">
          <ac:chgData name="Predrag Jelesijevic" userId="5d9cb391-a0ed-4c55-bb70-e4cd314cca2b" providerId="ADAL" clId="{B44D2514-CB0A-4630-9C82-3C44BE38FFB4}" dt="2022-02-18T01:51:47.953" v="84" actId="478"/>
          <ac:cxnSpMkLst>
            <pc:docMk/>
            <pc:sldMk cId="255009292" sldId="261"/>
            <ac:cxnSpMk id="9" creationId="{B38C80CB-0C81-4767-B161-A678482ED894}"/>
          </ac:cxnSpMkLst>
        </pc:cxnChg>
        <pc:cxnChg chg="mod">
          <ac:chgData name="Predrag Jelesijevic" userId="5d9cb391-a0ed-4c55-bb70-e4cd314cca2b" providerId="ADAL" clId="{B44D2514-CB0A-4630-9C82-3C44BE38FFB4}" dt="2022-02-18T01:51:47.953" v="84" actId="478"/>
          <ac:cxnSpMkLst>
            <pc:docMk/>
            <pc:sldMk cId="255009292" sldId="261"/>
            <ac:cxnSpMk id="14" creationId="{122764EF-5C16-4835-A8A6-0C8FE9AD3DC2}"/>
          </ac:cxnSpMkLst>
        </pc:cxnChg>
        <pc:cxnChg chg="mod">
          <ac:chgData name="Predrag Jelesijevic" userId="5d9cb391-a0ed-4c55-bb70-e4cd314cca2b" providerId="ADAL" clId="{B44D2514-CB0A-4630-9C82-3C44BE38FFB4}" dt="2022-02-18T01:51:47.953" v="84" actId="478"/>
          <ac:cxnSpMkLst>
            <pc:docMk/>
            <pc:sldMk cId="255009292" sldId="261"/>
            <ac:cxnSpMk id="15" creationId="{D4FB98EC-9F0B-40FB-9955-D1DADA6106CB}"/>
          </ac:cxnSpMkLst>
        </pc:cxnChg>
        <pc:cxnChg chg="mod">
          <ac:chgData name="Predrag Jelesijevic" userId="5d9cb391-a0ed-4c55-bb70-e4cd314cca2b" providerId="ADAL" clId="{B44D2514-CB0A-4630-9C82-3C44BE38FFB4}" dt="2022-02-18T01:51:47.953" v="84" actId="478"/>
          <ac:cxnSpMkLst>
            <pc:docMk/>
            <pc:sldMk cId="255009292" sldId="261"/>
            <ac:cxnSpMk id="16" creationId="{83F5C585-83E7-4971-B5BE-94E576FB3D24}"/>
          </ac:cxnSpMkLst>
        </pc:cxnChg>
        <pc:cxnChg chg="mod">
          <ac:chgData name="Predrag Jelesijevic" userId="5d9cb391-a0ed-4c55-bb70-e4cd314cca2b" providerId="ADAL" clId="{B44D2514-CB0A-4630-9C82-3C44BE38FFB4}" dt="2022-02-18T01:51:47.953" v="84" actId="478"/>
          <ac:cxnSpMkLst>
            <pc:docMk/>
            <pc:sldMk cId="255009292" sldId="261"/>
            <ac:cxnSpMk id="17" creationId="{BE973013-A915-4CCA-9F17-FEEAEFEBC1EA}"/>
          </ac:cxnSpMkLst>
        </pc:cxnChg>
        <pc:cxnChg chg="mod">
          <ac:chgData name="Predrag Jelesijevic" userId="5d9cb391-a0ed-4c55-bb70-e4cd314cca2b" providerId="ADAL" clId="{B44D2514-CB0A-4630-9C82-3C44BE38FFB4}" dt="2022-02-18T01:51:47.953" v="84" actId="478"/>
          <ac:cxnSpMkLst>
            <pc:docMk/>
            <pc:sldMk cId="255009292" sldId="261"/>
            <ac:cxnSpMk id="25" creationId="{4D12F76A-C871-4239-BF2E-5365B9D41CF3}"/>
          </ac:cxnSpMkLst>
        </pc:cxnChg>
        <pc:cxnChg chg="mod">
          <ac:chgData name="Predrag Jelesijevic" userId="5d9cb391-a0ed-4c55-bb70-e4cd314cca2b" providerId="ADAL" clId="{B44D2514-CB0A-4630-9C82-3C44BE38FFB4}" dt="2022-02-18T01:51:47.953" v="84" actId="478"/>
          <ac:cxnSpMkLst>
            <pc:docMk/>
            <pc:sldMk cId="255009292" sldId="261"/>
            <ac:cxnSpMk id="26" creationId="{AF38741F-256F-4B18-BE2A-A5F87649EF3E}"/>
          </ac:cxnSpMkLst>
        </pc:cxnChg>
        <pc:cxnChg chg="del">
          <ac:chgData name="Predrag Jelesijevic" userId="5d9cb391-a0ed-4c55-bb70-e4cd314cca2b" providerId="ADAL" clId="{B44D2514-CB0A-4630-9C82-3C44BE38FFB4}" dt="2022-02-18T01:51:56.494" v="92" actId="478"/>
          <ac:cxnSpMkLst>
            <pc:docMk/>
            <pc:sldMk cId="255009292" sldId="261"/>
            <ac:cxnSpMk id="64" creationId="{71426A9E-0A7B-4FB7-9A52-D5357A09F3C1}"/>
          </ac:cxnSpMkLst>
        </pc:cxnChg>
        <pc:cxnChg chg="del">
          <ac:chgData name="Predrag Jelesijevic" userId="5d9cb391-a0ed-4c55-bb70-e4cd314cca2b" providerId="ADAL" clId="{B44D2514-CB0A-4630-9C82-3C44BE38FFB4}" dt="2022-02-18T01:51:57.996" v="94" actId="478"/>
          <ac:cxnSpMkLst>
            <pc:docMk/>
            <pc:sldMk cId="255009292" sldId="261"/>
            <ac:cxnSpMk id="65" creationId="{6342DD14-E590-447F-98C4-8AC467798195}"/>
          </ac:cxnSpMkLst>
        </pc:cxnChg>
        <pc:cxnChg chg="del">
          <ac:chgData name="Predrag Jelesijevic" userId="5d9cb391-a0ed-4c55-bb70-e4cd314cca2b" providerId="ADAL" clId="{B44D2514-CB0A-4630-9C82-3C44BE38FFB4}" dt="2022-02-18T01:51:52.577" v="87" actId="478"/>
          <ac:cxnSpMkLst>
            <pc:docMk/>
            <pc:sldMk cId="255009292" sldId="261"/>
            <ac:cxnSpMk id="66" creationId="{BCC3E86A-CF21-4F5B-AD32-4161463FABE0}"/>
          </ac:cxnSpMkLst>
        </pc:cxnChg>
        <pc:cxnChg chg="del">
          <ac:chgData name="Predrag Jelesijevic" userId="5d9cb391-a0ed-4c55-bb70-e4cd314cca2b" providerId="ADAL" clId="{B44D2514-CB0A-4630-9C82-3C44BE38FFB4}" dt="2022-02-18T01:51:54.589" v="90" actId="478"/>
          <ac:cxnSpMkLst>
            <pc:docMk/>
            <pc:sldMk cId="255009292" sldId="261"/>
            <ac:cxnSpMk id="67" creationId="{AF3B56DB-18BF-4CDC-AD80-8B8AC1A4C8D2}"/>
          </ac:cxnSpMkLst>
        </pc:cxnChg>
        <pc:cxnChg chg="del">
          <ac:chgData name="Predrag Jelesijevic" userId="5d9cb391-a0ed-4c55-bb70-e4cd314cca2b" providerId="ADAL" clId="{B44D2514-CB0A-4630-9C82-3C44BE38FFB4}" dt="2022-02-18T01:51:51.215" v="86" actId="478"/>
          <ac:cxnSpMkLst>
            <pc:docMk/>
            <pc:sldMk cId="255009292" sldId="261"/>
            <ac:cxnSpMk id="68" creationId="{F46F82B9-8B9F-4726-901F-63EC2772864D}"/>
          </ac:cxnSpMkLst>
        </pc:cxnChg>
      </pc:sldChg>
      <pc:sldChg chg="del">
        <pc:chgData name="Predrag Jelesijevic" userId="5d9cb391-a0ed-4c55-bb70-e4cd314cca2b" providerId="ADAL" clId="{B44D2514-CB0A-4630-9C82-3C44BE38FFB4}" dt="2022-02-18T21:35:27.196" v="967" actId="47"/>
        <pc:sldMkLst>
          <pc:docMk/>
          <pc:sldMk cId="657162331" sldId="262"/>
        </pc:sldMkLst>
      </pc:sldChg>
      <pc:sldChg chg="del">
        <pc:chgData name="Predrag Jelesijevic" userId="5d9cb391-a0ed-4c55-bb70-e4cd314cca2b" providerId="ADAL" clId="{B44D2514-CB0A-4630-9C82-3C44BE38FFB4}" dt="2022-02-18T21:35:42.792" v="970" actId="47"/>
        <pc:sldMkLst>
          <pc:docMk/>
          <pc:sldMk cId="3462430054" sldId="263"/>
        </pc:sldMkLst>
      </pc:sldChg>
      <pc:sldChg chg="del">
        <pc:chgData name="Predrag Jelesijevic" userId="5d9cb391-a0ed-4c55-bb70-e4cd314cca2b" providerId="ADAL" clId="{B44D2514-CB0A-4630-9C82-3C44BE38FFB4}" dt="2022-02-18T21:35:36.434" v="969" actId="47"/>
        <pc:sldMkLst>
          <pc:docMk/>
          <pc:sldMk cId="138658667" sldId="264"/>
        </pc:sldMkLst>
      </pc:sldChg>
      <pc:sldChg chg="del">
        <pc:chgData name="Predrag Jelesijevic" userId="5d9cb391-a0ed-4c55-bb70-e4cd314cca2b" providerId="ADAL" clId="{B44D2514-CB0A-4630-9C82-3C44BE38FFB4}" dt="2022-02-18T21:35:33.635" v="968" actId="47"/>
        <pc:sldMkLst>
          <pc:docMk/>
          <pc:sldMk cId="2270541310" sldId="265"/>
        </pc:sldMkLst>
      </pc:sldChg>
      <pc:sldChg chg="del">
        <pc:chgData name="Predrag Jelesijevic" userId="5d9cb391-a0ed-4c55-bb70-e4cd314cca2b" providerId="ADAL" clId="{B44D2514-CB0A-4630-9C82-3C44BE38FFB4}" dt="2022-02-18T22:32:04.889" v="2189" actId="47"/>
        <pc:sldMkLst>
          <pc:docMk/>
          <pc:sldMk cId="3744793004" sldId="266"/>
        </pc:sldMkLst>
      </pc:sldChg>
      <pc:sldChg chg="del">
        <pc:chgData name="Predrag Jelesijevic" userId="5d9cb391-a0ed-4c55-bb70-e4cd314cca2b" providerId="ADAL" clId="{B44D2514-CB0A-4630-9C82-3C44BE38FFB4}" dt="2022-02-18T21:35:46.287" v="971" actId="47"/>
        <pc:sldMkLst>
          <pc:docMk/>
          <pc:sldMk cId="1856057028" sldId="267"/>
        </pc:sldMkLst>
      </pc:sldChg>
      <pc:sldChg chg="addSp delSp modSp mod ord">
        <pc:chgData name="Predrag Jelesijevic" userId="5d9cb391-a0ed-4c55-bb70-e4cd314cca2b" providerId="ADAL" clId="{B44D2514-CB0A-4630-9C82-3C44BE38FFB4}" dt="2022-02-18T22:30:54.954" v="2173" actId="20577"/>
        <pc:sldMkLst>
          <pc:docMk/>
          <pc:sldMk cId="2589267099" sldId="268"/>
        </pc:sldMkLst>
        <pc:spChg chg="mod">
          <ac:chgData name="Predrag Jelesijevic" userId="5d9cb391-a0ed-4c55-bb70-e4cd314cca2b" providerId="ADAL" clId="{B44D2514-CB0A-4630-9C82-3C44BE38FFB4}" dt="2022-02-18T21:44:01.763" v="1077" actId="20577"/>
          <ac:spMkLst>
            <pc:docMk/>
            <pc:sldMk cId="2589267099" sldId="268"/>
            <ac:spMk id="2" creationId="{0D1AD3C6-55F7-437B-A8A4-723C72623FD0}"/>
          </ac:spMkLst>
        </pc:spChg>
        <pc:spChg chg="add mod">
          <ac:chgData name="Predrag Jelesijevic" userId="5d9cb391-a0ed-4c55-bb70-e4cd314cca2b" providerId="ADAL" clId="{B44D2514-CB0A-4630-9C82-3C44BE38FFB4}" dt="2022-02-18T22:30:54.954" v="2173" actId="20577"/>
          <ac:spMkLst>
            <pc:docMk/>
            <pc:sldMk cId="2589267099" sldId="268"/>
            <ac:spMk id="46" creationId="{38640D6B-1C72-4DD3-8909-BDA8988C7CD3}"/>
          </ac:spMkLst>
        </pc:spChg>
        <pc:grpChg chg="del">
          <ac:chgData name="Predrag Jelesijevic" userId="5d9cb391-a0ed-4c55-bb70-e4cd314cca2b" providerId="ADAL" clId="{B44D2514-CB0A-4630-9C82-3C44BE38FFB4}" dt="2022-02-18T21:38:04.114" v="983" actId="478"/>
          <ac:grpSpMkLst>
            <pc:docMk/>
            <pc:sldMk cId="2589267099" sldId="268"/>
            <ac:grpSpMk id="3" creationId="{A27E90D2-A946-42A1-B110-3CA481ACC30B}"/>
          </ac:grpSpMkLst>
        </pc:grpChg>
        <pc:graphicFrameChg chg="del">
          <ac:chgData name="Predrag Jelesijevic" userId="5d9cb391-a0ed-4c55-bb70-e4cd314cca2b" providerId="ADAL" clId="{B44D2514-CB0A-4630-9C82-3C44BE38FFB4}" dt="2022-02-18T21:38:01.215" v="982" actId="478"/>
          <ac:graphicFrameMkLst>
            <pc:docMk/>
            <pc:sldMk cId="2589267099" sldId="268"/>
            <ac:graphicFrameMk id="44" creationId="{00000000-0000-0000-0000-000000000000}"/>
          </ac:graphicFrameMkLst>
        </pc:graphicFrameChg>
        <pc:graphicFrameChg chg="del mod modGraphic">
          <ac:chgData name="Predrag Jelesijevic" userId="5d9cb391-a0ed-4c55-bb70-e4cd314cca2b" providerId="ADAL" clId="{B44D2514-CB0A-4630-9C82-3C44BE38FFB4}" dt="2022-02-18T21:38:34.212" v="985" actId="21"/>
          <ac:graphicFrameMkLst>
            <pc:docMk/>
            <pc:sldMk cId="2589267099" sldId="268"/>
            <ac:graphicFrameMk id="45" creationId="{EA5641A5-7A37-454C-B58E-2C6B78AB0411}"/>
          </ac:graphicFrameMkLst>
        </pc:graphicFrameChg>
      </pc:sldChg>
      <pc:sldChg chg="del">
        <pc:chgData name="Predrag Jelesijevic" userId="5d9cb391-a0ed-4c55-bb70-e4cd314cca2b" providerId="ADAL" clId="{B44D2514-CB0A-4630-9C82-3C44BE38FFB4}" dt="2022-02-18T21:35:54.724" v="974" actId="47"/>
        <pc:sldMkLst>
          <pc:docMk/>
          <pc:sldMk cId="4176868292" sldId="269"/>
        </pc:sldMkLst>
      </pc:sldChg>
      <pc:sldChg chg="del">
        <pc:chgData name="Predrag Jelesijevic" userId="5d9cb391-a0ed-4c55-bb70-e4cd314cca2b" providerId="ADAL" clId="{B44D2514-CB0A-4630-9C82-3C44BE38FFB4}" dt="2022-02-18T21:40:48.692" v="999" actId="47"/>
        <pc:sldMkLst>
          <pc:docMk/>
          <pc:sldMk cId="3153842530" sldId="270"/>
        </pc:sldMkLst>
      </pc:sldChg>
      <pc:sldChg chg="del">
        <pc:chgData name="Predrag Jelesijevic" userId="5d9cb391-a0ed-4c55-bb70-e4cd314cca2b" providerId="ADAL" clId="{B44D2514-CB0A-4630-9C82-3C44BE38FFB4}" dt="2022-02-18T22:32:04.889" v="2189" actId="47"/>
        <pc:sldMkLst>
          <pc:docMk/>
          <pc:sldMk cId="73788655" sldId="271"/>
        </pc:sldMkLst>
      </pc:sldChg>
      <pc:sldChg chg="del">
        <pc:chgData name="Predrag Jelesijevic" userId="5d9cb391-a0ed-4c55-bb70-e4cd314cca2b" providerId="ADAL" clId="{B44D2514-CB0A-4630-9C82-3C44BE38FFB4}" dt="2022-02-18T22:32:04.889" v="2189" actId="47"/>
        <pc:sldMkLst>
          <pc:docMk/>
          <pc:sldMk cId="1263740875" sldId="272"/>
        </pc:sldMkLst>
      </pc:sldChg>
      <pc:sldChg chg="del">
        <pc:chgData name="Predrag Jelesijevic" userId="5d9cb391-a0ed-4c55-bb70-e4cd314cca2b" providerId="ADAL" clId="{B44D2514-CB0A-4630-9C82-3C44BE38FFB4}" dt="2022-02-18T21:36:05.696" v="975" actId="47"/>
        <pc:sldMkLst>
          <pc:docMk/>
          <pc:sldMk cId="2736029929" sldId="273"/>
        </pc:sldMkLst>
      </pc:sldChg>
      <pc:sldChg chg="del">
        <pc:chgData name="Predrag Jelesijevic" userId="5d9cb391-a0ed-4c55-bb70-e4cd314cca2b" providerId="ADAL" clId="{B44D2514-CB0A-4630-9C82-3C44BE38FFB4}" dt="2022-02-18T21:36:58.286" v="979" actId="47"/>
        <pc:sldMkLst>
          <pc:docMk/>
          <pc:sldMk cId="1437056571" sldId="274"/>
        </pc:sldMkLst>
      </pc:sldChg>
      <pc:sldChg chg="del">
        <pc:chgData name="Predrag Jelesijevic" userId="5d9cb391-a0ed-4c55-bb70-e4cd314cca2b" providerId="ADAL" clId="{B44D2514-CB0A-4630-9C82-3C44BE38FFB4}" dt="2022-02-18T22:32:04.889" v="2189" actId="47"/>
        <pc:sldMkLst>
          <pc:docMk/>
          <pc:sldMk cId="1668680201" sldId="275"/>
        </pc:sldMkLst>
      </pc:sldChg>
      <pc:sldChg chg="del">
        <pc:chgData name="Predrag Jelesijevic" userId="5d9cb391-a0ed-4c55-bb70-e4cd314cca2b" providerId="ADAL" clId="{B44D2514-CB0A-4630-9C82-3C44BE38FFB4}" dt="2022-02-18T22:32:04.889" v="2189" actId="47"/>
        <pc:sldMkLst>
          <pc:docMk/>
          <pc:sldMk cId="1523472963" sldId="276"/>
        </pc:sldMkLst>
      </pc:sldChg>
      <pc:sldChg chg="del">
        <pc:chgData name="Predrag Jelesijevic" userId="5d9cb391-a0ed-4c55-bb70-e4cd314cca2b" providerId="ADAL" clId="{B44D2514-CB0A-4630-9C82-3C44BE38FFB4}" dt="2022-02-18T22:32:04.889" v="2189" actId="47"/>
        <pc:sldMkLst>
          <pc:docMk/>
          <pc:sldMk cId="2248881472" sldId="277"/>
        </pc:sldMkLst>
      </pc:sldChg>
      <pc:sldChg chg="del">
        <pc:chgData name="Predrag Jelesijevic" userId="5d9cb391-a0ed-4c55-bb70-e4cd314cca2b" providerId="ADAL" clId="{B44D2514-CB0A-4630-9C82-3C44BE38FFB4}" dt="2022-02-18T21:36:37.494" v="978" actId="47"/>
        <pc:sldMkLst>
          <pc:docMk/>
          <pc:sldMk cId="1047532304" sldId="278"/>
        </pc:sldMkLst>
      </pc:sldChg>
      <pc:sldChg chg="del">
        <pc:chgData name="Predrag Jelesijevic" userId="5d9cb391-a0ed-4c55-bb70-e4cd314cca2b" providerId="ADAL" clId="{B44D2514-CB0A-4630-9C82-3C44BE38FFB4}" dt="2022-02-18T22:32:04.889" v="2189" actId="47"/>
        <pc:sldMkLst>
          <pc:docMk/>
          <pc:sldMk cId="336473259" sldId="279"/>
        </pc:sldMkLst>
      </pc:sldChg>
      <pc:sldChg chg="del">
        <pc:chgData name="Predrag Jelesijevic" userId="5d9cb391-a0ed-4c55-bb70-e4cd314cca2b" providerId="ADAL" clId="{B44D2514-CB0A-4630-9C82-3C44BE38FFB4}" dt="2022-02-18T22:32:04.889" v="2189" actId="47"/>
        <pc:sldMkLst>
          <pc:docMk/>
          <pc:sldMk cId="96579178" sldId="280"/>
        </pc:sldMkLst>
      </pc:sldChg>
      <pc:sldChg chg="del">
        <pc:chgData name="Predrag Jelesijevic" userId="5d9cb391-a0ed-4c55-bb70-e4cd314cca2b" providerId="ADAL" clId="{B44D2514-CB0A-4630-9C82-3C44BE38FFB4}" dt="2022-02-18T22:32:04.889" v="2189" actId="47"/>
        <pc:sldMkLst>
          <pc:docMk/>
          <pc:sldMk cId="1648086464" sldId="281"/>
        </pc:sldMkLst>
      </pc:sldChg>
      <pc:sldChg chg="del">
        <pc:chgData name="Predrag Jelesijevic" userId="5d9cb391-a0ed-4c55-bb70-e4cd314cca2b" providerId="ADAL" clId="{B44D2514-CB0A-4630-9C82-3C44BE38FFB4}" dt="2022-02-18T21:36:15.795" v="977" actId="47"/>
        <pc:sldMkLst>
          <pc:docMk/>
          <pc:sldMk cId="1332051365" sldId="282"/>
        </pc:sldMkLst>
      </pc:sldChg>
      <pc:sldChg chg="del">
        <pc:chgData name="Predrag Jelesijevic" userId="5d9cb391-a0ed-4c55-bb70-e4cd314cca2b" providerId="ADAL" clId="{B44D2514-CB0A-4630-9C82-3C44BE38FFB4}" dt="2022-02-18T21:36:12.296" v="976" actId="47"/>
        <pc:sldMkLst>
          <pc:docMk/>
          <pc:sldMk cId="1188101699" sldId="284"/>
        </pc:sldMkLst>
      </pc:sldChg>
      <pc:sldChg chg="addSp delSp modSp mod">
        <pc:chgData name="Predrag Jelesijevic" userId="5d9cb391-a0ed-4c55-bb70-e4cd314cca2b" providerId="ADAL" clId="{B44D2514-CB0A-4630-9C82-3C44BE38FFB4}" dt="2022-02-19T01:05:30.257" v="4700" actId="20577"/>
        <pc:sldMkLst>
          <pc:docMk/>
          <pc:sldMk cId="1667199162" sldId="285"/>
        </pc:sldMkLst>
        <pc:spChg chg="mod">
          <ac:chgData name="Predrag Jelesijevic" userId="5d9cb391-a0ed-4c55-bb70-e4cd314cca2b" providerId="ADAL" clId="{B44D2514-CB0A-4630-9C82-3C44BE38FFB4}" dt="2022-02-18T01:49:47.030" v="36" actId="6549"/>
          <ac:spMkLst>
            <pc:docMk/>
            <pc:sldMk cId="1667199162" sldId="285"/>
            <ac:spMk id="2" creationId="{14B37F8D-0703-431C-BAD0-3CFB194F573E}"/>
          </ac:spMkLst>
        </pc:spChg>
        <pc:spChg chg="mod">
          <ac:chgData name="Predrag Jelesijevic" userId="5d9cb391-a0ed-4c55-bb70-e4cd314cca2b" providerId="ADAL" clId="{B44D2514-CB0A-4630-9C82-3C44BE38FFB4}" dt="2022-02-19T01:05:30.257" v="4700" actId="20577"/>
          <ac:spMkLst>
            <pc:docMk/>
            <pc:sldMk cId="1667199162" sldId="285"/>
            <ac:spMk id="6" creationId="{787188F3-6DAA-49F4-BB81-956AC22F58B0}"/>
          </ac:spMkLst>
        </pc:spChg>
        <pc:graphicFrameChg chg="add del">
          <ac:chgData name="Predrag Jelesijevic" userId="5d9cb391-a0ed-4c55-bb70-e4cd314cca2b" providerId="ADAL" clId="{B44D2514-CB0A-4630-9C82-3C44BE38FFB4}" dt="2022-02-18T12:05:08.827" v="240" actId="22"/>
          <ac:graphicFrameMkLst>
            <pc:docMk/>
            <pc:sldMk cId="1667199162" sldId="285"/>
            <ac:graphicFrameMk id="3" creationId="{5892659E-D125-4975-8A7F-C2800A9357D8}"/>
          </ac:graphicFrameMkLst>
        </pc:graphicFrameChg>
      </pc:sldChg>
      <pc:sldChg chg="modSp mod">
        <pc:chgData name="Predrag Jelesijevic" userId="5d9cb391-a0ed-4c55-bb70-e4cd314cca2b" providerId="ADAL" clId="{B44D2514-CB0A-4630-9C82-3C44BE38FFB4}" dt="2022-02-18T22:39:54.279" v="2207" actId="20577"/>
        <pc:sldMkLst>
          <pc:docMk/>
          <pc:sldMk cId="226023675" sldId="2076137842"/>
        </pc:sldMkLst>
        <pc:spChg chg="mod">
          <ac:chgData name="Predrag Jelesijevic" userId="5d9cb391-a0ed-4c55-bb70-e4cd314cca2b" providerId="ADAL" clId="{B44D2514-CB0A-4630-9C82-3C44BE38FFB4}" dt="2022-02-18T22:39:54.279" v="2207" actId="20577"/>
          <ac:spMkLst>
            <pc:docMk/>
            <pc:sldMk cId="226023675" sldId="2076137842"/>
            <ac:spMk id="3" creationId="{CF67E02D-2D09-4FF3-8B02-80448B9131A2}"/>
          </ac:spMkLst>
        </pc:spChg>
      </pc:sldChg>
      <pc:sldChg chg="del">
        <pc:chgData name="Predrag Jelesijevic" userId="5d9cb391-a0ed-4c55-bb70-e4cd314cca2b" providerId="ADAL" clId="{B44D2514-CB0A-4630-9C82-3C44BE38FFB4}" dt="2022-02-18T02:02:53.177" v="234" actId="47"/>
        <pc:sldMkLst>
          <pc:docMk/>
          <pc:sldMk cId="3022659277" sldId="2076137843"/>
        </pc:sldMkLst>
      </pc:sldChg>
      <pc:sldChg chg="addSp delSp modSp add mod">
        <pc:chgData name="Predrag Jelesijevic" userId="5d9cb391-a0ed-4c55-bb70-e4cd314cca2b" providerId="ADAL" clId="{B44D2514-CB0A-4630-9C82-3C44BE38FFB4}" dt="2022-02-18T12:45:22.277" v="274" actId="21"/>
        <pc:sldMkLst>
          <pc:docMk/>
          <pc:sldMk cId="4022936190" sldId="2076137843"/>
        </pc:sldMkLst>
        <pc:spChg chg="add mod">
          <ac:chgData name="Predrag Jelesijevic" userId="5d9cb391-a0ed-4c55-bb70-e4cd314cca2b" providerId="ADAL" clId="{B44D2514-CB0A-4630-9C82-3C44BE38FFB4}" dt="2022-02-18T12:45:22.277" v="274" actId="21"/>
          <ac:spMkLst>
            <pc:docMk/>
            <pc:sldMk cId="4022936190" sldId="2076137843"/>
            <ac:spMk id="6" creationId="{5665BBB9-A93D-4D3C-AA24-9FD7F0351DE5}"/>
          </ac:spMkLst>
        </pc:spChg>
        <pc:spChg chg="mod">
          <ac:chgData name="Predrag Jelesijevic" userId="5d9cb391-a0ed-4c55-bb70-e4cd314cca2b" providerId="ADAL" clId="{B44D2514-CB0A-4630-9C82-3C44BE38FFB4}" dt="2022-02-18T12:06:09.041" v="261" actId="113"/>
          <ac:spMkLst>
            <pc:docMk/>
            <pc:sldMk cId="4022936190" sldId="2076137843"/>
            <ac:spMk id="47" creationId="{76576872-715A-3747-A239-C54E3A95A122}"/>
          </ac:spMkLst>
        </pc:spChg>
        <pc:graphicFrameChg chg="del modGraphic">
          <ac:chgData name="Predrag Jelesijevic" userId="5d9cb391-a0ed-4c55-bb70-e4cd314cca2b" providerId="ADAL" clId="{B44D2514-CB0A-4630-9C82-3C44BE38FFB4}" dt="2022-02-18T12:05:49.599" v="256" actId="478"/>
          <ac:graphicFrameMkLst>
            <pc:docMk/>
            <pc:sldMk cId="4022936190" sldId="2076137843"/>
            <ac:graphicFrameMk id="4" creationId="{5FB7B67D-8BF7-472E-A497-C1EF09B57297}"/>
          </ac:graphicFrameMkLst>
        </pc:graphicFrameChg>
        <pc:picChg chg="del">
          <ac:chgData name="Predrag Jelesijevic" userId="5d9cb391-a0ed-4c55-bb70-e4cd314cca2b" providerId="ADAL" clId="{B44D2514-CB0A-4630-9C82-3C44BE38FFB4}" dt="2022-02-18T12:05:22.161" v="254" actId="478"/>
          <ac:picMkLst>
            <pc:docMk/>
            <pc:sldMk cId="4022936190" sldId="2076137843"/>
            <ac:picMk id="72" creationId="{11A3FCF3-AF27-41C4-875A-A6976E938692}"/>
          </ac:picMkLst>
        </pc:picChg>
      </pc:sldChg>
      <pc:sldChg chg="del">
        <pc:chgData name="Predrag Jelesijevic" userId="5d9cb391-a0ed-4c55-bb70-e4cd314cca2b" providerId="ADAL" clId="{B44D2514-CB0A-4630-9C82-3C44BE38FFB4}" dt="2022-02-18T02:02:53.177" v="234" actId="47"/>
        <pc:sldMkLst>
          <pc:docMk/>
          <pc:sldMk cId="2429039996" sldId="2076137844"/>
        </pc:sldMkLst>
      </pc:sldChg>
      <pc:sldChg chg="addSp delSp modSp add mod">
        <pc:chgData name="Predrag Jelesijevic" userId="5d9cb391-a0ed-4c55-bb70-e4cd314cca2b" providerId="ADAL" clId="{B44D2514-CB0A-4630-9C82-3C44BE38FFB4}" dt="2022-02-18T13:04:11.380" v="600" actId="255"/>
        <pc:sldMkLst>
          <pc:docMk/>
          <pc:sldMk cId="3951723424" sldId="2076137844"/>
        </pc:sldMkLst>
        <pc:spChg chg="add mod">
          <ac:chgData name="Predrag Jelesijevic" userId="5d9cb391-a0ed-4c55-bb70-e4cd314cca2b" providerId="ADAL" clId="{B44D2514-CB0A-4630-9C82-3C44BE38FFB4}" dt="2022-02-18T12:45:33.161" v="277"/>
          <ac:spMkLst>
            <pc:docMk/>
            <pc:sldMk cId="3951723424" sldId="2076137844"/>
            <ac:spMk id="5" creationId="{C75BF359-7F07-4568-8F6F-30B4EA883225}"/>
          </ac:spMkLst>
        </pc:spChg>
        <pc:spChg chg="del mod">
          <ac:chgData name="Predrag Jelesijevic" userId="5d9cb391-a0ed-4c55-bb70-e4cd314cca2b" providerId="ADAL" clId="{B44D2514-CB0A-4630-9C82-3C44BE38FFB4}" dt="2022-02-18T12:43:44.468" v="267"/>
          <ac:spMkLst>
            <pc:docMk/>
            <pc:sldMk cId="3951723424" sldId="2076137844"/>
            <ac:spMk id="6" creationId="{5665BBB9-A93D-4D3C-AA24-9FD7F0351DE5}"/>
          </ac:spMkLst>
        </pc:spChg>
        <pc:spChg chg="mod">
          <ac:chgData name="Predrag Jelesijevic" userId="5d9cb391-a0ed-4c55-bb70-e4cd314cca2b" providerId="ADAL" clId="{B44D2514-CB0A-4630-9C82-3C44BE38FFB4}" dt="2022-02-18T13:04:11.380" v="600" actId="255"/>
          <ac:spMkLst>
            <pc:docMk/>
            <pc:sldMk cId="3951723424" sldId="2076137844"/>
            <ac:spMk id="47" creationId="{76576872-715A-3747-A239-C54E3A95A122}"/>
          </ac:spMkLst>
        </pc:spChg>
      </pc:sldChg>
      <pc:sldChg chg="addSp delSp modSp add mod">
        <pc:chgData name="Predrag Jelesijevic" userId="5d9cb391-a0ed-4c55-bb70-e4cd314cca2b" providerId="ADAL" clId="{B44D2514-CB0A-4630-9C82-3C44BE38FFB4}" dt="2022-02-18T21:23:02.535" v="606" actId="478"/>
        <pc:sldMkLst>
          <pc:docMk/>
          <pc:sldMk cId="1015917197" sldId="2076137845"/>
        </pc:sldMkLst>
        <pc:spChg chg="add del mod">
          <ac:chgData name="Predrag Jelesijevic" userId="5d9cb391-a0ed-4c55-bb70-e4cd314cca2b" providerId="ADAL" clId="{B44D2514-CB0A-4630-9C82-3C44BE38FFB4}" dt="2022-02-18T21:23:02.535" v="606" actId="478"/>
          <ac:spMkLst>
            <pc:docMk/>
            <pc:sldMk cId="1015917197" sldId="2076137845"/>
            <ac:spMk id="4" creationId="{A99CC6B9-2CB4-4E70-9947-DE3D4F41697F}"/>
          </ac:spMkLst>
        </pc:spChg>
        <pc:spChg chg="mod">
          <ac:chgData name="Predrag Jelesijevic" userId="5d9cb391-a0ed-4c55-bb70-e4cd314cca2b" providerId="ADAL" clId="{B44D2514-CB0A-4630-9C82-3C44BE38FFB4}" dt="2022-02-18T12:46:38.083" v="303" actId="1076"/>
          <ac:spMkLst>
            <pc:docMk/>
            <pc:sldMk cId="1015917197" sldId="2076137845"/>
            <ac:spMk id="5" creationId="{C75BF359-7F07-4568-8F6F-30B4EA883225}"/>
          </ac:spMkLst>
        </pc:spChg>
        <pc:spChg chg="mod">
          <ac:chgData name="Predrag Jelesijevic" userId="5d9cb391-a0ed-4c55-bb70-e4cd314cca2b" providerId="ADAL" clId="{B44D2514-CB0A-4630-9C82-3C44BE38FFB4}" dt="2022-02-18T13:04:03.215" v="599" actId="255"/>
          <ac:spMkLst>
            <pc:docMk/>
            <pc:sldMk cId="1015917197" sldId="2076137845"/>
            <ac:spMk id="47" creationId="{76576872-715A-3747-A239-C54E3A95A122}"/>
          </ac:spMkLst>
        </pc:spChg>
      </pc:sldChg>
      <pc:sldChg chg="new del">
        <pc:chgData name="Predrag Jelesijevic" userId="5d9cb391-a0ed-4c55-bb70-e4cd314cca2b" providerId="ADAL" clId="{B44D2514-CB0A-4630-9C82-3C44BE38FFB4}" dt="2022-02-18T01:50:47.612" v="75" actId="47"/>
        <pc:sldMkLst>
          <pc:docMk/>
          <pc:sldMk cId="3395074617" sldId="2076137845"/>
        </pc:sldMkLst>
      </pc:sldChg>
      <pc:sldChg chg="new del">
        <pc:chgData name="Predrag Jelesijevic" userId="5d9cb391-a0ed-4c55-bb70-e4cd314cca2b" providerId="ADAL" clId="{B44D2514-CB0A-4630-9C82-3C44BE38FFB4}" dt="2022-02-18T01:50:48.450" v="76" actId="47"/>
        <pc:sldMkLst>
          <pc:docMk/>
          <pc:sldMk cId="2981580732" sldId="2076137846"/>
        </pc:sldMkLst>
      </pc:sldChg>
      <pc:sldChg chg="addSp delSp modSp add mod">
        <pc:chgData name="Predrag Jelesijevic" userId="5d9cb391-a0ed-4c55-bb70-e4cd314cca2b" providerId="ADAL" clId="{B44D2514-CB0A-4630-9C82-3C44BE38FFB4}" dt="2022-02-18T13:05:06.702" v="603" actId="1076"/>
        <pc:sldMkLst>
          <pc:docMk/>
          <pc:sldMk cId="3427718917" sldId="2076137846"/>
        </pc:sldMkLst>
        <pc:spChg chg="add del mod">
          <ac:chgData name="Predrag Jelesijevic" userId="5d9cb391-a0ed-4c55-bb70-e4cd314cca2b" providerId="ADAL" clId="{B44D2514-CB0A-4630-9C82-3C44BE38FFB4}" dt="2022-02-18T12:59:28.685" v="358"/>
          <ac:spMkLst>
            <pc:docMk/>
            <pc:sldMk cId="3427718917" sldId="2076137846"/>
            <ac:spMk id="3" creationId="{D2F5A3A0-08F8-4F2C-B550-CFB4196C4B20}"/>
          </ac:spMkLst>
        </pc:spChg>
        <pc:spChg chg="del">
          <ac:chgData name="Predrag Jelesijevic" userId="5d9cb391-a0ed-4c55-bb70-e4cd314cca2b" providerId="ADAL" clId="{B44D2514-CB0A-4630-9C82-3C44BE38FFB4}" dt="2022-02-18T12:47:02.512" v="307" actId="478"/>
          <ac:spMkLst>
            <pc:docMk/>
            <pc:sldMk cId="3427718917" sldId="2076137846"/>
            <ac:spMk id="4" creationId="{A99CC6B9-2CB4-4E70-9947-DE3D4F41697F}"/>
          </ac:spMkLst>
        </pc:spChg>
        <pc:spChg chg="del mod">
          <ac:chgData name="Predrag Jelesijevic" userId="5d9cb391-a0ed-4c55-bb70-e4cd314cca2b" providerId="ADAL" clId="{B44D2514-CB0A-4630-9C82-3C44BE38FFB4}" dt="2022-02-18T12:59:28.685" v="360"/>
          <ac:spMkLst>
            <pc:docMk/>
            <pc:sldMk cId="3427718917" sldId="2076137846"/>
            <ac:spMk id="5" creationId="{C75BF359-7F07-4568-8F6F-30B4EA883225}"/>
          </ac:spMkLst>
        </pc:spChg>
        <pc:spChg chg="add mod">
          <ac:chgData name="Predrag Jelesijevic" userId="5d9cb391-a0ed-4c55-bb70-e4cd314cca2b" providerId="ADAL" clId="{B44D2514-CB0A-4630-9C82-3C44BE38FFB4}" dt="2022-02-18T13:03:18.363" v="525" actId="1076"/>
          <ac:spMkLst>
            <pc:docMk/>
            <pc:sldMk cId="3427718917" sldId="2076137846"/>
            <ac:spMk id="8" creationId="{EE3D8CD2-509A-475B-BB86-2FB1A2828551}"/>
          </ac:spMkLst>
        </pc:spChg>
        <pc:spChg chg="add mod">
          <ac:chgData name="Predrag Jelesijevic" userId="5d9cb391-a0ed-4c55-bb70-e4cd314cca2b" providerId="ADAL" clId="{B44D2514-CB0A-4630-9C82-3C44BE38FFB4}" dt="2022-02-18T13:03:15.246" v="524" actId="1076"/>
          <ac:spMkLst>
            <pc:docMk/>
            <pc:sldMk cId="3427718917" sldId="2076137846"/>
            <ac:spMk id="10" creationId="{0C5074F8-17D6-4FBE-9F26-E925621C799C}"/>
          </ac:spMkLst>
        </pc:spChg>
        <pc:spChg chg="add mod">
          <ac:chgData name="Predrag Jelesijevic" userId="5d9cb391-a0ed-4c55-bb70-e4cd314cca2b" providerId="ADAL" clId="{B44D2514-CB0A-4630-9C82-3C44BE38FFB4}" dt="2022-02-18T13:05:06.702" v="603" actId="1076"/>
          <ac:spMkLst>
            <pc:docMk/>
            <pc:sldMk cId="3427718917" sldId="2076137846"/>
            <ac:spMk id="11" creationId="{178311C3-97CE-43B6-A2AC-43ACC3A6B2A4}"/>
          </ac:spMkLst>
        </pc:spChg>
        <pc:spChg chg="mod">
          <ac:chgData name="Predrag Jelesijevic" userId="5d9cb391-a0ed-4c55-bb70-e4cd314cca2b" providerId="ADAL" clId="{B44D2514-CB0A-4630-9C82-3C44BE38FFB4}" dt="2022-02-18T13:03:57.175" v="598" actId="255"/>
          <ac:spMkLst>
            <pc:docMk/>
            <pc:sldMk cId="3427718917" sldId="2076137846"/>
            <ac:spMk id="47" creationId="{76576872-715A-3747-A239-C54E3A95A122}"/>
          </ac:spMkLst>
        </pc:spChg>
        <pc:graphicFrameChg chg="add del mod">
          <ac:chgData name="Predrag Jelesijevic" userId="5d9cb391-a0ed-4c55-bb70-e4cd314cca2b" providerId="ADAL" clId="{B44D2514-CB0A-4630-9C82-3C44BE38FFB4}" dt="2022-02-18T12:59:28.685" v="358"/>
          <ac:graphicFrameMkLst>
            <pc:docMk/>
            <pc:sldMk cId="3427718917" sldId="2076137846"/>
            <ac:graphicFrameMk id="2" creationId="{FD330C04-66F1-4134-A867-7A1F97B1D404}"/>
          </ac:graphicFrameMkLst>
        </pc:graphicFrameChg>
        <pc:graphicFrameChg chg="add mod modGraphic">
          <ac:chgData name="Predrag Jelesijevic" userId="5d9cb391-a0ed-4c55-bb70-e4cd314cca2b" providerId="ADAL" clId="{B44D2514-CB0A-4630-9C82-3C44BE38FFB4}" dt="2022-02-18T13:03:22.688" v="526" actId="1076"/>
          <ac:graphicFrameMkLst>
            <pc:docMk/>
            <pc:sldMk cId="3427718917" sldId="2076137846"/>
            <ac:graphicFrameMk id="9" creationId="{DB1F7689-34E2-479C-9BF2-630A2F4BC55F}"/>
          </ac:graphicFrameMkLst>
        </pc:graphicFrameChg>
      </pc:sldChg>
      <pc:sldChg chg="addSp modSp mod">
        <pc:chgData name="Predrag Jelesijevic" userId="5d9cb391-a0ed-4c55-bb70-e4cd314cca2b" providerId="ADAL" clId="{B44D2514-CB0A-4630-9C82-3C44BE38FFB4}" dt="2022-02-18T22:31:34.724" v="2188" actId="6549"/>
        <pc:sldMkLst>
          <pc:docMk/>
          <pc:sldMk cId="2122243633" sldId="2076137847"/>
        </pc:sldMkLst>
        <pc:spChg chg="mod">
          <ac:chgData name="Predrag Jelesijevic" userId="5d9cb391-a0ed-4c55-bb70-e4cd314cca2b" providerId="ADAL" clId="{B44D2514-CB0A-4630-9C82-3C44BE38FFB4}" dt="2022-02-18T21:46:10.317" v="1141" actId="21"/>
          <ac:spMkLst>
            <pc:docMk/>
            <pc:sldMk cId="2122243633" sldId="2076137847"/>
            <ac:spMk id="2" creationId="{0D1AD3C6-55F7-437B-A8A4-723C72623FD0}"/>
          </ac:spMkLst>
        </pc:spChg>
        <pc:spChg chg="add mod">
          <ac:chgData name="Predrag Jelesijevic" userId="5d9cb391-a0ed-4c55-bb70-e4cd314cca2b" providerId="ADAL" clId="{B44D2514-CB0A-4630-9C82-3C44BE38FFB4}" dt="2022-02-18T22:31:34.724" v="2188" actId="6549"/>
          <ac:spMkLst>
            <pc:docMk/>
            <pc:sldMk cId="2122243633" sldId="2076137847"/>
            <ac:spMk id="5" creationId="{82608794-28F4-487E-9A52-9BCBF5A8C7E2}"/>
          </ac:spMkLst>
        </pc:spChg>
        <pc:spChg chg="add mod">
          <ac:chgData name="Predrag Jelesijevic" userId="5d9cb391-a0ed-4c55-bb70-e4cd314cca2b" providerId="ADAL" clId="{B44D2514-CB0A-4630-9C82-3C44BE38FFB4}" dt="2022-02-18T21:46:19.933" v="1146" actId="1076"/>
          <ac:spMkLst>
            <pc:docMk/>
            <pc:sldMk cId="2122243633" sldId="2076137847"/>
            <ac:spMk id="6" creationId="{05811370-9B8B-4B0F-8B9E-692EF27D298B}"/>
          </ac:spMkLst>
        </pc:spChg>
        <pc:spChg chg="add mod">
          <ac:chgData name="Predrag Jelesijevic" userId="5d9cb391-a0ed-4c55-bb70-e4cd314cca2b" providerId="ADAL" clId="{B44D2514-CB0A-4630-9C82-3C44BE38FFB4}" dt="2022-02-18T21:46:28.203" v="1147" actId="1076"/>
          <ac:spMkLst>
            <pc:docMk/>
            <pc:sldMk cId="2122243633" sldId="2076137847"/>
            <ac:spMk id="7" creationId="{CDFADD1C-8E1F-4910-8297-ADD105933874}"/>
          </ac:spMkLst>
        </pc:spChg>
        <pc:spChg chg="add mod">
          <ac:chgData name="Predrag Jelesijevic" userId="5d9cb391-a0ed-4c55-bb70-e4cd314cca2b" providerId="ADAL" clId="{B44D2514-CB0A-4630-9C82-3C44BE38FFB4}" dt="2022-02-18T21:46:02.397" v="1140" actId="1076"/>
          <ac:spMkLst>
            <pc:docMk/>
            <pc:sldMk cId="2122243633" sldId="2076137847"/>
            <ac:spMk id="8" creationId="{DC418D27-8235-4A5E-B289-52013776F910}"/>
          </ac:spMkLst>
        </pc:spChg>
        <pc:spChg chg="mod">
          <ac:chgData name="Predrag Jelesijevic" userId="5d9cb391-a0ed-4c55-bb70-e4cd314cca2b" providerId="ADAL" clId="{B44D2514-CB0A-4630-9C82-3C44BE38FFB4}" dt="2022-02-18T21:45:24.882" v="1115" actId="1076"/>
          <ac:spMkLst>
            <pc:docMk/>
            <pc:sldMk cId="2122243633" sldId="2076137847"/>
            <ac:spMk id="46" creationId="{38640D6B-1C72-4DD3-8909-BDA8988C7CD3}"/>
          </ac:spMkLst>
        </pc:spChg>
      </pc:sldChg>
      <pc:sldChg chg="delSp modSp mod">
        <pc:chgData name="Predrag Jelesijevic" userId="5d9cb391-a0ed-4c55-bb70-e4cd314cca2b" providerId="ADAL" clId="{B44D2514-CB0A-4630-9C82-3C44BE38FFB4}" dt="2022-02-18T22:22:39.706" v="2038" actId="20577"/>
        <pc:sldMkLst>
          <pc:docMk/>
          <pc:sldMk cId="974687714" sldId="2076137848"/>
        </pc:sldMkLst>
        <pc:graphicFrameChg chg="mod modGraphic">
          <ac:chgData name="Predrag Jelesijevic" userId="5d9cb391-a0ed-4c55-bb70-e4cd314cca2b" providerId="ADAL" clId="{B44D2514-CB0A-4630-9C82-3C44BE38FFB4}" dt="2022-02-18T22:22:39.706" v="2038" actId="20577"/>
          <ac:graphicFrameMkLst>
            <pc:docMk/>
            <pc:sldMk cId="974687714" sldId="2076137848"/>
            <ac:graphicFrameMk id="4" creationId="{5FB7B67D-8BF7-472E-A497-C1EF09B57297}"/>
          </ac:graphicFrameMkLst>
        </pc:graphicFrameChg>
        <pc:picChg chg="del">
          <ac:chgData name="Predrag Jelesijevic" userId="5d9cb391-a0ed-4c55-bb70-e4cd314cca2b" providerId="ADAL" clId="{B44D2514-CB0A-4630-9C82-3C44BE38FFB4}" dt="2022-02-18T21:51:09.647" v="1198" actId="478"/>
          <ac:picMkLst>
            <pc:docMk/>
            <pc:sldMk cId="974687714" sldId="2076137848"/>
            <ac:picMk id="72" creationId="{11A3FCF3-AF27-41C4-875A-A6976E938692}"/>
          </ac:picMkLst>
        </pc:picChg>
      </pc:sldChg>
      <pc:sldChg chg="modSp add mod">
        <pc:chgData name="Predrag Jelesijevic" userId="5d9cb391-a0ed-4c55-bb70-e4cd314cca2b" providerId="ADAL" clId="{B44D2514-CB0A-4630-9C82-3C44BE38FFB4}" dt="2022-02-19T01:05:38.933" v="4702"/>
        <pc:sldMkLst>
          <pc:docMk/>
          <pc:sldMk cId="3278730495" sldId="2076137849"/>
        </pc:sldMkLst>
        <pc:spChg chg="mod">
          <ac:chgData name="Predrag Jelesijevic" userId="5d9cb391-a0ed-4c55-bb70-e4cd314cca2b" providerId="ADAL" clId="{B44D2514-CB0A-4630-9C82-3C44BE38FFB4}" dt="2022-02-18T22:40:29.999" v="2265" actId="20577"/>
          <ac:spMkLst>
            <pc:docMk/>
            <pc:sldMk cId="3278730495" sldId="2076137849"/>
            <ac:spMk id="2" creationId="{14B37F8D-0703-431C-BAD0-3CFB194F573E}"/>
          </ac:spMkLst>
        </pc:spChg>
        <pc:spChg chg="mod">
          <ac:chgData name="Predrag Jelesijevic" userId="5d9cb391-a0ed-4c55-bb70-e4cd314cca2b" providerId="ADAL" clId="{B44D2514-CB0A-4630-9C82-3C44BE38FFB4}" dt="2022-02-19T01:05:38.933" v="4702"/>
          <ac:spMkLst>
            <pc:docMk/>
            <pc:sldMk cId="3278730495" sldId="2076137849"/>
            <ac:spMk id="6" creationId="{787188F3-6DAA-49F4-BB81-956AC22F58B0}"/>
          </ac:spMkLst>
        </pc:spChg>
      </pc:sldChg>
      <pc:sldChg chg="add del">
        <pc:chgData name="Predrag Jelesijevic" userId="5d9cb391-a0ed-4c55-bb70-e4cd314cca2b" providerId="ADAL" clId="{B44D2514-CB0A-4630-9C82-3C44BE38FFB4}" dt="2022-02-18T22:39:37.017" v="2191"/>
        <pc:sldMkLst>
          <pc:docMk/>
          <pc:sldMk cId="3500856037" sldId="2076137849"/>
        </pc:sldMkLst>
      </pc:sldChg>
      <pc:sldChg chg="modSp add mod">
        <pc:chgData name="Predrag Jelesijevic" userId="5d9cb391-a0ed-4c55-bb70-e4cd314cca2b" providerId="ADAL" clId="{B44D2514-CB0A-4630-9C82-3C44BE38FFB4}" dt="2022-02-18T22:42:11.334" v="2305" actId="20577"/>
        <pc:sldMkLst>
          <pc:docMk/>
          <pc:sldMk cId="2049130667" sldId="2076137850"/>
        </pc:sldMkLst>
        <pc:spChg chg="mod">
          <ac:chgData name="Predrag Jelesijevic" userId="5d9cb391-a0ed-4c55-bb70-e4cd314cca2b" providerId="ADAL" clId="{B44D2514-CB0A-4630-9C82-3C44BE38FFB4}" dt="2022-02-18T22:42:11.334" v="2305" actId="20577"/>
          <ac:spMkLst>
            <pc:docMk/>
            <pc:sldMk cId="2049130667" sldId="2076137850"/>
            <ac:spMk id="5" creationId="{C75BF359-7F07-4568-8F6F-30B4EA883225}"/>
          </ac:spMkLst>
        </pc:spChg>
        <pc:spChg chg="mod">
          <ac:chgData name="Predrag Jelesijevic" userId="5d9cb391-a0ed-4c55-bb70-e4cd314cca2b" providerId="ADAL" clId="{B44D2514-CB0A-4630-9C82-3C44BE38FFB4}" dt="2022-02-18T22:41:00.585" v="2281" actId="313"/>
          <ac:spMkLst>
            <pc:docMk/>
            <pc:sldMk cId="2049130667" sldId="2076137850"/>
            <ac:spMk id="47" creationId="{76576872-715A-3747-A239-C54E3A95A122}"/>
          </ac:spMkLst>
        </pc:spChg>
      </pc:sldChg>
      <pc:sldChg chg="modSp mod">
        <pc:chgData name="Predrag Jelesijevic" userId="5d9cb391-a0ed-4c55-bb70-e4cd314cca2b" providerId="ADAL" clId="{B44D2514-CB0A-4630-9C82-3C44BE38FFB4}" dt="2022-02-18T23:09:55.986" v="3364" actId="20577"/>
        <pc:sldMkLst>
          <pc:docMk/>
          <pc:sldMk cId="2253017407" sldId="2076137851"/>
        </pc:sldMkLst>
        <pc:spChg chg="mod">
          <ac:chgData name="Predrag Jelesijevic" userId="5d9cb391-a0ed-4c55-bb70-e4cd314cca2b" providerId="ADAL" clId="{B44D2514-CB0A-4630-9C82-3C44BE38FFB4}" dt="2022-02-18T23:04:51.020" v="3197" actId="20577"/>
          <ac:spMkLst>
            <pc:docMk/>
            <pc:sldMk cId="2253017407" sldId="2076137851"/>
            <ac:spMk id="5" creationId="{C75BF359-7F07-4568-8F6F-30B4EA883225}"/>
          </ac:spMkLst>
        </pc:spChg>
        <pc:spChg chg="mod">
          <ac:chgData name="Predrag Jelesijevic" userId="5d9cb391-a0ed-4c55-bb70-e4cd314cca2b" providerId="ADAL" clId="{B44D2514-CB0A-4630-9C82-3C44BE38FFB4}" dt="2022-02-18T23:09:55.986" v="3364" actId="20577"/>
          <ac:spMkLst>
            <pc:docMk/>
            <pc:sldMk cId="2253017407" sldId="2076137851"/>
            <ac:spMk id="47" creationId="{76576872-715A-3747-A239-C54E3A95A122}"/>
          </ac:spMkLst>
        </pc:spChg>
      </pc:sldChg>
      <pc:sldChg chg="addSp modSp add mod">
        <pc:chgData name="Predrag Jelesijevic" userId="5d9cb391-a0ed-4c55-bb70-e4cd314cca2b" providerId="ADAL" clId="{B44D2514-CB0A-4630-9C82-3C44BE38FFB4}" dt="2022-02-18T23:10:01.308" v="3367" actId="20577"/>
        <pc:sldMkLst>
          <pc:docMk/>
          <pc:sldMk cId="318972615" sldId="2076137852"/>
        </pc:sldMkLst>
        <pc:spChg chg="mod">
          <ac:chgData name="Predrag Jelesijevic" userId="5d9cb391-a0ed-4c55-bb70-e4cd314cca2b" providerId="ADAL" clId="{B44D2514-CB0A-4630-9C82-3C44BE38FFB4}" dt="2022-02-18T22:48:05.276" v="2719" actId="207"/>
          <ac:spMkLst>
            <pc:docMk/>
            <pc:sldMk cId="318972615" sldId="2076137852"/>
            <ac:spMk id="5" creationId="{C75BF359-7F07-4568-8F6F-30B4EA883225}"/>
          </ac:spMkLst>
        </pc:spChg>
        <pc:spChg chg="add mod">
          <ac:chgData name="Predrag Jelesijevic" userId="5d9cb391-a0ed-4c55-bb70-e4cd314cca2b" providerId="ADAL" clId="{B44D2514-CB0A-4630-9C82-3C44BE38FFB4}" dt="2022-02-18T22:56:00.362" v="2780" actId="692"/>
          <ac:spMkLst>
            <pc:docMk/>
            <pc:sldMk cId="318972615" sldId="2076137852"/>
            <ac:spMk id="6" creationId="{83DA920F-9CEF-410B-9EBB-37455648652E}"/>
          </ac:spMkLst>
        </pc:spChg>
        <pc:spChg chg="mod">
          <ac:chgData name="Predrag Jelesijevic" userId="5d9cb391-a0ed-4c55-bb70-e4cd314cca2b" providerId="ADAL" clId="{B44D2514-CB0A-4630-9C82-3C44BE38FFB4}" dt="2022-02-18T23:10:01.308" v="3367" actId="20577"/>
          <ac:spMkLst>
            <pc:docMk/>
            <pc:sldMk cId="318972615" sldId="2076137852"/>
            <ac:spMk id="47" creationId="{76576872-715A-3747-A239-C54E3A95A122}"/>
          </ac:spMkLst>
        </pc:spChg>
      </pc:sldChg>
      <pc:sldChg chg="modSp add mod modNotesTx">
        <pc:chgData name="Predrag Jelesijevic" userId="5d9cb391-a0ed-4c55-bb70-e4cd314cca2b" providerId="ADAL" clId="{B44D2514-CB0A-4630-9C82-3C44BE38FFB4}" dt="2022-02-18T23:10:08.144" v="3370" actId="20577"/>
        <pc:sldMkLst>
          <pc:docMk/>
          <pc:sldMk cId="4265107025" sldId="2076137853"/>
        </pc:sldMkLst>
        <pc:spChg chg="mod">
          <ac:chgData name="Predrag Jelesijevic" userId="5d9cb391-a0ed-4c55-bb70-e4cd314cca2b" providerId="ADAL" clId="{B44D2514-CB0A-4630-9C82-3C44BE38FFB4}" dt="2022-02-18T22:55:17.404" v="2774" actId="20577"/>
          <ac:spMkLst>
            <pc:docMk/>
            <pc:sldMk cId="4265107025" sldId="2076137853"/>
            <ac:spMk id="5" creationId="{C75BF359-7F07-4568-8F6F-30B4EA883225}"/>
          </ac:spMkLst>
        </pc:spChg>
        <pc:spChg chg="mod">
          <ac:chgData name="Predrag Jelesijevic" userId="5d9cb391-a0ed-4c55-bb70-e4cd314cca2b" providerId="ADAL" clId="{B44D2514-CB0A-4630-9C82-3C44BE38FFB4}" dt="2022-02-18T22:56:41.533" v="2785" actId="1076"/>
          <ac:spMkLst>
            <pc:docMk/>
            <pc:sldMk cId="4265107025" sldId="2076137853"/>
            <ac:spMk id="6" creationId="{83DA920F-9CEF-410B-9EBB-37455648652E}"/>
          </ac:spMkLst>
        </pc:spChg>
        <pc:spChg chg="mod">
          <ac:chgData name="Predrag Jelesijevic" userId="5d9cb391-a0ed-4c55-bb70-e4cd314cca2b" providerId="ADAL" clId="{B44D2514-CB0A-4630-9C82-3C44BE38FFB4}" dt="2022-02-18T23:10:08.144" v="3370" actId="20577"/>
          <ac:spMkLst>
            <pc:docMk/>
            <pc:sldMk cId="4265107025" sldId="2076137853"/>
            <ac:spMk id="47" creationId="{76576872-715A-3747-A239-C54E3A95A122}"/>
          </ac:spMkLst>
        </pc:spChg>
      </pc:sldChg>
      <pc:sldChg chg="addSp modSp new del mod">
        <pc:chgData name="Predrag Jelesijevic" userId="5d9cb391-a0ed-4c55-bb70-e4cd314cca2b" providerId="ADAL" clId="{B44D2514-CB0A-4630-9C82-3C44BE38FFB4}" dt="2022-02-18T23:01:39.932" v="3009" actId="2696"/>
        <pc:sldMkLst>
          <pc:docMk/>
          <pc:sldMk cId="3756330565" sldId="2076137854"/>
        </pc:sldMkLst>
        <pc:spChg chg="mod">
          <ac:chgData name="Predrag Jelesijevic" userId="5d9cb391-a0ed-4c55-bb70-e4cd314cca2b" providerId="ADAL" clId="{B44D2514-CB0A-4630-9C82-3C44BE38FFB4}" dt="2022-02-18T22:56:46.873" v="2787" actId="27636"/>
          <ac:spMkLst>
            <pc:docMk/>
            <pc:sldMk cId="3756330565" sldId="2076137854"/>
            <ac:spMk id="2" creationId="{24E40121-717F-48A9-88EB-E342CD0462DB}"/>
          </ac:spMkLst>
        </pc:spChg>
        <pc:spChg chg="add mod">
          <ac:chgData name="Predrag Jelesijevic" userId="5d9cb391-a0ed-4c55-bb70-e4cd314cca2b" providerId="ADAL" clId="{B44D2514-CB0A-4630-9C82-3C44BE38FFB4}" dt="2022-02-18T22:52:16.369" v="2751" actId="255"/>
          <ac:spMkLst>
            <pc:docMk/>
            <pc:sldMk cId="3756330565" sldId="2076137854"/>
            <ac:spMk id="4" creationId="{BF944D18-45F7-4C12-A537-118A4B17B2B9}"/>
          </ac:spMkLst>
        </pc:spChg>
      </pc:sldChg>
      <pc:sldChg chg="addSp delSp modSp add mod">
        <pc:chgData name="Predrag Jelesijevic" userId="5d9cb391-a0ed-4c55-bb70-e4cd314cca2b" providerId="ADAL" clId="{B44D2514-CB0A-4630-9C82-3C44BE38FFB4}" dt="2022-02-19T00:53:55.767" v="4676" actId="313"/>
        <pc:sldMkLst>
          <pc:docMk/>
          <pc:sldMk cId="3438268589" sldId="2076137855"/>
        </pc:sldMkLst>
        <pc:spChg chg="add del">
          <ac:chgData name="Predrag Jelesijevic" userId="5d9cb391-a0ed-4c55-bb70-e4cd314cca2b" providerId="ADAL" clId="{B44D2514-CB0A-4630-9C82-3C44BE38FFB4}" dt="2022-02-18T22:57:26.398" v="2803"/>
          <ac:spMkLst>
            <pc:docMk/>
            <pc:sldMk cId="3438268589" sldId="2076137855"/>
            <ac:spMk id="2" creationId="{7875FF07-3C24-487C-BBFD-D2626F49FC0D}"/>
          </ac:spMkLst>
        </pc:spChg>
        <pc:spChg chg="mod">
          <ac:chgData name="Predrag Jelesijevic" userId="5d9cb391-a0ed-4c55-bb70-e4cd314cca2b" providerId="ADAL" clId="{B44D2514-CB0A-4630-9C82-3C44BE38FFB4}" dt="2022-02-18T23:00:35.866" v="3001" actId="20577"/>
          <ac:spMkLst>
            <pc:docMk/>
            <pc:sldMk cId="3438268589" sldId="2076137855"/>
            <ac:spMk id="5" creationId="{C75BF359-7F07-4568-8F6F-30B4EA883225}"/>
          </ac:spMkLst>
        </pc:spChg>
        <pc:spChg chg="mod">
          <ac:chgData name="Predrag Jelesijevic" userId="5d9cb391-a0ed-4c55-bb70-e4cd314cca2b" providerId="ADAL" clId="{B44D2514-CB0A-4630-9C82-3C44BE38FFB4}" dt="2022-02-19T00:53:55.767" v="4676" actId="313"/>
          <ac:spMkLst>
            <pc:docMk/>
            <pc:sldMk cId="3438268589" sldId="2076137855"/>
            <ac:spMk id="6" creationId="{83DA920F-9CEF-410B-9EBB-37455648652E}"/>
          </ac:spMkLst>
        </pc:spChg>
        <pc:spChg chg="mod">
          <ac:chgData name="Predrag Jelesijevic" userId="5d9cb391-a0ed-4c55-bb70-e4cd314cca2b" providerId="ADAL" clId="{B44D2514-CB0A-4630-9C82-3C44BE38FFB4}" dt="2022-02-18T23:10:13.309" v="3373" actId="20577"/>
          <ac:spMkLst>
            <pc:docMk/>
            <pc:sldMk cId="3438268589" sldId="2076137855"/>
            <ac:spMk id="47" creationId="{76576872-715A-3747-A239-C54E3A95A122}"/>
          </ac:spMkLst>
        </pc:spChg>
      </pc:sldChg>
      <pc:sldChg chg="addSp delSp modSp add mod">
        <pc:chgData name="Predrag Jelesijevic" userId="5d9cb391-a0ed-4c55-bb70-e4cd314cca2b" providerId="ADAL" clId="{B44D2514-CB0A-4630-9C82-3C44BE38FFB4}" dt="2022-02-18T23:11:19.213" v="3455" actId="20577"/>
        <pc:sldMkLst>
          <pc:docMk/>
          <pc:sldMk cId="2801976722" sldId="2076137856"/>
        </pc:sldMkLst>
        <pc:spChg chg="mod">
          <ac:chgData name="Predrag Jelesijevic" userId="5d9cb391-a0ed-4c55-bb70-e4cd314cca2b" providerId="ADAL" clId="{B44D2514-CB0A-4630-9C82-3C44BE38FFB4}" dt="2022-02-18T23:11:19.213" v="3455" actId="20577"/>
          <ac:spMkLst>
            <pc:docMk/>
            <pc:sldMk cId="2801976722" sldId="2076137856"/>
            <ac:spMk id="5" creationId="{C75BF359-7F07-4568-8F6F-30B4EA883225}"/>
          </ac:spMkLst>
        </pc:spChg>
        <pc:spChg chg="del">
          <ac:chgData name="Predrag Jelesijevic" userId="5d9cb391-a0ed-4c55-bb70-e4cd314cca2b" providerId="ADAL" clId="{B44D2514-CB0A-4630-9C82-3C44BE38FFB4}" dt="2022-02-18T23:02:17.842" v="3011" actId="478"/>
          <ac:spMkLst>
            <pc:docMk/>
            <pc:sldMk cId="2801976722" sldId="2076137856"/>
            <ac:spMk id="6" creationId="{83DA920F-9CEF-410B-9EBB-37455648652E}"/>
          </ac:spMkLst>
        </pc:spChg>
        <pc:spChg chg="mod">
          <ac:chgData name="Predrag Jelesijevic" userId="5d9cb391-a0ed-4c55-bb70-e4cd314cca2b" providerId="ADAL" clId="{B44D2514-CB0A-4630-9C82-3C44BE38FFB4}" dt="2022-02-18T23:10:20.416" v="3377" actId="14100"/>
          <ac:spMkLst>
            <pc:docMk/>
            <pc:sldMk cId="2801976722" sldId="2076137856"/>
            <ac:spMk id="47" creationId="{76576872-715A-3747-A239-C54E3A95A122}"/>
          </ac:spMkLst>
        </pc:spChg>
        <pc:picChg chg="add mod">
          <ac:chgData name="Predrag Jelesijevic" userId="5d9cb391-a0ed-4c55-bb70-e4cd314cca2b" providerId="ADAL" clId="{B44D2514-CB0A-4630-9C82-3C44BE38FFB4}" dt="2022-02-18T23:08:26.658" v="3354" actId="1076"/>
          <ac:picMkLst>
            <pc:docMk/>
            <pc:sldMk cId="2801976722" sldId="2076137856"/>
            <ac:picMk id="3" creationId="{8F3BD711-4129-4C93-BECA-E91F1C704824}"/>
          </ac:picMkLst>
        </pc:picChg>
        <pc:picChg chg="add del">
          <ac:chgData name="Predrag Jelesijevic" userId="5d9cb391-a0ed-4c55-bb70-e4cd314cca2b" providerId="ADAL" clId="{B44D2514-CB0A-4630-9C82-3C44BE38FFB4}" dt="2022-02-18T23:09:31.430" v="3360" actId="22"/>
          <ac:picMkLst>
            <pc:docMk/>
            <pc:sldMk cId="2801976722" sldId="2076137856"/>
            <ac:picMk id="7" creationId="{5C7EC623-0DC9-4168-949B-6E065B7AB21C}"/>
          </ac:picMkLst>
        </pc:picChg>
      </pc:sldChg>
      <pc:sldChg chg="addSp delSp modSp add mod">
        <pc:chgData name="Predrag Jelesijevic" userId="5d9cb391-a0ed-4c55-bb70-e4cd314cca2b" providerId="ADAL" clId="{B44D2514-CB0A-4630-9C82-3C44BE38FFB4}" dt="2022-02-18T23:40:32.206" v="4118" actId="20577"/>
        <pc:sldMkLst>
          <pc:docMk/>
          <pc:sldMk cId="742367327" sldId="2076137857"/>
        </pc:sldMkLst>
        <pc:spChg chg="mod">
          <ac:chgData name="Predrag Jelesijevic" userId="5d9cb391-a0ed-4c55-bb70-e4cd314cca2b" providerId="ADAL" clId="{B44D2514-CB0A-4630-9C82-3C44BE38FFB4}" dt="2022-02-18T23:29:17.121" v="3933" actId="20577"/>
          <ac:spMkLst>
            <pc:docMk/>
            <pc:sldMk cId="742367327" sldId="2076137857"/>
            <ac:spMk id="5" creationId="{C75BF359-7F07-4568-8F6F-30B4EA883225}"/>
          </ac:spMkLst>
        </pc:spChg>
        <pc:spChg chg="mod">
          <ac:chgData name="Predrag Jelesijevic" userId="5d9cb391-a0ed-4c55-bb70-e4cd314cca2b" providerId="ADAL" clId="{B44D2514-CB0A-4630-9C82-3C44BE38FFB4}" dt="2022-02-18T23:40:32.206" v="4118" actId="20577"/>
          <ac:spMkLst>
            <pc:docMk/>
            <pc:sldMk cId="742367327" sldId="2076137857"/>
            <ac:spMk id="47" creationId="{76576872-715A-3747-A239-C54E3A95A122}"/>
          </ac:spMkLst>
        </pc:spChg>
        <pc:picChg chg="del">
          <ac:chgData name="Predrag Jelesijevic" userId="5d9cb391-a0ed-4c55-bb70-e4cd314cca2b" providerId="ADAL" clId="{B44D2514-CB0A-4630-9C82-3C44BE38FFB4}" dt="2022-02-18T23:11:41.258" v="3456" actId="478"/>
          <ac:picMkLst>
            <pc:docMk/>
            <pc:sldMk cId="742367327" sldId="2076137857"/>
            <ac:picMk id="3" creationId="{8F3BD711-4129-4C93-BECA-E91F1C704824}"/>
          </ac:picMkLst>
        </pc:picChg>
        <pc:picChg chg="add mod">
          <ac:chgData name="Predrag Jelesijevic" userId="5d9cb391-a0ed-4c55-bb70-e4cd314cca2b" providerId="ADAL" clId="{B44D2514-CB0A-4630-9C82-3C44BE38FFB4}" dt="2022-02-18T23:15:30.053" v="3536" actId="14100"/>
          <ac:picMkLst>
            <pc:docMk/>
            <pc:sldMk cId="742367327" sldId="2076137857"/>
            <ac:picMk id="4" creationId="{139A934E-4209-4655-A74F-984E77F8EB09}"/>
          </ac:picMkLst>
        </pc:picChg>
      </pc:sldChg>
      <pc:sldChg chg="addSp delSp modSp add mod">
        <pc:chgData name="Predrag Jelesijevic" userId="5d9cb391-a0ed-4c55-bb70-e4cd314cca2b" providerId="ADAL" clId="{B44D2514-CB0A-4630-9C82-3C44BE38FFB4}" dt="2022-02-19T00:24:45.941" v="4416" actId="20577"/>
        <pc:sldMkLst>
          <pc:docMk/>
          <pc:sldMk cId="1885405118" sldId="2076137858"/>
        </pc:sldMkLst>
        <pc:spChg chg="add del mod">
          <ac:chgData name="Predrag Jelesijevic" userId="5d9cb391-a0ed-4c55-bb70-e4cd314cca2b" providerId="ADAL" clId="{B44D2514-CB0A-4630-9C82-3C44BE38FFB4}" dt="2022-02-18T23:21:51.434" v="3699"/>
          <ac:spMkLst>
            <pc:docMk/>
            <pc:sldMk cId="1885405118" sldId="2076137858"/>
            <ac:spMk id="2" creationId="{EB0A0EE6-9DC3-42DA-A0D7-051FC1871557}"/>
          </ac:spMkLst>
        </pc:spChg>
        <pc:spChg chg="mod">
          <ac:chgData name="Predrag Jelesijevic" userId="5d9cb391-a0ed-4c55-bb70-e4cd314cca2b" providerId="ADAL" clId="{B44D2514-CB0A-4630-9C82-3C44BE38FFB4}" dt="2022-02-19T00:24:45.941" v="4416" actId="20577"/>
          <ac:spMkLst>
            <pc:docMk/>
            <pc:sldMk cId="1885405118" sldId="2076137858"/>
            <ac:spMk id="5" creationId="{C75BF359-7F07-4568-8F6F-30B4EA883225}"/>
          </ac:spMkLst>
        </pc:spChg>
        <pc:spChg chg="add del">
          <ac:chgData name="Predrag Jelesijevic" userId="5d9cb391-a0ed-4c55-bb70-e4cd314cca2b" providerId="ADAL" clId="{B44D2514-CB0A-4630-9C82-3C44BE38FFB4}" dt="2022-02-18T23:34:15.488" v="3953"/>
          <ac:spMkLst>
            <pc:docMk/>
            <pc:sldMk cId="1885405118" sldId="2076137858"/>
            <ac:spMk id="6" creationId="{12D598C2-9DAD-4219-9217-D39FAE00518D}"/>
          </ac:spMkLst>
        </pc:spChg>
        <pc:spChg chg="add mod">
          <ac:chgData name="Predrag Jelesijevic" userId="5d9cb391-a0ed-4c55-bb70-e4cd314cca2b" providerId="ADAL" clId="{B44D2514-CB0A-4630-9C82-3C44BE38FFB4}" dt="2022-02-18T23:22:19.158" v="3704" actId="692"/>
          <ac:spMkLst>
            <pc:docMk/>
            <pc:sldMk cId="1885405118" sldId="2076137858"/>
            <ac:spMk id="7" creationId="{81D7748C-6ACB-430C-A555-7CD01BA1705E}"/>
          </ac:spMkLst>
        </pc:spChg>
        <pc:spChg chg="mod">
          <ac:chgData name="Predrag Jelesijevic" userId="5d9cb391-a0ed-4c55-bb70-e4cd314cca2b" providerId="ADAL" clId="{B44D2514-CB0A-4630-9C82-3C44BE38FFB4}" dt="2022-02-18T23:40:25.361" v="4112" actId="20577"/>
          <ac:spMkLst>
            <pc:docMk/>
            <pc:sldMk cId="1885405118" sldId="2076137858"/>
            <ac:spMk id="47" creationId="{76576872-715A-3747-A239-C54E3A95A122}"/>
          </ac:spMkLst>
        </pc:spChg>
        <pc:picChg chg="del">
          <ac:chgData name="Predrag Jelesijevic" userId="5d9cb391-a0ed-4c55-bb70-e4cd314cca2b" providerId="ADAL" clId="{B44D2514-CB0A-4630-9C82-3C44BE38FFB4}" dt="2022-02-18T23:18:08.608" v="3551" actId="478"/>
          <ac:picMkLst>
            <pc:docMk/>
            <pc:sldMk cId="1885405118" sldId="2076137858"/>
            <ac:picMk id="4" creationId="{139A934E-4209-4655-A74F-984E77F8EB09}"/>
          </ac:picMkLst>
        </pc:picChg>
      </pc:sldChg>
      <pc:sldChg chg="modSp add del mod">
        <pc:chgData name="Predrag Jelesijevic" userId="5d9cb391-a0ed-4c55-bb70-e4cd314cca2b" providerId="ADAL" clId="{B44D2514-CB0A-4630-9C82-3C44BE38FFB4}" dt="2022-02-19T00:24:38.326" v="4410" actId="20577"/>
        <pc:sldMkLst>
          <pc:docMk/>
          <pc:sldMk cId="4062681650" sldId="2076137859"/>
        </pc:sldMkLst>
        <pc:spChg chg="mod">
          <ac:chgData name="Predrag Jelesijevic" userId="5d9cb391-a0ed-4c55-bb70-e4cd314cca2b" providerId="ADAL" clId="{B44D2514-CB0A-4630-9C82-3C44BE38FFB4}" dt="2022-02-19T00:24:38.326" v="4410" actId="20577"/>
          <ac:spMkLst>
            <pc:docMk/>
            <pc:sldMk cId="4062681650" sldId="2076137859"/>
            <ac:spMk id="5" creationId="{C75BF359-7F07-4568-8F6F-30B4EA883225}"/>
          </ac:spMkLst>
        </pc:spChg>
        <pc:spChg chg="mod">
          <ac:chgData name="Predrag Jelesijevic" userId="5d9cb391-a0ed-4c55-bb70-e4cd314cca2b" providerId="ADAL" clId="{B44D2514-CB0A-4630-9C82-3C44BE38FFB4}" dt="2022-02-18T23:23:50.831" v="3735" actId="1076"/>
          <ac:spMkLst>
            <pc:docMk/>
            <pc:sldMk cId="4062681650" sldId="2076137859"/>
            <ac:spMk id="7" creationId="{81D7748C-6ACB-430C-A555-7CD01BA1705E}"/>
          </ac:spMkLst>
        </pc:spChg>
        <pc:spChg chg="mod">
          <ac:chgData name="Predrag Jelesijevic" userId="5d9cb391-a0ed-4c55-bb70-e4cd314cca2b" providerId="ADAL" clId="{B44D2514-CB0A-4630-9C82-3C44BE38FFB4}" dt="2022-02-18T23:40:18.362" v="4106" actId="20577"/>
          <ac:spMkLst>
            <pc:docMk/>
            <pc:sldMk cId="4062681650" sldId="2076137859"/>
            <ac:spMk id="47" creationId="{76576872-715A-3747-A239-C54E3A95A122}"/>
          </ac:spMkLst>
        </pc:spChg>
      </pc:sldChg>
      <pc:sldChg chg="addSp modSp add mod">
        <pc:chgData name="Predrag Jelesijevic" userId="5d9cb391-a0ed-4c55-bb70-e4cd314cca2b" providerId="ADAL" clId="{B44D2514-CB0A-4630-9C82-3C44BE38FFB4}" dt="2022-02-19T00:24:32.550" v="4404" actId="20577"/>
        <pc:sldMkLst>
          <pc:docMk/>
          <pc:sldMk cId="3830168646" sldId="2076137860"/>
        </pc:sldMkLst>
        <pc:spChg chg="add mod">
          <ac:chgData name="Predrag Jelesijevic" userId="5d9cb391-a0ed-4c55-bb70-e4cd314cca2b" providerId="ADAL" clId="{B44D2514-CB0A-4630-9C82-3C44BE38FFB4}" dt="2022-02-18T23:28:59.909" v="3908" actId="20577"/>
          <ac:spMkLst>
            <pc:docMk/>
            <pc:sldMk cId="3830168646" sldId="2076137860"/>
            <ac:spMk id="2" creationId="{A0FDCBE9-5428-4404-8249-8185B14E1FE1}"/>
          </ac:spMkLst>
        </pc:spChg>
        <pc:spChg chg="mod">
          <ac:chgData name="Predrag Jelesijevic" userId="5d9cb391-a0ed-4c55-bb70-e4cd314cca2b" providerId="ADAL" clId="{B44D2514-CB0A-4630-9C82-3C44BE38FFB4}" dt="2022-02-19T00:24:32.550" v="4404" actId="20577"/>
          <ac:spMkLst>
            <pc:docMk/>
            <pc:sldMk cId="3830168646" sldId="2076137860"/>
            <ac:spMk id="5" creationId="{C75BF359-7F07-4568-8F6F-30B4EA883225}"/>
          </ac:spMkLst>
        </pc:spChg>
        <pc:spChg chg="mod">
          <ac:chgData name="Predrag Jelesijevic" userId="5d9cb391-a0ed-4c55-bb70-e4cd314cca2b" providerId="ADAL" clId="{B44D2514-CB0A-4630-9C82-3C44BE38FFB4}" dt="2022-02-18T23:38:08.515" v="4014" actId="207"/>
          <ac:spMkLst>
            <pc:docMk/>
            <pc:sldMk cId="3830168646" sldId="2076137860"/>
            <ac:spMk id="7" creationId="{81D7748C-6ACB-430C-A555-7CD01BA1705E}"/>
          </ac:spMkLst>
        </pc:spChg>
        <pc:spChg chg="mod">
          <ac:chgData name="Predrag Jelesijevic" userId="5d9cb391-a0ed-4c55-bb70-e4cd314cca2b" providerId="ADAL" clId="{B44D2514-CB0A-4630-9C82-3C44BE38FFB4}" dt="2022-02-18T23:40:12.366" v="4100" actId="20577"/>
          <ac:spMkLst>
            <pc:docMk/>
            <pc:sldMk cId="3830168646" sldId="2076137860"/>
            <ac:spMk id="47" creationId="{76576872-715A-3747-A239-C54E3A95A122}"/>
          </ac:spMkLst>
        </pc:spChg>
      </pc:sldChg>
      <pc:sldChg chg="add del">
        <pc:chgData name="Predrag Jelesijevic" userId="5d9cb391-a0ed-4c55-bb70-e4cd314cca2b" providerId="ADAL" clId="{B44D2514-CB0A-4630-9C82-3C44BE38FFB4}" dt="2022-02-18T23:35:22.882" v="3962" actId="47"/>
        <pc:sldMkLst>
          <pc:docMk/>
          <pc:sldMk cId="1919360550" sldId="2076137861"/>
        </pc:sldMkLst>
      </pc:sldChg>
      <pc:sldChg chg="add del">
        <pc:chgData name="Predrag Jelesijevic" userId="5d9cb391-a0ed-4c55-bb70-e4cd314cca2b" providerId="ADAL" clId="{B44D2514-CB0A-4630-9C82-3C44BE38FFB4}" dt="2022-02-18T23:35:01.326" v="3960"/>
        <pc:sldMkLst>
          <pc:docMk/>
          <pc:sldMk cId="2675245422" sldId="2076137861"/>
        </pc:sldMkLst>
      </pc:sldChg>
      <pc:sldChg chg="add del">
        <pc:chgData name="Predrag Jelesijevic" userId="5d9cb391-a0ed-4c55-bb70-e4cd314cca2b" providerId="ADAL" clId="{B44D2514-CB0A-4630-9C82-3C44BE38FFB4}" dt="2022-02-18T23:35:01.326" v="3960"/>
        <pc:sldMkLst>
          <pc:docMk/>
          <pc:sldMk cId="44444289" sldId="2076137862"/>
        </pc:sldMkLst>
      </pc:sldChg>
      <pc:sldChg chg="modSp add mod">
        <pc:chgData name="Predrag Jelesijevic" userId="5d9cb391-a0ed-4c55-bb70-e4cd314cca2b" providerId="ADAL" clId="{B44D2514-CB0A-4630-9C82-3C44BE38FFB4}" dt="2022-02-19T00:24:25.763" v="4396"/>
        <pc:sldMkLst>
          <pc:docMk/>
          <pc:sldMk cId="963445395" sldId="2076137862"/>
        </pc:sldMkLst>
        <pc:spChg chg="mod">
          <ac:chgData name="Predrag Jelesijevic" userId="5d9cb391-a0ed-4c55-bb70-e4cd314cca2b" providerId="ADAL" clId="{B44D2514-CB0A-4630-9C82-3C44BE38FFB4}" dt="2022-02-19T00:24:25.763" v="4396"/>
          <ac:spMkLst>
            <pc:docMk/>
            <pc:sldMk cId="963445395" sldId="2076137862"/>
            <ac:spMk id="5" creationId="{C75BF359-7F07-4568-8F6F-30B4EA883225}"/>
          </ac:spMkLst>
        </pc:spChg>
        <pc:spChg chg="mod">
          <ac:chgData name="Predrag Jelesijevic" userId="5d9cb391-a0ed-4c55-bb70-e4cd314cca2b" providerId="ADAL" clId="{B44D2514-CB0A-4630-9C82-3C44BE38FFB4}" dt="2022-02-18T23:36:15.609" v="3975" actId="255"/>
          <ac:spMkLst>
            <pc:docMk/>
            <pc:sldMk cId="963445395" sldId="2076137862"/>
            <ac:spMk id="7" creationId="{81D7748C-6ACB-430C-A555-7CD01BA1705E}"/>
          </ac:spMkLst>
        </pc:spChg>
        <pc:spChg chg="mod">
          <ac:chgData name="Predrag Jelesijevic" userId="5d9cb391-a0ed-4c55-bb70-e4cd314cca2b" providerId="ADAL" clId="{B44D2514-CB0A-4630-9C82-3C44BE38FFB4}" dt="2022-02-18T23:40:07.331" v="4094" actId="20577"/>
          <ac:spMkLst>
            <pc:docMk/>
            <pc:sldMk cId="963445395" sldId="2076137862"/>
            <ac:spMk id="47" creationId="{76576872-715A-3747-A239-C54E3A95A122}"/>
          </ac:spMkLst>
        </pc:spChg>
      </pc:sldChg>
      <pc:sldChg chg="modSp add mod">
        <pc:chgData name="Predrag Jelesijevic" userId="5d9cb391-a0ed-4c55-bb70-e4cd314cca2b" providerId="ADAL" clId="{B44D2514-CB0A-4630-9C82-3C44BE38FFB4}" dt="2022-02-19T00:24:17.853" v="4395" actId="20577"/>
        <pc:sldMkLst>
          <pc:docMk/>
          <pc:sldMk cId="1527497232" sldId="2076137863"/>
        </pc:sldMkLst>
        <pc:spChg chg="mod">
          <ac:chgData name="Predrag Jelesijevic" userId="5d9cb391-a0ed-4c55-bb70-e4cd314cca2b" providerId="ADAL" clId="{B44D2514-CB0A-4630-9C82-3C44BE38FFB4}" dt="2022-02-18T23:36:59.446" v="4000" actId="20577"/>
          <ac:spMkLst>
            <pc:docMk/>
            <pc:sldMk cId="1527497232" sldId="2076137863"/>
            <ac:spMk id="2" creationId="{A0FDCBE9-5428-4404-8249-8185B14E1FE1}"/>
          </ac:spMkLst>
        </pc:spChg>
        <pc:spChg chg="mod">
          <ac:chgData name="Predrag Jelesijevic" userId="5d9cb391-a0ed-4c55-bb70-e4cd314cca2b" providerId="ADAL" clId="{B44D2514-CB0A-4630-9C82-3C44BE38FFB4}" dt="2022-02-19T00:24:17.853" v="4395" actId="20577"/>
          <ac:spMkLst>
            <pc:docMk/>
            <pc:sldMk cId="1527497232" sldId="2076137863"/>
            <ac:spMk id="5" creationId="{C75BF359-7F07-4568-8F6F-30B4EA883225}"/>
          </ac:spMkLst>
        </pc:spChg>
        <pc:spChg chg="mod">
          <ac:chgData name="Predrag Jelesijevic" userId="5d9cb391-a0ed-4c55-bb70-e4cd314cca2b" providerId="ADAL" clId="{B44D2514-CB0A-4630-9C82-3C44BE38FFB4}" dt="2022-02-18T23:37:46.951" v="4013" actId="207"/>
          <ac:spMkLst>
            <pc:docMk/>
            <pc:sldMk cId="1527497232" sldId="2076137863"/>
            <ac:spMk id="7" creationId="{81D7748C-6ACB-430C-A555-7CD01BA1705E}"/>
          </ac:spMkLst>
        </pc:spChg>
        <pc:spChg chg="mod">
          <ac:chgData name="Predrag Jelesijevic" userId="5d9cb391-a0ed-4c55-bb70-e4cd314cca2b" providerId="ADAL" clId="{B44D2514-CB0A-4630-9C82-3C44BE38FFB4}" dt="2022-02-18T23:40:01.969" v="4088" actId="20577"/>
          <ac:spMkLst>
            <pc:docMk/>
            <pc:sldMk cId="1527497232" sldId="2076137863"/>
            <ac:spMk id="47" creationId="{76576872-715A-3747-A239-C54E3A95A122}"/>
          </ac:spMkLst>
        </pc:spChg>
      </pc:sldChg>
      <pc:sldChg chg="add del">
        <pc:chgData name="Predrag Jelesijevic" userId="5d9cb391-a0ed-4c55-bb70-e4cd314cca2b" providerId="ADAL" clId="{B44D2514-CB0A-4630-9C82-3C44BE38FFB4}" dt="2022-02-18T23:35:01.326" v="3960"/>
        <pc:sldMkLst>
          <pc:docMk/>
          <pc:sldMk cId="3703483944" sldId="2076137863"/>
        </pc:sldMkLst>
      </pc:sldChg>
      <pc:sldChg chg="modSp add mod">
        <pc:chgData name="Predrag Jelesijevic" userId="5d9cb391-a0ed-4c55-bb70-e4cd314cca2b" providerId="ADAL" clId="{B44D2514-CB0A-4630-9C82-3C44BE38FFB4}" dt="2022-02-19T00:24:08.190" v="4386"/>
        <pc:sldMkLst>
          <pc:docMk/>
          <pc:sldMk cId="1695443405" sldId="2076137864"/>
        </pc:sldMkLst>
        <pc:spChg chg="mod">
          <ac:chgData name="Predrag Jelesijevic" userId="5d9cb391-a0ed-4c55-bb70-e4cd314cca2b" providerId="ADAL" clId="{B44D2514-CB0A-4630-9C82-3C44BE38FFB4}" dt="2022-02-19T00:24:08.190" v="4386"/>
          <ac:spMkLst>
            <pc:docMk/>
            <pc:sldMk cId="1695443405" sldId="2076137864"/>
            <ac:spMk id="5" creationId="{C75BF359-7F07-4568-8F6F-30B4EA883225}"/>
          </ac:spMkLst>
        </pc:spChg>
        <pc:spChg chg="mod">
          <ac:chgData name="Predrag Jelesijevic" userId="5d9cb391-a0ed-4c55-bb70-e4cd314cca2b" providerId="ADAL" clId="{B44D2514-CB0A-4630-9C82-3C44BE38FFB4}" dt="2022-02-18T23:40:58.225" v="4119"/>
          <ac:spMkLst>
            <pc:docMk/>
            <pc:sldMk cId="1695443405" sldId="2076137864"/>
            <ac:spMk id="7" creationId="{81D7748C-6ACB-430C-A555-7CD01BA1705E}"/>
          </ac:spMkLst>
        </pc:spChg>
        <pc:spChg chg="mod">
          <ac:chgData name="Predrag Jelesijevic" userId="5d9cb391-a0ed-4c55-bb70-e4cd314cca2b" providerId="ADAL" clId="{B44D2514-CB0A-4630-9C82-3C44BE38FFB4}" dt="2022-02-18T23:39:43.411" v="4068" actId="20577"/>
          <ac:spMkLst>
            <pc:docMk/>
            <pc:sldMk cId="1695443405" sldId="2076137864"/>
            <ac:spMk id="47" creationId="{76576872-715A-3747-A239-C54E3A95A122}"/>
          </ac:spMkLst>
        </pc:spChg>
      </pc:sldChg>
      <pc:sldChg chg="add del">
        <pc:chgData name="Predrag Jelesijevic" userId="5d9cb391-a0ed-4c55-bb70-e4cd314cca2b" providerId="ADAL" clId="{B44D2514-CB0A-4630-9C82-3C44BE38FFB4}" dt="2022-02-18T23:35:01.326" v="3960"/>
        <pc:sldMkLst>
          <pc:docMk/>
          <pc:sldMk cId="3756558765" sldId="2076137864"/>
        </pc:sldMkLst>
      </pc:sldChg>
      <pc:sldChg chg="addSp delSp modSp add mod">
        <pc:chgData name="Predrag Jelesijevic" userId="5d9cb391-a0ed-4c55-bb70-e4cd314cca2b" providerId="ADAL" clId="{B44D2514-CB0A-4630-9C82-3C44BE38FFB4}" dt="2022-02-19T00:24:01.960" v="4385"/>
        <pc:sldMkLst>
          <pc:docMk/>
          <pc:sldMk cId="3682223125" sldId="2076137865"/>
        </pc:sldMkLst>
        <pc:spChg chg="add del">
          <ac:chgData name="Predrag Jelesijevic" userId="5d9cb391-a0ed-4c55-bb70-e4cd314cca2b" providerId="ADAL" clId="{B44D2514-CB0A-4630-9C82-3C44BE38FFB4}" dt="2022-02-18T23:41:19.821" v="4121"/>
          <ac:spMkLst>
            <pc:docMk/>
            <pc:sldMk cId="3682223125" sldId="2076137865"/>
            <ac:spMk id="2" creationId="{D52188C7-CA11-474B-A9F6-D23B4804BA3F}"/>
          </ac:spMkLst>
        </pc:spChg>
        <pc:spChg chg="mod">
          <ac:chgData name="Predrag Jelesijevic" userId="5d9cb391-a0ed-4c55-bb70-e4cd314cca2b" providerId="ADAL" clId="{B44D2514-CB0A-4630-9C82-3C44BE38FFB4}" dt="2022-02-19T00:24:01.960" v="4385"/>
          <ac:spMkLst>
            <pc:docMk/>
            <pc:sldMk cId="3682223125" sldId="2076137865"/>
            <ac:spMk id="5" creationId="{C75BF359-7F07-4568-8F6F-30B4EA883225}"/>
          </ac:spMkLst>
        </pc:spChg>
        <pc:spChg chg="mod">
          <ac:chgData name="Predrag Jelesijevic" userId="5d9cb391-a0ed-4c55-bb70-e4cd314cca2b" providerId="ADAL" clId="{B44D2514-CB0A-4630-9C82-3C44BE38FFB4}" dt="2022-02-18T23:41:34.038" v="4125" actId="20577"/>
          <ac:spMkLst>
            <pc:docMk/>
            <pc:sldMk cId="3682223125" sldId="2076137865"/>
            <ac:spMk id="7" creationId="{81D7748C-6ACB-430C-A555-7CD01BA1705E}"/>
          </ac:spMkLst>
        </pc:spChg>
        <pc:spChg chg="mod">
          <ac:chgData name="Predrag Jelesijevic" userId="5d9cb391-a0ed-4c55-bb70-e4cd314cca2b" providerId="ADAL" clId="{B44D2514-CB0A-4630-9C82-3C44BE38FFB4}" dt="2022-02-18T23:39:49.693" v="4074" actId="20577"/>
          <ac:spMkLst>
            <pc:docMk/>
            <pc:sldMk cId="3682223125" sldId="2076137865"/>
            <ac:spMk id="47" creationId="{76576872-715A-3747-A239-C54E3A95A122}"/>
          </ac:spMkLst>
        </pc:spChg>
      </pc:sldChg>
      <pc:sldChg chg="modSp add mod">
        <pc:chgData name="Predrag Jelesijevic" userId="5d9cb391-a0ed-4c55-bb70-e4cd314cca2b" providerId="ADAL" clId="{B44D2514-CB0A-4630-9C82-3C44BE38FFB4}" dt="2022-02-19T00:23:55.351" v="4384" actId="20577"/>
        <pc:sldMkLst>
          <pc:docMk/>
          <pc:sldMk cId="484068512" sldId="2076137866"/>
        </pc:sldMkLst>
        <pc:spChg chg="mod">
          <ac:chgData name="Predrag Jelesijevic" userId="5d9cb391-a0ed-4c55-bb70-e4cd314cca2b" providerId="ADAL" clId="{B44D2514-CB0A-4630-9C82-3C44BE38FFB4}" dt="2022-02-19T00:23:55.351" v="4384" actId="20577"/>
          <ac:spMkLst>
            <pc:docMk/>
            <pc:sldMk cId="484068512" sldId="2076137866"/>
            <ac:spMk id="5" creationId="{C75BF359-7F07-4568-8F6F-30B4EA883225}"/>
          </ac:spMkLst>
        </pc:spChg>
        <pc:spChg chg="mod">
          <ac:chgData name="Predrag Jelesijevic" userId="5d9cb391-a0ed-4c55-bb70-e4cd314cca2b" providerId="ADAL" clId="{B44D2514-CB0A-4630-9C82-3C44BE38FFB4}" dt="2022-02-18T23:42:39.912" v="4141" actId="20577"/>
          <ac:spMkLst>
            <pc:docMk/>
            <pc:sldMk cId="484068512" sldId="2076137866"/>
            <ac:spMk id="7" creationId="{81D7748C-6ACB-430C-A555-7CD01BA1705E}"/>
          </ac:spMkLst>
        </pc:spChg>
        <pc:spChg chg="mod">
          <ac:chgData name="Predrag Jelesijevic" userId="5d9cb391-a0ed-4c55-bb70-e4cd314cca2b" providerId="ADAL" clId="{B44D2514-CB0A-4630-9C82-3C44BE38FFB4}" dt="2022-02-18T23:39:55.493" v="4082" actId="20577"/>
          <ac:spMkLst>
            <pc:docMk/>
            <pc:sldMk cId="484068512" sldId="2076137866"/>
            <ac:spMk id="47" creationId="{76576872-715A-3747-A239-C54E3A95A122}"/>
          </ac:spMkLst>
        </pc:spChg>
      </pc:sldChg>
      <pc:sldChg chg="addSp delSp modSp add mod">
        <pc:chgData name="Predrag Jelesijevic" userId="5d9cb391-a0ed-4c55-bb70-e4cd314cca2b" providerId="ADAL" clId="{B44D2514-CB0A-4630-9C82-3C44BE38FFB4}" dt="2022-02-19T00:00:32.357" v="4299" actId="20577"/>
        <pc:sldMkLst>
          <pc:docMk/>
          <pc:sldMk cId="3890717691" sldId="2076137867"/>
        </pc:sldMkLst>
        <pc:spChg chg="add del">
          <ac:chgData name="Predrag Jelesijevic" userId="5d9cb391-a0ed-4c55-bb70-e4cd314cca2b" providerId="ADAL" clId="{B44D2514-CB0A-4630-9C82-3C44BE38FFB4}" dt="2022-02-18T23:54:10.134" v="4279"/>
          <ac:spMkLst>
            <pc:docMk/>
            <pc:sldMk cId="3890717691" sldId="2076137867"/>
            <ac:spMk id="2" creationId="{E06F7299-4DD7-417F-9010-023D6D9900BC}"/>
          </ac:spMkLst>
        </pc:spChg>
        <pc:spChg chg="mod">
          <ac:chgData name="Predrag Jelesijevic" userId="5d9cb391-a0ed-4c55-bb70-e4cd314cca2b" providerId="ADAL" clId="{B44D2514-CB0A-4630-9C82-3C44BE38FFB4}" dt="2022-02-18T23:54:51.978" v="4286" actId="20577"/>
          <ac:spMkLst>
            <pc:docMk/>
            <pc:sldMk cId="3890717691" sldId="2076137867"/>
            <ac:spMk id="5" creationId="{C75BF359-7F07-4568-8F6F-30B4EA883225}"/>
          </ac:spMkLst>
        </pc:spChg>
        <pc:spChg chg="mod">
          <ac:chgData name="Predrag Jelesijevic" userId="5d9cb391-a0ed-4c55-bb70-e4cd314cca2b" providerId="ADAL" clId="{B44D2514-CB0A-4630-9C82-3C44BE38FFB4}" dt="2022-02-19T00:00:32.357" v="4299" actId="20577"/>
          <ac:spMkLst>
            <pc:docMk/>
            <pc:sldMk cId="3890717691" sldId="2076137867"/>
            <ac:spMk id="7" creationId="{81D7748C-6ACB-430C-A555-7CD01BA1705E}"/>
          </ac:spMkLst>
        </pc:spChg>
        <pc:spChg chg="add mod">
          <ac:chgData name="Predrag Jelesijevic" userId="5d9cb391-a0ed-4c55-bb70-e4cd314cca2b" providerId="ADAL" clId="{B44D2514-CB0A-4630-9C82-3C44BE38FFB4}" dt="2022-02-18T23:55:06.322" v="4290" actId="20577"/>
          <ac:spMkLst>
            <pc:docMk/>
            <pc:sldMk cId="3890717691" sldId="2076137867"/>
            <ac:spMk id="8" creationId="{BB445A92-1DE1-4277-8430-8BF289BE7004}"/>
          </ac:spMkLst>
        </pc:spChg>
        <pc:spChg chg="mod">
          <ac:chgData name="Predrag Jelesijevic" userId="5d9cb391-a0ed-4c55-bb70-e4cd314cca2b" providerId="ADAL" clId="{B44D2514-CB0A-4630-9C82-3C44BE38FFB4}" dt="2022-02-18T23:50:47.626" v="4210" actId="14100"/>
          <ac:spMkLst>
            <pc:docMk/>
            <pc:sldMk cId="3890717691" sldId="2076137867"/>
            <ac:spMk id="47" creationId="{76576872-715A-3747-A239-C54E3A95A122}"/>
          </ac:spMkLst>
        </pc:spChg>
      </pc:sldChg>
      <pc:sldChg chg="addSp modSp add mod">
        <pc:chgData name="Predrag Jelesijevic" userId="5d9cb391-a0ed-4c55-bb70-e4cd314cca2b" providerId="ADAL" clId="{B44D2514-CB0A-4630-9C82-3C44BE38FFB4}" dt="2022-02-19T00:54:50.563" v="4680" actId="20577"/>
        <pc:sldMkLst>
          <pc:docMk/>
          <pc:sldMk cId="2083744166" sldId="2076137868"/>
        </pc:sldMkLst>
        <pc:spChg chg="add mod">
          <ac:chgData name="Predrag Jelesijevic" userId="5d9cb391-a0ed-4c55-bb70-e4cd314cca2b" providerId="ADAL" clId="{B44D2514-CB0A-4630-9C82-3C44BE38FFB4}" dt="2022-02-19T00:54:50.563" v="4680" actId="20577"/>
          <ac:spMkLst>
            <pc:docMk/>
            <pc:sldMk cId="2083744166" sldId="2076137868"/>
            <ac:spMk id="2" creationId="{52BF8642-6F6C-4B15-B5A2-2A409E4BE111}"/>
          </ac:spMkLst>
        </pc:spChg>
        <pc:spChg chg="mod">
          <ac:chgData name="Predrag Jelesijevic" userId="5d9cb391-a0ed-4c55-bb70-e4cd314cca2b" providerId="ADAL" clId="{B44D2514-CB0A-4630-9C82-3C44BE38FFB4}" dt="2022-02-19T00:25:35.430" v="4463" actId="6549"/>
          <ac:spMkLst>
            <pc:docMk/>
            <pc:sldMk cId="2083744166" sldId="2076137868"/>
            <ac:spMk id="5" creationId="{C75BF359-7F07-4568-8F6F-30B4EA883225}"/>
          </ac:spMkLst>
        </pc:spChg>
        <pc:spChg chg="mod">
          <ac:chgData name="Predrag Jelesijevic" userId="5d9cb391-a0ed-4c55-bb70-e4cd314cca2b" providerId="ADAL" clId="{B44D2514-CB0A-4630-9C82-3C44BE38FFB4}" dt="2022-02-19T00:54:46.393" v="4679" actId="20577"/>
          <ac:spMkLst>
            <pc:docMk/>
            <pc:sldMk cId="2083744166" sldId="2076137868"/>
            <ac:spMk id="7" creationId="{81D7748C-6ACB-430C-A555-7CD01BA1705E}"/>
          </ac:spMkLst>
        </pc:spChg>
        <pc:spChg chg="mod">
          <ac:chgData name="Predrag Jelesijevic" userId="5d9cb391-a0ed-4c55-bb70-e4cd314cca2b" providerId="ADAL" clId="{B44D2514-CB0A-4630-9C82-3C44BE38FFB4}" dt="2022-02-19T00:22:53.890" v="4323" actId="20577"/>
          <ac:spMkLst>
            <pc:docMk/>
            <pc:sldMk cId="2083744166" sldId="2076137868"/>
            <ac:spMk id="47" creationId="{76576872-715A-3747-A239-C54E3A95A122}"/>
          </ac:spMkLst>
        </pc:spChg>
      </pc:sldChg>
      <pc:sldChg chg="addSp modSp add mod">
        <pc:chgData name="Predrag Jelesijevic" userId="5d9cb391-a0ed-4c55-bb70-e4cd314cca2b" providerId="ADAL" clId="{B44D2514-CB0A-4630-9C82-3C44BE38FFB4}" dt="2022-02-19T00:54:38.181" v="4678" actId="20577"/>
        <pc:sldMkLst>
          <pc:docMk/>
          <pc:sldMk cId="3599557027" sldId="2076137869"/>
        </pc:sldMkLst>
        <pc:spChg chg="add mod">
          <ac:chgData name="Predrag Jelesijevic" userId="5d9cb391-a0ed-4c55-bb70-e4cd314cca2b" providerId="ADAL" clId="{B44D2514-CB0A-4630-9C82-3C44BE38FFB4}" dt="2022-02-19T00:54:38.181" v="4678" actId="20577"/>
          <ac:spMkLst>
            <pc:docMk/>
            <pc:sldMk cId="3599557027" sldId="2076137869"/>
            <ac:spMk id="2" creationId="{16882D77-CFE9-4B65-B8C7-35A8E2092B81}"/>
          </ac:spMkLst>
        </pc:spChg>
        <pc:spChg chg="mod">
          <ac:chgData name="Predrag Jelesijevic" userId="5d9cb391-a0ed-4c55-bb70-e4cd314cca2b" providerId="ADAL" clId="{B44D2514-CB0A-4630-9C82-3C44BE38FFB4}" dt="2022-02-19T00:37:06.650" v="4663" actId="6549"/>
          <ac:spMkLst>
            <pc:docMk/>
            <pc:sldMk cId="3599557027" sldId="2076137869"/>
            <ac:spMk id="5" creationId="{C75BF359-7F07-4568-8F6F-30B4EA883225}"/>
          </ac:spMkLst>
        </pc:spChg>
        <pc:spChg chg="mod">
          <ac:chgData name="Predrag Jelesijevic" userId="5d9cb391-a0ed-4c55-bb70-e4cd314cca2b" providerId="ADAL" clId="{B44D2514-CB0A-4630-9C82-3C44BE38FFB4}" dt="2022-02-19T00:37:09.551" v="4664" actId="1076"/>
          <ac:spMkLst>
            <pc:docMk/>
            <pc:sldMk cId="3599557027" sldId="2076137869"/>
            <ac:spMk id="7" creationId="{81D7748C-6ACB-430C-A555-7CD01BA1705E}"/>
          </ac:spMkLst>
        </pc:spChg>
        <pc:spChg chg="mod">
          <ac:chgData name="Predrag Jelesijevic" userId="5d9cb391-a0ed-4c55-bb70-e4cd314cca2b" providerId="ADAL" clId="{B44D2514-CB0A-4630-9C82-3C44BE38FFB4}" dt="2022-02-19T00:23:32.552" v="4363"/>
          <ac:spMkLst>
            <pc:docMk/>
            <pc:sldMk cId="3599557027" sldId="2076137869"/>
            <ac:spMk id="47" creationId="{76576872-715A-3747-A239-C54E3A95A122}"/>
          </ac:spMkLst>
        </pc:spChg>
      </pc:sldChg>
      <pc:sldChg chg="delSp modSp add mod">
        <pc:chgData name="Predrag Jelesijevic" userId="5d9cb391-a0ed-4c55-bb70-e4cd314cca2b" providerId="ADAL" clId="{B44D2514-CB0A-4630-9C82-3C44BE38FFB4}" dt="2022-02-19T00:55:11.362" v="4684" actId="1076"/>
        <pc:sldMkLst>
          <pc:docMk/>
          <pc:sldMk cId="1962364326" sldId="2076137870"/>
        </pc:sldMkLst>
        <pc:spChg chg="mod">
          <ac:chgData name="Predrag Jelesijevic" userId="5d9cb391-a0ed-4c55-bb70-e4cd314cca2b" providerId="ADAL" clId="{B44D2514-CB0A-4630-9C82-3C44BE38FFB4}" dt="2022-02-19T00:55:11.362" v="4684" actId="1076"/>
          <ac:spMkLst>
            <pc:docMk/>
            <pc:sldMk cId="1962364326" sldId="2076137870"/>
            <ac:spMk id="2" creationId="{A0FDCBE9-5428-4404-8249-8185B14E1FE1}"/>
          </ac:spMkLst>
        </pc:spChg>
        <pc:spChg chg="mod">
          <ac:chgData name="Predrag Jelesijevic" userId="5d9cb391-a0ed-4c55-bb70-e4cd314cca2b" providerId="ADAL" clId="{B44D2514-CB0A-4630-9C82-3C44BE38FFB4}" dt="2022-02-19T00:55:04.422" v="4681" actId="6549"/>
          <ac:spMkLst>
            <pc:docMk/>
            <pc:sldMk cId="1962364326" sldId="2076137870"/>
            <ac:spMk id="5" creationId="{C75BF359-7F07-4568-8F6F-30B4EA883225}"/>
          </ac:spMkLst>
        </pc:spChg>
        <pc:spChg chg="del">
          <ac:chgData name="Predrag Jelesijevic" userId="5d9cb391-a0ed-4c55-bb70-e4cd314cca2b" providerId="ADAL" clId="{B44D2514-CB0A-4630-9C82-3C44BE38FFB4}" dt="2022-02-19T00:54:23.369" v="4677" actId="478"/>
          <ac:spMkLst>
            <pc:docMk/>
            <pc:sldMk cId="1962364326" sldId="2076137870"/>
            <ac:spMk id="7" creationId="{81D7748C-6ACB-430C-A555-7CD01BA1705E}"/>
          </ac:spMkLst>
        </pc:spChg>
        <pc:spChg chg="mod">
          <ac:chgData name="Predrag Jelesijevic" userId="5d9cb391-a0ed-4c55-bb70-e4cd314cca2b" providerId="ADAL" clId="{B44D2514-CB0A-4630-9C82-3C44BE38FFB4}" dt="2022-02-19T00:23:36.119" v="4364"/>
          <ac:spMkLst>
            <pc:docMk/>
            <pc:sldMk cId="1962364326" sldId="2076137870"/>
            <ac:spMk id="47" creationId="{76576872-715A-3747-A239-C54E3A95A122}"/>
          </ac:spMkLst>
        </pc:spChg>
      </pc:sldChg>
      <pc:sldMasterChg chg="del delSldLayout">
        <pc:chgData name="Predrag Jelesijevic" userId="5d9cb391-a0ed-4c55-bb70-e4cd314cca2b" providerId="ADAL" clId="{B44D2514-CB0A-4630-9C82-3C44BE38FFB4}" dt="2022-02-18T01:50:55.795" v="78" actId="2696"/>
        <pc:sldMasterMkLst>
          <pc:docMk/>
          <pc:sldMasterMk cId="1190200423" sldId="2147483648"/>
        </pc:sldMasterMkLst>
        <pc:sldLayoutChg chg="del">
          <pc:chgData name="Predrag Jelesijevic" userId="5d9cb391-a0ed-4c55-bb70-e4cd314cca2b" providerId="ADAL" clId="{B44D2514-CB0A-4630-9C82-3C44BE38FFB4}" dt="2022-02-18T01:50:55.795" v="78" actId="2696"/>
          <pc:sldLayoutMkLst>
            <pc:docMk/>
            <pc:sldMasterMk cId="1190200423" sldId="2147483648"/>
            <pc:sldLayoutMk cId="2943003744" sldId="2147483649"/>
          </pc:sldLayoutMkLst>
        </pc:sldLayoutChg>
        <pc:sldLayoutChg chg="del">
          <pc:chgData name="Predrag Jelesijevic" userId="5d9cb391-a0ed-4c55-bb70-e4cd314cca2b" providerId="ADAL" clId="{B44D2514-CB0A-4630-9C82-3C44BE38FFB4}" dt="2022-02-18T01:50:55.795" v="78" actId="2696"/>
          <pc:sldLayoutMkLst>
            <pc:docMk/>
            <pc:sldMasterMk cId="1190200423" sldId="2147483648"/>
            <pc:sldLayoutMk cId="1114158886" sldId="2147483650"/>
          </pc:sldLayoutMkLst>
        </pc:sldLayoutChg>
        <pc:sldLayoutChg chg="del">
          <pc:chgData name="Predrag Jelesijevic" userId="5d9cb391-a0ed-4c55-bb70-e4cd314cca2b" providerId="ADAL" clId="{B44D2514-CB0A-4630-9C82-3C44BE38FFB4}" dt="2022-02-18T01:50:55.795" v="78" actId="2696"/>
          <pc:sldLayoutMkLst>
            <pc:docMk/>
            <pc:sldMasterMk cId="1190200423" sldId="2147483648"/>
            <pc:sldLayoutMk cId="997029083" sldId="2147483651"/>
          </pc:sldLayoutMkLst>
        </pc:sldLayoutChg>
        <pc:sldLayoutChg chg="del">
          <pc:chgData name="Predrag Jelesijevic" userId="5d9cb391-a0ed-4c55-bb70-e4cd314cca2b" providerId="ADAL" clId="{B44D2514-CB0A-4630-9C82-3C44BE38FFB4}" dt="2022-02-18T01:50:55.795" v="78" actId="2696"/>
          <pc:sldLayoutMkLst>
            <pc:docMk/>
            <pc:sldMasterMk cId="1190200423" sldId="2147483648"/>
            <pc:sldLayoutMk cId="936475164" sldId="2147483652"/>
          </pc:sldLayoutMkLst>
        </pc:sldLayoutChg>
        <pc:sldLayoutChg chg="del">
          <pc:chgData name="Predrag Jelesijevic" userId="5d9cb391-a0ed-4c55-bb70-e4cd314cca2b" providerId="ADAL" clId="{B44D2514-CB0A-4630-9C82-3C44BE38FFB4}" dt="2022-02-18T01:50:55.795" v="78" actId="2696"/>
          <pc:sldLayoutMkLst>
            <pc:docMk/>
            <pc:sldMasterMk cId="1190200423" sldId="2147483648"/>
            <pc:sldLayoutMk cId="508225571" sldId="2147483653"/>
          </pc:sldLayoutMkLst>
        </pc:sldLayoutChg>
        <pc:sldLayoutChg chg="del">
          <pc:chgData name="Predrag Jelesijevic" userId="5d9cb391-a0ed-4c55-bb70-e4cd314cca2b" providerId="ADAL" clId="{B44D2514-CB0A-4630-9C82-3C44BE38FFB4}" dt="2022-02-18T01:50:55.795" v="78" actId="2696"/>
          <pc:sldLayoutMkLst>
            <pc:docMk/>
            <pc:sldMasterMk cId="1190200423" sldId="2147483648"/>
            <pc:sldLayoutMk cId="3872594220" sldId="2147483654"/>
          </pc:sldLayoutMkLst>
        </pc:sldLayoutChg>
        <pc:sldLayoutChg chg="del">
          <pc:chgData name="Predrag Jelesijevic" userId="5d9cb391-a0ed-4c55-bb70-e4cd314cca2b" providerId="ADAL" clId="{B44D2514-CB0A-4630-9C82-3C44BE38FFB4}" dt="2022-02-18T01:50:55.795" v="78" actId="2696"/>
          <pc:sldLayoutMkLst>
            <pc:docMk/>
            <pc:sldMasterMk cId="1190200423" sldId="2147483648"/>
            <pc:sldLayoutMk cId="402384672" sldId="2147483655"/>
          </pc:sldLayoutMkLst>
        </pc:sldLayoutChg>
        <pc:sldLayoutChg chg="del">
          <pc:chgData name="Predrag Jelesijevic" userId="5d9cb391-a0ed-4c55-bb70-e4cd314cca2b" providerId="ADAL" clId="{B44D2514-CB0A-4630-9C82-3C44BE38FFB4}" dt="2022-02-18T01:50:55.795" v="78" actId="2696"/>
          <pc:sldLayoutMkLst>
            <pc:docMk/>
            <pc:sldMasterMk cId="1190200423" sldId="2147483648"/>
            <pc:sldLayoutMk cId="691859489" sldId="2147483656"/>
          </pc:sldLayoutMkLst>
        </pc:sldLayoutChg>
        <pc:sldLayoutChg chg="del">
          <pc:chgData name="Predrag Jelesijevic" userId="5d9cb391-a0ed-4c55-bb70-e4cd314cca2b" providerId="ADAL" clId="{B44D2514-CB0A-4630-9C82-3C44BE38FFB4}" dt="2022-02-18T01:50:55.795" v="78" actId="2696"/>
          <pc:sldLayoutMkLst>
            <pc:docMk/>
            <pc:sldMasterMk cId="1190200423" sldId="2147483648"/>
            <pc:sldLayoutMk cId="1595453861" sldId="2147483657"/>
          </pc:sldLayoutMkLst>
        </pc:sldLayoutChg>
        <pc:sldLayoutChg chg="del">
          <pc:chgData name="Predrag Jelesijevic" userId="5d9cb391-a0ed-4c55-bb70-e4cd314cca2b" providerId="ADAL" clId="{B44D2514-CB0A-4630-9C82-3C44BE38FFB4}" dt="2022-02-18T01:50:55.795" v="78" actId="2696"/>
          <pc:sldLayoutMkLst>
            <pc:docMk/>
            <pc:sldMasterMk cId="1190200423" sldId="2147483648"/>
            <pc:sldLayoutMk cId="3498167680" sldId="2147483658"/>
          </pc:sldLayoutMkLst>
        </pc:sldLayoutChg>
        <pc:sldLayoutChg chg="del">
          <pc:chgData name="Predrag Jelesijevic" userId="5d9cb391-a0ed-4c55-bb70-e4cd314cca2b" providerId="ADAL" clId="{B44D2514-CB0A-4630-9C82-3C44BE38FFB4}" dt="2022-02-18T01:50:55.795" v="78" actId="2696"/>
          <pc:sldLayoutMkLst>
            <pc:docMk/>
            <pc:sldMasterMk cId="1190200423" sldId="2147483648"/>
            <pc:sldLayoutMk cId="642466194" sldId="2147483659"/>
          </pc:sldLayoutMkLst>
        </pc:sldLayoutChg>
        <pc:sldLayoutChg chg="del">
          <pc:chgData name="Predrag Jelesijevic" userId="5d9cb391-a0ed-4c55-bb70-e4cd314cca2b" providerId="ADAL" clId="{B44D2514-CB0A-4630-9C82-3C44BE38FFB4}" dt="2022-02-18T01:50:55.795" v="78" actId="2696"/>
          <pc:sldLayoutMkLst>
            <pc:docMk/>
            <pc:sldMasterMk cId="1190200423" sldId="2147483648"/>
            <pc:sldLayoutMk cId="1877860361" sldId="2147484838"/>
          </pc:sldLayoutMkLst>
        </pc:sldLayoutChg>
      </pc:sldMasterChg>
    </pc:docChg>
  </pc:docChgLst>
  <pc:docChgLst>
    <pc:chgData name="Paul Johnston" userId="S::pajohnst@microsoft.com::d8dfa308-554b-4eae-938f-f275d0d1d504" providerId="AD" clId="Web-{34904159-AC6F-0F63-12F5-4F626139D2F6}"/>
    <pc:docChg chg="modSld">
      <pc:chgData name="Paul Johnston" userId="S::pajohnst@microsoft.com::d8dfa308-554b-4eae-938f-f275d0d1d504" providerId="AD" clId="Web-{34904159-AC6F-0F63-12F5-4F626139D2F6}" dt="2022-02-21T17:28:10.144" v="357"/>
      <pc:docMkLst>
        <pc:docMk/>
      </pc:docMkLst>
      <pc:sldChg chg="modSp">
        <pc:chgData name="Paul Johnston" userId="S::pajohnst@microsoft.com::d8dfa308-554b-4eae-938f-f275d0d1d504" providerId="AD" clId="Web-{34904159-AC6F-0F63-12F5-4F626139D2F6}" dt="2022-02-21T17:24:57.968" v="129"/>
        <pc:sldMkLst>
          <pc:docMk/>
          <pc:sldMk cId="255009292" sldId="261"/>
        </pc:sldMkLst>
        <pc:graphicFrameChg chg="mod modGraphic">
          <ac:chgData name="Paul Johnston" userId="S::pajohnst@microsoft.com::d8dfa308-554b-4eae-938f-f275d0d1d504" providerId="AD" clId="Web-{34904159-AC6F-0F63-12F5-4F626139D2F6}" dt="2022-02-21T17:24:57.968" v="129"/>
          <ac:graphicFrameMkLst>
            <pc:docMk/>
            <pc:sldMk cId="255009292" sldId="261"/>
            <ac:graphicFrameMk id="4" creationId="{5FB7B67D-8BF7-472E-A497-C1EF09B57297}"/>
          </ac:graphicFrameMkLst>
        </pc:graphicFrameChg>
      </pc:sldChg>
      <pc:sldChg chg="modSp">
        <pc:chgData name="Paul Johnston" userId="S::pajohnst@microsoft.com::d8dfa308-554b-4eae-938f-f275d0d1d504" providerId="AD" clId="Web-{34904159-AC6F-0F63-12F5-4F626139D2F6}" dt="2022-02-21T17:22:57.309" v="17" actId="20577"/>
        <pc:sldMkLst>
          <pc:docMk/>
          <pc:sldMk cId="1015917197" sldId="2076137845"/>
        </pc:sldMkLst>
        <pc:spChg chg="mod">
          <ac:chgData name="Paul Johnston" userId="S::pajohnst@microsoft.com::d8dfa308-554b-4eae-938f-f275d0d1d504" providerId="AD" clId="Web-{34904159-AC6F-0F63-12F5-4F626139D2F6}" dt="2022-02-21T17:22:57.309" v="17" actId="20577"/>
          <ac:spMkLst>
            <pc:docMk/>
            <pc:sldMk cId="1015917197" sldId="2076137845"/>
            <ac:spMk id="5" creationId="{C75BF359-7F07-4568-8F6F-30B4EA883225}"/>
          </ac:spMkLst>
        </pc:spChg>
      </pc:sldChg>
      <pc:sldChg chg="modSp">
        <pc:chgData name="Paul Johnston" userId="S::pajohnst@microsoft.com::d8dfa308-554b-4eae-938f-f275d0d1d504" providerId="AD" clId="Web-{34904159-AC6F-0F63-12F5-4F626139D2F6}" dt="2022-02-21T17:23:36.935" v="33"/>
        <pc:sldMkLst>
          <pc:docMk/>
          <pc:sldMk cId="3427718917" sldId="2076137846"/>
        </pc:sldMkLst>
        <pc:spChg chg="mod">
          <ac:chgData name="Paul Johnston" userId="S::pajohnst@microsoft.com::d8dfa308-554b-4eae-938f-f275d0d1d504" providerId="AD" clId="Web-{34904159-AC6F-0F63-12F5-4F626139D2F6}" dt="2022-02-21T17:23:15.606" v="23" actId="20577"/>
          <ac:spMkLst>
            <pc:docMk/>
            <pc:sldMk cId="3427718917" sldId="2076137846"/>
            <ac:spMk id="11" creationId="{178311C3-97CE-43B6-A2AC-43ACC3A6B2A4}"/>
          </ac:spMkLst>
        </pc:spChg>
        <pc:graphicFrameChg chg="mod modGraphic">
          <ac:chgData name="Paul Johnston" userId="S::pajohnst@microsoft.com::d8dfa308-554b-4eae-938f-f275d0d1d504" providerId="AD" clId="Web-{34904159-AC6F-0F63-12F5-4F626139D2F6}" dt="2022-02-21T17:23:36.935" v="33"/>
          <ac:graphicFrameMkLst>
            <pc:docMk/>
            <pc:sldMk cId="3427718917" sldId="2076137846"/>
            <ac:graphicFrameMk id="9" creationId="{DB1F7689-34E2-479C-9BF2-630A2F4BC55F}"/>
          </ac:graphicFrameMkLst>
        </pc:graphicFrameChg>
      </pc:sldChg>
      <pc:sldChg chg="modSp">
        <pc:chgData name="Paul Johnston" userId="S::pajohnst@microsoft.com::d8dfa308-554b-4eae-938f-f275d0d1d504" providerId="AD" clId="Web-{34904159-AC6F-0F63-12F5-4F626139D2F6}" dt="2022-02-21T17:28:10.144" v="357"/>
        <pc:sldMkLst>
          <pc:docMk/>
          <pc:sldMk cId="974687714" sldId="2076137848"/>
        </pc:sldMkLst>
        <pc:graphicFrameChg chg="mod modGraphic">
          <ac:chgData name="Paul Johnston" userId="S::pajohnst@microsoft.com::d8dfa308-554b-4eae-938f-f275d0d1d504" providerId="AD" clId="Web-{34904159-AC6F-0F63-12F5-4F626139D2F6}" dt="2022-02-21T17:28:10.144" v="357"/>
          <ac:graphicFrameMkLst>
            <pc:docMk/>
            <pc:sldMk cId="974687714" sldId="2076137848"/>
            <ac:graphicFrameMk id="4" creationId="{5FB7B67D-8BF7-472E-A497-C1EF09B57297}"/>
          </ac:graphicFrameMkLst>
        </pc:graphicFrameChg>
      </pc:sldChg>
    </pc:docChg>
  </pc:docChgLst>
  <pc:docChgLst>
    <pc:chgData name="Paul Johnston" userId="S::pajohnst@microsoft.com::d8dfa308-554b-4eae-938f-f275d0d1d504" providerId="AD" clId="Web-{8A052C1B-6049-BAE3-EB6C-CB73879753C9}"/>
    <pc:docChg chg="modSld">
      <pc:chgData name="Paul Johnston" userId="S::pajohnst@microsoft.com::d8dfa308-554b-4eae-938f-f275d0d1d504" providerId="AD" clId="Web-{8A052C1B-6049-BAE3-EB6C-CB73879753C9}" dt="2022-03-22T09:32:46.171" v="4" actId="20577"/>
      <pc:docMkLst>
        <pc:docMk/>
      </pc:docMkLst>
      <pc:sldChg chg="modSp">
        <pc:chgData name="Paul Johnston" userId="S::pajohnst@microsoft.com::d8dfa308-554b-4eae-938f-f275d0d1d504" providerId="AD" clId="Web-{8A052C1B-6049-BAE3-EB6C-CB73879753C9}" dt="2022-03-22T09:32:46.171" v="4" actId="20577"/>
        <pc:sldMkLst>
          <pc:docMk/>
          <pc:sldMk cId="2049130667" sldId="2076137850"/>
        </pc:sldMkLst>
        <pc:spChg chg="mod">
          <ac:chgData name="Paul Johnston" userId="S::pajohnst@microsoft.com::d8dfa308-554b-4eae-938f-f275d0d1d504" providerId="AD" clId="Web-{8A052C1B-6049-BAE3-EB6C-CB73879753C9}" dt="2022-03-22T09:32:46.171" v="4" actId="20577"/>
          <ac:spMkLst>
            <pc:docMk/>
            <pc:sldMk cId="2049130667" sldId="2076137850"/>
            <ac:spMk id="5" creationId="{C75BF359-7F07-4568-8F6F-30B4EA883225}"/>
          </ac:spMkLst>
        </pc:spChg>
      </pc:sldChg>
    </pc:docChg>
  </pc:docChgLst>
  <pc:docChgLst>
    <pc:chgData name="Predrag Jelesijevic" userId="5d9cb391-a0ed-4c55-bb70-e4cd314cca2b" providerId="ADAL" clId="{2D07DC3C-3914-491B-92C9-38D33419F2F6}"/>
    <pc:docChg chg="undo redo custSel addSld delSld modSld modSection">
      <pc:chgData name="Predrag Jelesijevic" userId="5d9cb391-a0ed-4c55-bb70-e4cd314cca2b" providerId="ADAL" clId="{2D07DC3C-3914-491B-92C9-38D33419F2F6}" dt="2022-02-23T11:40:22.702" v="233" actId="20577"/>
      <pc:docMkLst>
        <pc:docMk/>
      </pc:docMkLst>
      <pc:sldChg chg="modSp mod">
        <pc:chgData name="Predrag Jelesijevic" userId="5d9cb391-a0ed-4c55-bb70-e4cd314cca2b" providerId="ADAL" clId="{2D07DC3C-3914-491B-92C9-38D33419F2F6}" dt="2022-02-23T09:30:20.501" v="226" actId="20577"/>
        <pc:sldMkLst>
          <pc:docMk/>
          <pc:sldMk cId="2049130667" sldId="2076137850"/>
        </pc:sldMkLst>
        <pc:spChg chg="mod">
          <ac:chgData name="Predrag Jelesijevic" userId="5d9cb391-a0ed-4c55-bb70-e4cd314cca2b" providerId="ADAL" clId="{2D07DC3C-3914-491B-92C9-38D33419F2F6}" dt="2022-02-23T09:30:20.501" v="226" actId="20577"/>
          <ac:spMkLst>
            <pc:docMk/>
            <pc:sldMk cId="2049130667" sldId="2076137850"/>
            <ac:spMk id="5" creationId="{C75BF359-7F07-4568-8F6F-30B4EA883225}"/>
          </ac:spMkLst>
        </pc:spChg>
      </pc:sldChg>
      <pc:sldChg chg="modSp mod modNotesTx">
        <pc:chgData name="Predrag Jelesijevic" userId="5d9cb391-a0ed-4c55-bb70-e4cd314cca2b" providerId="ADAL" clId="{2D07DC3C-3914-491B-92C9-38D33419F2F6}" dt="2022-02-22T21:43:35.552" v="203" actId="20577"/>
        <pc:sldMkLst>
          <pc:docMk/>
          <pc:sldMk cId="318972615" sldId="2076137852"/>
        </pc:sldMkLst>
        <pc:spChg chg="mod">
          <ac:chgData name="Predrag Jelesijevic" userId="5d9cb391-a0ed-4c55-bb70-e4cd314cca2b" providerId="ADAL" clId="{2D07DC3C-3914-491B-92C9-38D33419F2F6}" dt="2022-02-22T21:43:35.552" v="203" actId="20577"/>
          <ac:spMkLst>
            <pc:docMk/>
            <pc:sldMk cId="318972615" sldId="2076137852"/>
            <ac:spMk id="6" creationId="{83DA920F-9CEF-410B-9EBB-37455648652E}"/>
          </ac:spMkLst>
        </pc:spChg>
      </pc:sldChg>
      <pc:sldChg chg="modSp mod">
        <pc:chgData name="Predrag Jelesijevic" userId="5d9cb391-a0ed-4c55-bb70-e4cd314cca2b" providerId="ADAL" clId="{2D07DC3C-3914-491B-92C9-38D33419F2F6}" dt="2022-02-23T08:59:59.296" v="218" actId="20577"/>
        <pc:sldMkLst>
          <pc:docMk/>
          <pc:sldMk cId="4265107025" sldId="2076137853"/>
        </pc:sldMkLst>
        <pc:spChg chg="mod">
          <ac:chgData name="Predrag Jelesijevic" userId="5d9cb391-a0ed-4c55-bb70-e4cd314cca2b" providerId="ADAL" clId="{2D07DC3C-3914-491B-92C9-38D33419F2F6}" dt="2022-02-23T08:59:59.296" v="218" actId="20577"/>
          <ac:spMkLst>
            <pc:docMk/>
            <pc:sldMk cId="4265107025" sldId="2076137853"/>
            <ac:spMk id="6" creationId="{83DA920F-9CEF-410B-9EBB-37455648652E}"/>
          </ac:spMkLst>
        </pc:spChg>
      </pc:sldChg>
      <pc:sldChg chg="modSp mod">
        <pc:chgData name="Predrag Jelesijevic" userId="5d9cb391-a0ed-4c55-bb70-e4cd314cca2b" providerId="ADAL" clId="{2D07DC3C-3914-491B-92C9-38D33419F2F6}" dt="2022-02-23T10:33:58.893" v="229" actId="313"/>
        <pc:sldMkLst>
          <pc:docMk/>
          <pc:sldMk cId="3438268589" sldId="2076137855"/>
        </pc:sldMkLst>
        <pc:spChg chg="mod">
          <ac:chgData name="Predrag Jelesijevic" userId="5d9cb391-a0ed-4c55-bb70-e4cd314cca2b" providerId="ADAL" clId="{2D07DC3C-3914-491B-92C9-38D33419F2F6}" dt="2022-02-23T10:33:58.893" v="229" actId="313"/>
          <ac:spMkLst>
            <pc:docMk/>
            <pc:sldMk cId="3438268589" sldId="2076137855"/>
            <ac:spMk id="6" creationId="{83DA920F-9CEF-410B-9EBB-37455648652E}"/>
          </ac:spMkLst>
        </pc:spChg>
        <pc:spChg chg="mod">
          <ac:chgData name="Predrag Jelesijevic" userId="5d9cb391-a0ed-4c55-bb70-e4cd314cca2b" providerId="ADAL" clId="{2D07DC3C-3914-491B-92C9-38D33419F2F6}" dt="2022-02-22T21:35:05.373" v="195" actId="20577"/>
          <ac:spMkLst>
            <pc:docMk/>
            <pc:sldMk cId="3438268589" sldId="2076137855"/>
            <ac:spMk id="47" creationId="{76576872-715A-3747-A239-C54E3A95A122}"/>
          </ac:spMkLst>
        </pc:spChg>
      </pc:sldChg>
      <pc:sldChg chg="modSp mod">
        <pc:chgData name="Predrag Jelesijevic" userId="5d9cb391-a0ed-4c55-bb70-e4cd314cca2b" providerId="ADAL" clId="{2D07DC3C-3914-491B-92C9-38D33419F2F6}" dt="2022-02-22T21:45:45.038" v="204" actId="20577"/>
        <pc:sldMkLst>
          <pc:docMk/>
          <pc:sldMk cId="1885405118" sldId="2076137858"/>
        </pc:sldMkLst>
        <pc:spChg chg="mod">
          <ac:chgData name="Predrag Jelesijevic" userId="5d9cb391-a0ed-4c55-bb70-e4cd314cca2b" providerId="ADAL" clId="{2D07DC3C-3914-491B-92C9-38D33419F2F6}" dt="2022-02-22T21:45:45.038" v="204" actId="20577"/>
          <ac:spMkLst>
            <pc:docMk/>
            <pc:sldMk cId="1885405118" sldId="2076137858"/>
            <ac:spMk id="7" creationId="{81D7748C-6ACB-430C-A555-7CD01BA1705E}"/>
          </ac:spMkLst>
        </pc:spChg>
      </pc:sldChg>
      <pc:sldChg chg="modSp mod">
        <pc:chgData name="Predrag Jelesijevic" userId="5d9cb391-a0ed-4c55-bb70-e4cd314cca2b" providerId="ADAL" clId="{2D07DC3C-3914-491B-92C9-38D33419F2F6}" dt="2022-02-22T21:20:26.068" v="157" actId="20577"/>
        <pc:sldMkLst>
          <pc:docMk/>
          <pc:sldMk cId="3682223125" sldId="2076137865"/>
        </pc:sldMkLst>
        <pc:spChg chg="mod">
          <ac:chgData name="Predrag Jelesijevic" userId="5d9cb391-a0ed-4c55-bb70-e4cd314cca2b" providerId="ADAL" clId="{2D07DC3C-3914-491B-92C9-38D33419F2F6}" dt="2022-02-22T21:20:26.068" v="157" actId="20577"/>
          <ac:spMkLst>
            <pc:docMk/>
            <pc:sldMk cId="3682223125" sldId="2076137865"/>
            <ac:spMk id="5" creationId="{C75BF359-7F07-4568-8F6F-30B4EA883225}"/>
          </ac:spMkLst>
        </pc:spChg>
      </pc:sldChg>
      <pc:sldChg chg="modSp mod">
        <pc:chgData name="Predrag Jelesijevic" userId="5d9cb391-a0ed-4c55-bb70-e4cd314cca2b" providerId="ADAL" clId="{2D07DC3C-3914-491B-92C9-38D33419F2F6}" dt="2022-02-22T22:28:29.047" v="216" actId="20577"/>
        <pc:sldMkLst>
          <pc:docMk/>
          <pc:sldMk cId="484068512" sldId="2076137866"/>
        </pc:sldMkLst>
        <pc:spChg chg="mod">
          <ac:chgData name="Predrag Jelesijevic" userId="5d9cb391-a0ed-4c55-bb70-e4cd314cca2b" providerId="ADAL" clId="{2D07DC3C-3914-491B-92C9-38D33419F2F6}" dt="2022-02-22T22:28:29.047" v="216" actId="20577"/>
          <ac:spMkLst>
            <pc:docMk/>
            <pc:sldMk cId="484068512" sldId="2076137866"/>
            <ac:spMk id="7" creationId="{81D7748C-6ACB-430C-A555-7CD01BA1705E}"/>
          </ac:spMkLst>
        </pc:spChg>
      </pc:sldChg>
      <pc:sldChg chg="modSp mod">
        <pc:chgData name="Predrag Jelesijevic" userId="5d9cb391-a0ed-4c55-bb70-e4cd314cca2b" providerId="ADAL" clId="{2D07DC3C-3914-491B-92C9-38D33419F2F6}" dt="2022-02-23T11:40:22.702" v="233" actId="20577"/>
        <pc:sldMkLst>
          <pc:docMk/>
          <pc:sldMk cId="2697487749" sldId="2076137869"/>
        </pc:sldMkLst>
        <pc:spChg chg="mod">
          <ac:chgData name="Predrag Jelesijevic" userId="5d9cb391-a0ed-4c55-bb70-e4cd314cca2b" providerId="ADAL" clId="{2D07DC3C-3914-491B-92C9-38D33419F2F6}" dt="2022-02-23T11:40:22.702" v="233" actId="20577"/>
          <ac:spMkLst>
            <pc:docMk/>
            <pc:sldMk cId="2697487749" sldId="2076137869"/>
            <ac:spMk id="7" creationId="{81D7748C-6ACB-430C-A555-7CD01BA1705E}"/>
          </ac:spMkLst>
        </pc:spChg>
      </pc:sldChg>
      <pc:sldChg chg="new del">
        <pc:chgData name="Predrag Jelesijevic" userId="5d9cb391-a0ed-4c55-bb70-e4cd314cca2b" providerId="ADAL" clId="{2D07DC3C-3914-491B-92C9-38D33419F2F6}" dt="2022-02-22T19:54:29.883" v="2" actId="47"/>
        <pc:sldMkLst>
          <pc:docMk/>
          <pc:sldMk cId="865725607" sldId="2145705960"/>
        </pc:sldMkLst>
      </pc:sldChg>
      <pc:sldChg chg="addSp delSp modSp add mod">
        <pc:chgData name="Predrag Jelesijevic" userId="5d9cb391-a0ed-4c55-bb70-e4cd314cca2b" providerId="ADAL" clId="{2D07DC3C-3914-491B-92C9-38D33419F2F6}" dt="2022-02-22T20:22:12" v="145"/>
        <pc:sldMkLst>
          <pc:docMk/>
          <pc:sldMk cId="311739114" sldId="2145705961"/>
        </pc:sldMkLst>
        <pc:spChg chg="del">
          <ac:chgData name="Predrag Jelesijevic" userId="5d9cb391-a0ed-4c55-bb70-e4cd314cca2b" providerId="ADAL" clId="{2D07DC3C-3914-491B-92C9-38D33419F2F6}" dt="2022-02-22T19:57:23.390" v="108" actId="478"/>
          <ac:spMkLst>
            <pc:docMk/>
            <pc:sldMk cId="311739114" sldId="2145705961"/>
            <ac:spMk id="2" creationId="{A0FDCBE9-5428-4404-8249-8185B14E1FE1}"/>
          </ac:spMkLst>
        </pc:spChg>
        <pc:spChg chg="add mod">
          <ac:chgData name="Predrag Jelesijevic" userId="5d9cb391-a0ed-4c55-bb70-e4cd314cca2b" providerId="ADAL" clId="{2D07DC3C-3914-491B-92C9-38D33419F2F6}" dt="2022-02-22T19:57:17.620" v="106" actId="1076"/>
          <ac:spMkLst>
            <pc:docMk/>
            <pc:sldMk cId="311739114" sldId="2145705961"/>
            <ac:spMk id="4" creationId="{F6BDF7A4-A5E6-4FDF-916B-16520EC149FC}"/>
          </ac:spMkLst>
        </pc:spChg>
        <pc:spChg chg="mod">
          <ac:chgData name="Predrag Jelesijevic" userId="5d9cb391-a0ed-4c55-bb70-e4cd314cca2b" providerId="ADAL" clId="{2D07DC3C-3914-491B-92C9-38D33419F2F6}" dt="2022-02-22T19:55:11.591" v="38" actId="20577"/>
          <ac:spMkLst>
            <pc:docMk/>
            <pc:sldMk cId="311739114" sldId="2145705961"/>
            <ac:spMk id="5" creationId="{C75BF359-7F07-4568-8F6F-30B4EA883225}"/>
          </ac:spMkLst>
        </pc:spChg>
        <pc:spChg chg="add mod">
          <ac:chgData name="Predrag Jelesijevic" userId="5d9cb391-a0ed-4c55-bb70-e4cd314cca2b" providerId="ADAL" clId="{2D07DC3C-3914-491B-92C9-38D33419F2F6}" dt="2022-02-22T20:22:12" v="145"/>
          <ac:spMkLst>
            <pc:docMk/>
            <pc:sldMk cId="311739114" sldId="2145705961"/>
            <ac:spMk id="6" creationId="{A9B5A194-15E2-46FF-AB4A-2349E54C33B3}"/>
          </ac:spMkLst>
        </pc:spChg>
        <pc:spChg chg="mod">
          <ac:chgData name="Predrag Jelesijevic" userId="5d9cb391-a0ed-4c55-bb70-e4cd314cca2b" providerId="ADAL" clId="{2D07DC3C-3914-491B-92C9-38D33419F2F6}" dt="2022-02-22T19:58:20.591" v="141" actId="20577"/>
          <ac:spMkLst>
            <pc:docMk/>
            <pc:sldMk cId="311739114" sldId="2145705961"/>
            <ac:spMk id="47" creationId="{76576872-715A-3747-A239-C54E3A95A122}"/>
          </ac:spMkLst>
        </pc:spChg>
        <pc:cxnChg chg="add mod">
          <ac:chgData name="Predrag Jelesijevic" userId="5d9cb391-a0ed-4c55-bb70-e4cd314cca2b" providerId="ADAL" clId="{2D07DC3C-3914-491B-92C9-38D33419F2F6}" dt="2022-02-22T19:57:41.271" v="110" actId="13822"/>
          <ac:cxnSpMkLst>
            <pc:docMk/>
            <pc:sldMk cId="311739114" sldId="2145705961"/>
            <ac:cxnSpMk id="9" creationId="{38679D5A-993A-416C-9054-ADF0A50D966B}"/>
          </ac:cxnSpMkLst>
        </pc:cxnChg>
      </pc:sldChg>
    </pc:docChg>
  </pc:docChgLst>
  <pc:docChgLst>
    <pc:chgData name="Predrag Jelesijevic" userId="5d9cb391-a0ed-4c55-bb70-e4cd314cca2b" providerId="ADAL" clId="{8A032A81-7140-47B7-B611-9C8C36F6FDD6}"/>
    <pc:docChg chg="custSel addSld delSld modSld sldOrd modSection">
      <pc:chgData name="Predrag Jelesijevic" userId="5d9cb391-a0ed-4c55-bb70-e4cd314cca2b" providerId="ADAL" clId="{8A032A81-7140-47B7-B611-9C8C36F6FDD6}" dt="2022-02-20T23:01:59.646" v="947" actId="6549"/>
      <pc:docMkLst>
        <pc:docMk/>
      </pc:docMkLst>
      <pc:sldChg chg="modSp mod">
        <pc:chgData name="Predrag Jelesijevic" userId="5d9cb391-a0ed-4c55-bb70-e4cd314cca2b" providerId="ADAL" clId="{8A032A81-7140-47B7-B611-9C8C36F6FDD6}" dt="2022-02-20T22:14:45.672" v="255" actId="20577"/>
        <pc:sldMkLst>
          <pc:docMk/>
          <pc:sldMk cId="1015917197" sldId="2076137845"/>
        </pc:sldMkLst>
        <pc:spChg chg="mod">
          <ac:chgData name="Predrag Jelesijevic" userId="5d9cb391-a0ed-4c55-bb70-e4cd314cca2b" providerId="ADAL" clId="{8A032A81-7140-47B7-B611-9C8C36F6FDD6}" dt="2022-02-20T22:14:45.672" v="255" actId="20577"/>
          <ac:spMkLst>
            <pc:docMk/>
            <pc:sldMk cId="1015917197" sldId="2076137845"/>
            <ac:spMk id="5" creationId="{C75BF359-7F07-4568-8F6F-30B4EA883225}"/>
          </ac:spMkLst>
        </pc:spChg>
      </pc:sldChg>
      <pc:sldChg chg="modSp mod">
        <pc:chgData name="Predrag Jelesijevic" userId="5d9cb391-a0ed-4c55-bb70-e4cd314cca2b" providerId="ADAL" clId="{8A032A81-7140-47B7-B611-9C8C36F6FDD6}" dt="2022-02-20T22:42:02.421" v="630" actId="20577"/>
        <pc:sldMkLst>
          <pc:docMk/>
          <pc:sldMk cId="974687714" sldId="2076137848"/>
        </pc:sldMkLst>
        <pc:graphicFrameChg chg="mod modGraphic">
          <ac:chgData name="Predrag Jelesijevic" userId="5d9cb391-a0ed-4c55-bb70-e4cd314cca2b" providerId="ADAL" clId="{8A032A81-7140-47B7-B611-9C8C36F6FDD6}" dt="2022-02-20T22:42:02.421" v="630" actId="20577"/>
          <ac:graphicFrameMkLst>
            <pc:docMk/>
            <pc:sldMk cId="974687714" sldId="2076137848"/>
            <ac:graphicFrameMk id="4" creationId="{5FB7B67D-8BF7-472E-A497-C1EF09B57297}"/>
          </ac:graphicFrameMkLst>
        </pc:graphicFrameChg>
      </pc:sldChg>
      <pc:sldChg chg="modSp mod">
        <pc:chgData name="Predrag Jelesijevic" userId="5d9cb391-a0ed-4c55-bb70-e4cd314cca2b" providerId="ADAL" clId="{8A032A81-7140-47B7-B611-9C8C36F6FDD6}" dt="2022-02-20T21:48:47.399" v="50" actId="5793"/>
        <pc:sldMkLst>
          <pc:docMk/>
          <pc:sldMk cId="2049130667" sldId="2076137850"/>
        </pc:sldMkLst>
        <pc:spChg chg="mod">
          <ac:chgData name="Predrag Jelesijevic" userId="5d9cb391-a0ed-4c55-bb70-e4cd314cca2b" providerId="ADAL" clId="{8A032A81-7140-47B7-B611-9C8C36F6FDD6}" dt="2022-02-20T21:48:47.399" v="50" actId="5793"/>
          <ac:spMkLst>
            <pc:docMk/>
            <pc:sldMk cId="2049130667" sldId="2076137850"/>
            <ac:spMk id="5" creationId="{C75BF359-7F07-4568-8F6F-30B4EA883225}"/>
          </ac:spMkLst>
        </pc:spChg>
        <pc:spChg chg="mod">
          <ac:chgData name="Predrag Jelesijevic" userId="5d9cb391-a0ed-4c55-bb70-e4cd314cca2b" providerId="ADAL" clId="{8A032A81-7140-47B7-B611-9C8C36F6FDD6}" dt="2022-02-20T21:42:32.279" v="4" actId="20577"/>
          <ac:spMkLst>
            <pc:docMk/>
            <pc:sldMk cId="2049130667" sldId="2076137850"/>
            <ac:spMk id="47" creationId="{76576872-715A-3747-A239-C54E3A95A122}"/>
          </ac:spMkLst>
        </pc:spChg>
      </pc:sldChg>
      <pc:sldChg chg="modSp mod">
        <pc:chgData name="Predrag Jelesijevic" userId="5d9cb391-a0ed-4c55-bb70-e4cd314cca2b" providerId="ADAL" clId="{8A032A81-7140-47B7-B611-9C8C36F6FDD6}" dt="2022-02-20T21:49:30.240" v="54" actId="1076"/>
        <pc:sldMkLst>
          <pc:docMk/>
          <pc:sldMk cId="4062681650" sldId="2076137859"/>
        </pc:sldMkLst>
        <pc:spChg chg="mod">
          <ac:chgData name="Predrag Jelesijevic" userId="5d9cb391-a0ed-4c55-bb70-e4cd314cca2b" providerId="ADAL" clId="{8A032A81-7140-47B7-B611-9C8C36F6FDD6}" dt="2022-02-20T21:49:30.240" v="54" actId="1076"/>
          <ac:spMkLst>
            <pc:docMk/>
            <pc:sldMk cId="4062681650" sldId="2076137859"/>
            <ac:spMk id="7" creationId="{81D7748C-6ACB-430C-A555-7CD01BA1705E}"/>
          </ac:spMkLst>
        </pc:spChg>
      </pc:sldChg>
      <pc:sldChg chg="modSp mod">
        <pc:chgData name="Predrag Jelesijevic" userId="5d9cb391-a0ed-4c55-bb70-e4cd314cca2b" providerId="ADAL" clId="{8A032A81-7140-47B7-B611-9C8C36F6FDD6}" dt="2022-02-20T21:49:46.493" v="56" actId="14100"/>
        <pc:sldMkLst>
          <pc:docMk/>
          <pc:sldMk cId="963445395" sldId="2076137862"/>
        </pc:sldMkLst>
        <pc:spChg chg="mod">
          <ac:chgData name="Predrag Jelesijevic" userId="5d9cb391-a0ed-4c55-bb70-e4cd314cca2b" providerId="ADAL" clId="{8A032A81-7140-47B7-B611-9C8C36F6FDD6}" dt="2022-02-20T21:49:46.493" v="56" actId="14100"/>
          <ac:spMkLst>
            <pc:docMk/>
            <pc:sldMk cId="963445395" sldId="2076137862"/>
            <ac:spMk id="7" creationId="{81D7748C-6ACB-430C-A555-7CD01BA1705E}"/>
          </ac:spMkLst>
        </pc:spChg>
      </pc:sldChg>
      <pc:sldChg chg="modSp mod">
        <pc:chgData name="Predrag Jelesijevic" userId="5d9cb391-a0ed-4c55-bb70-e4cd314cca2b" providerId="ADAL" clId="{8A032A81-7140-47B7-B611-9C8C36F6FDD6}" dt="2022-02-20T21:50:24.403" v="57" actId="1076"/>
        <pc:sldMkLst>
          <pc:docMk/>
          <pc:sldMk cId="484068512" sldId="2076137866"/>
        </pc:sldMkLst>
        <pc:spChg chg="mod">
          <ac:chgData name="Predrag Jelesijevic" userId="5d9cb391-a0ed-4c55-bb70-e4cd314cca2b" providerId="ADAL" clId="{8A032A81-7140-47B7-B611-9C8C36F6FDD6}" dt="2022-02-20T21:50:24.403" v="57" actId="1076"/>
          <ac:spMkLst>
            <pc:docMk/>
            <pc:sldMk cId="484068512" sldId="2076137866"/>
            <ac:spMk id="7" creationId="{81D7748C-6ACB-430C-A555-7CD01BA1705E}"/>
          </ac:spMkLst>
        </pc:spChg>
      </pc:sldChg>
      <pc:sldChg chg="modSp add mod">
        <pc:chgData name="Predrag Jelesijevic" userId="5d9cb391-a0ed-4c55-bb70-e4cd314cca2b" providerId="ADAL" clId="{8A032A81-7140-47B7-B611-9C8C36F6FDD6}" dt="2022-02-20T23:01:59.646" v="947" actId="6549"/>
        <pc:sldMkLst>
          <pc:docMk/>
          <pc:sldMk cId="2965572421" sldId="2076137871"/>
        </pc:sldMkLst>
        <pc:spChg chg="mod">
          <ac:chgData name="Predrag Jelesijevic" userId="5d9cb391-a0ed-4c55-bb70-e4cd314cca2b" providerId="ADAL" clId="{8A032A81-7140-47B7-B611-9C8C36F6FDD6}" dt="2022-02-20T22:27:23.652" v="416" actId="1076"/>
          <ac:spMkLst>
            <pc:docMk/>
            <pc:sldMk cId="2965572421" sldId="2076137871"/>
            <ac:spMk id="2" creationId="{52BF8642-6F6C-4B15-B5A2-2A409E4BE111}"/>
          </ac:spMkLst>
        </pc:spChg>
        <pc:spChg chg="mod">
          <ac:chgData name="Predrag Jelesijevic" userId="5d9cb391-a0ed-4c55-bb70-e4cd314cca2b" providerId="ADAL" clId="{8A032A81-7140-47B7-B611-9C8C36F6FDD6}" dt="2022-02-20T22:52:03.658" v="924" actId="20577"/>
          <ac:spMkLst>
            <pc:docMk/>
            <pc:sldMk cId="2965572421" sldId="2076137871"/>
            <ac:spMk id="5" creationId="{C75BF359-7F07-4568-8F6F-30B4EA883225}"/>
          </ac:spMkLst>
        </pc:spChg>
        <pc:spChg chg="mod">
          <ac:chgData name="Predrag Jelesijevic" userId="5d9cb391-a0ed-4c55-bb70-e4cd314cca2b" providerId="ADAL" clId="{8A032A81-7140-47B7-B611-9C8C36F6FDD6}" dt="2022-02-20T23:01:59.646" v="947" actId="6549"/>
          <ac:spMkLst>
            <pc:docMk/>
            <pc:sldMk cId="2965572421" sldId="2076137871"/>
            <ac:spMk id="7" creationId="{81D7748C-6ACB-430C-A555-7CD01BA1705E}"/>
          </ac:spMkLst>
        </pc:spChg>
        <pc:spChg chg="mod">
          <ac:chgData name="Predrag Jelesijevic" userId="5d9cb391-a0ed-4c55-bb70-e4cd314cca2b" providerId="ADAL" clId="{8A032A81-7140-47B7-B611-9C8C36F6FDD6}" dt="2022-02-20T22:06:20.812" v="78" actId="20577"/>
          <ac:spMkLst>
            <pc:docMk/>
            <pc:sldMk cId="2965572421" sldId="2076137871"/>
            <ac:spMk id="47" creationId="{76576872-715A-3747-A239-C54E3A95A122}"/>
          </ac:spMkLst>
        </pc:spChg>
      </pc:sldChg>
      <pc:sldChg chg="add del">
        <pc:chgData name="Predrag Jelesijevic" userId="5d9cb391-a0ed-4c55-bb70-e4cd314cca2b" providerId="ADAL" clId="{8A032A81-7140-47B7-B611-9C8C36F6FDD6}" dt="2022-02-20T22:17:04.501" v="268" actId="2696"/>
        <pc:sldMkLst>
          <pc:docMk/>
          <pc:sldMk cId="750939284" sldId="2076137872"/>
        </pc:sldMkLst>
      </pc:sldChg>
      <pc:sldChg chg="modSp add mod">
        <pc:chgData name="Predrag Jelesijevic" userId="5d9cb391-a0ed-4c55-bb70-e4cd314cca2b" providerId="ADAL" clId="{8A032A81-7140-47B7-B611-9C8C36F6FDD6}" dt="2022-02-20T22:17:29.175" v="274" actId="14100"/>
        <pc:sldMkLst>
          <pc:docMk/>
          <pc:sldMk cId="2606448253" sldId="2076137873"/>
        </pc:sldMkLst>
        <pc:spChg chg="mod">
          <ac:chgData name="Predrag Jelesijevic" userId="5d9cb391-a0ed-4c55-bb70-e4cd314cca2b" providerId="ADAL" clId="{8A032A81-7140-47B7-B611-9C8C36F6FDD6}" dt="2022-02-20T22:17:10.796" v="272" actId="20577"/>
          <ac:spMkLst>
            <pc:docMk/>
            <pc:sldMk cId="2606448253" sldId="2076137873"/>
            <ac:spMk id="2" creationId="{A0FDCBE9-5428-4404-8249-8185B14E1FE1}"/>
          </ac:spMkLst>
        </pc:spChg>
        <pc:spChg chg="mod">
          <ac:chgData name="Predrag Jelesijevic" userId="5d9cb391-a0ed-4c55-bb70-e4cd314cca2b" providerId="ADAL" clId="{8A032A81-7140-47B7-B611-9C8C36F6FDD6}" dt="2022-02-20T22:17:29.175" v="274" actId="14100"/>
          <ac:spMkLst>
            <pc:docMk/>
            <pc:sldMk cId="2606448253" sldId="2076137873"/>
            <ac:spMk id="5" creationId="{C75BF359-7F07-4568-8F6F-30B4EA883225}"/>
          </ac:spMkLst>
        </pc:spChg>
        <pc:spChg chg="mod">
          <ac:chgData name="Predrag Jelesijevic" userId="5d9cb391-a0ed-4c55-bb70-e4cd314cca2b" providerId="ADAL" clId="{8A032A81-7140-47B7-B611-9C8C36F6FDD6}" dt="2022-02-20T22:17:25.064" v="273"/>
          <ac:spMkLst>
            <pc:docMk/>
            <pc:sldMk cId="2606448253" sldId="2076137873"/>
            <ac:spMk id="47" creationId="{76576872-715A-3747-A239-C54E3A95A122}"/>
          </ac:spMkLst>
        </pc:spChg>
      </pc:sldChg>
      <pc:sldChg chg="modSp add mod ord">
        <pc:chgData name="Predrag Jelesijevic" userId="5d9cb391-a0ed-4c55-bb70-e4cd314cca2b" providerId="ADAL" clId="{8A032A81-7140-47B7-B611-9C8C36F6FDD6}" dt="2022-02-20T22:56:31.170" v="925" actId="13926"/>
        <pc:sldMkLst>
          <pc:docMk/>
          <pc:sldMk cId="423220898" sldId="2076137874"/>
        </pc:sldMkLst>
        <pc:spChg chg="mod">
          <ac:chgData name="Predrag Jelesijevic" userId="5d9cb391-a0ed-4c55-bb70-e4cd314cca2b" providerId="ADAL" clId="{8A032A81-7140-47B7-B611-9C8C36F6FDD6}" dt="2022-02-20T22:48:02.385" v="874" actId="13926"/>
          <ac:spMkLst>
            <pc:docMk/>
            <pc:sldMk cId="423220898" sldId="2076137874"/>
            <ac:spMk id="2" creationId="{52BF8642-6F6C-4B15-B5A2-2A409E4BE111}"/>
          </ac:spMkLst>
        </pc:spChg>
        <pc:spChg chg="mod">
          <ac:chgData name="Predrag Jelesijevic" userId="5d9cb391-a0ed-4c55-bb70-e4cd314cca2b" providerId="ADAL" clId="{8A032A81-7140-47B7-B611-9C8C36F6FDD6}" dt="2022-02-20T22:56:31.170" v="925" actId="13926"/>
          <ac:spMkLst>
            <pc:docMk/>
            <pc:sldMk cId="423220898" sldId="2076137874"/>
            <ac:spMk id="5" creationId="{C75BF359-7F07-4568-8F6F-30B4EA883225}"/>
          </ac:spMkLst>
        </pc:spChg>
        <pc:spChg chg="mod">
          <ac:chgData name="Predrag Jelesijevic" userId="5d9cb391-a0ed-4c55-bb70-e4cd314cca2b" providerId="ADAL" clId="{8A032A81-7140-47B7-B611-9C8C36F6FDD6}" dt="2022-02-20T22:48:58.247" v="884" actId="6549"/>
          <ac:spMkLst>
            <pc:docMk/>
            <pc:sldMk cId="423220898" sldId="2076137874"/>
            <ac:spMk id="7" creationId="{81D7748C-6ACB-430C-A555-7CD01BA1705E}"/>
          </ac:spMkLst>
        </pc:spChg>
        <pc:spChg chg="mod">
          <ac:chgData name="Predrag Jelesijevic" userId="5d9cb391-a0ed-4c55-bb70-e4cd314cca2b" providerId="ADAL" clId="{8A032A81-7140-47B7-B611-9C8C36F6FDD6}" dt="2022-02-20T22:48:38.205" v="880" actId="1076"/>
          <ac:spMkLst>
            <pc:docMk/>
            <pc:sldMk cId="423220898" sldId="2076137874"/>
            <ac:spMk id="47" creationId="{76576872-715A-3747-A239-C54E3A95A122}"/>
          </ac:spMkLst>
        </pc:spChg>
      </pc:sldChg>
      <pc:sldChg chg="modSp add mod">
        <pc:chgData name="Predrag Jelesijevic" userId="5d9cb391-a0ed-4c55-bb70-e4cd314cca2b" providerId="ADAL" clId="{8A032A81-7140-47B7-B611-9C8C36F6FDD6}" dt="2022-02-20T22:51:36.134" v="922" actId="207"/>
        <pc:sldMkLst>
          <pc:docMk/>
          <pc:sldMk cId="2793022355" sldId="2076137875"/>
        </pc:sldMkLst>
        <pc:spChg chg="mod">
          <ac:chgData name="Predrag Jelesijevic" userId="5d9cb391-a0ed-4c55-bb70-e4cd314cca2b" providerId="ADAL" clId="{8A032A81-7140-47B7-B611-9C8C36F6FDD6}" dt="2022-02-20T22:51:16.758" v="918" actId="207"/>
          <ac:spMkLst>
            <pc:docMk/>
            <pc:sldMk cId="2793022355" sldId="2076137875"/>
            <ac:spMk id="2" creationId="{52BF8642-6F6C-4B15-B5A2-2A409E4BE111}"/>
          </ac:spMkLst>
        </pc:spChg>
        <pc:spChg chg="mod">
          <ac:chgData name="Predrag Jelesijevic" userId="5d9cb391-a0ed-4c55-bb70-e4cd314cca2b" providerId="ADAL" clId="{8A032A81-7140-47B7-B611-9C8C36F6FDD6}" dt="2022-02-20T22:49:31.976" v="896" actId="20577"/>
          <ac:spMkLst>
            <pc:docMk/>
            <pc:sldMk cId="2793022355" sldId="2076137875"/>
            <ac:spMk id="5" creationId="{C75BF359-7F07-4568-8F6F-30B4EA883225}"/>
          </ac:spMkLst>
        </pc:spChg>
        <pc:spChg chg="mod">
          <ac:chgData name="Predrag Jelesijevic" userId="5d9cb391-a0ed-4c55-bb70-e4cd314cca2b" providerId="ADAL" clId="{8A032A81-7140-47B7-B611-9C8C36F6FDD6}" dt="2022-02-20T22:51:36.134" v="922" actId="207"/>
          <ac:spMkLst>
            <pc:docMk/>
            <pc:sldMk cId="2793022355" sldId="2076137875"/>
            <ac:spMk id="7" creationId="{81D7748C-6ACB-430C-A555-7CD01BA1705E}"/>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02.svg"/><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svg"/><Relationship Id="rId1" Type="http://schemas.openxmlformats.org/officeDocument/2006/relationships/image" Target="../media/image95.png"/><Relationship Id="rId6" Type="http://schemas.openxmlformats.org/officeDocument/2006/relationships/image" Target="../media/image100.svg"/><Relationship Id="rId5" Type="http://schemas.openxmlformats.org/officeDocument/2006/relationships/image" Target="../media/image99.png"/><Relationship Id="rId10" Type="http://schemas.openxmlformats.org/officeDocument/2006/relationships/image" Target="../media/image104.svg"/><Relationship Id="rId4" Type="http://schemas.openxmlformats.org/officeDocument/2006/relationships/image" Target="../media/image98.svg"/><Relationship Id="rId9" Type="http://schemas.openxmlformats.org/officeDocument/2006/relationships/image" Target="../media/image10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72B3694-D1DD-4EE1-B47B-EFFEC7EDB0AA}"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FFDE52AE-1D22-4784-A8CC-84EC5D73130D}">
      <dgm:prSet/>
      <dgm:spPr/>
      <dgm:t>
        <a:bodyPr/>
        <a:lstStyle/>
        <a:p>
          <a:pPr>
            <a:lnSpc>
              <a:spcPct val="100000"/>
            </a:lnSpc>
          </a:pPr>
          <a:r>
            <a:rPr lang="en-GB" baseline="0">
              <a:solidFill>
                <a:schemeClr val="bg1"/>
              </a:solidFill>
            </a:rPr>
            <a:t>Subscription Democratisation</a:t>
          </a:r>
          <a:endParaRPr lang="en-US">
            <a:solidFill>
              <a:schemeClr val="bg1"/>
            </a:solidFill>
          </a:endParaRPr>
        </a:p>
      </dgm:t>
    </dgm:pt>
    <dgm:pt modelId="{326E8C2D-FA30-4B57-A743-B654837C8C3D}" type="parTrans" cxnId="{234FF479-7261-4BA9-98DE-9246ED83E27F}">
      <dgm:prSet/>
      <dgm:spPr/>
      <dgm:t>
        <a:bodyPr/>
        <a:lstStyle/>
        <a:p>
          <a:endParaRPr lang="en-US"/>
        </a:p>
      </dgm:t>
    </dgm:pt>
    <dgm:pt modelId="{0910813C-59E3-4B73-A8C1-8D42AB67D0FC}" type="sibTrans" cxnId="{234FF479-7261-4BA9-98DE-9246ED83E27F}">
      <dgm:prSet/>
      <dgm:spPr/>
      <dgm:t>
        <a:bodyPr/>
        <a:lstStyle/>
        <a:p>
          <a:endParaRPr lang="en-US"/>
        </a:p>
      </dgm:t>
    </dgm:pt>
    <dgm:pt modelId="{4AC920C4-EEFB-4687-BF70-3E24BC780F59}">
      <dgm:prSet/>
      <dgm:spPr>
        <a:solidFill>
          <a:schemeClr val="accent1"/>
        </a:solidFill>
      </dgm:spPr>
      <dgm:t>
        <a:bodyPr/>
        <a:lstStyle/>
        <a:p>
          <a:pPr>
            <a:lnSpc>
              <a:spcPct val="100000"/>
            </a:lnSpc>
          </a:pPr>
          <a:r>
            <a:rPr lang="en-GB" baseline="0">
              <a:solidFill>
                <a:schemeClr val="bg1"/>
              </a:solidFill>
            </a:rPr>
            <a:t>Policy Driven Governance</a:t>
          </a:r>
          <a:endParaRPr lang="en-US">
            <a:solidFill>
              <a:schemeClr val="bg1"/>
            </a:solidFill>
          </a:endParaRPr>
        </a:p>
      </dgm:t>
    </dgm:pt>
    <dgm:pt modelId="{4FFE03E1-86ED-483A-BAA6-6B4EE83C8C5B}" type="parTrans" cxnId="{C39D6109-B873-4960-B2B5-A72B71B8E2B5}">
      <dgm:prSet/>
      <dgm:spPr/>
      <dgm:t>
        <a:bodyPr/>
        <a:lstStyle/>
        <a:p>
          <a:endParaRPr lang="en-US"/>
        </a:p>
      </dgm:t>
    </dgm:pt>
    <dgm:pt modelId="{8A0DA557-03D4-47F7-839B-9424955ADA78}" type="sibTrans" cxnId="{C39D6109-B873-4960-B2B5-A72B71B8E2B5}">
      <dgm:prSet/>
      <dgm:spPr/>
      <dgm:t>
        <a:bodyPr/>
        <a:lstStyle/>
        <a:p>
          <a:endParaRPr lang="en-US"/>
        </a:p>
      </dgm:t>
    </dgm:pt>
    <dgm:pt modelId="{143FA6F0-001A-4374-9F35-878F6758C03F}">
      <dgm:prSet/>
      <dgm:spPr/>
      <dgm:t>
        <a:bodyPr/>
        <a:lstStyle/>
        <a:p>
          <a:pPr>
            <a:lnSpc>
              <a:spcPct val="100000"/>
            </a:lnSpc>
          </a:pPr>
          <a:r>
            <a:rPr lang="en-GB" baseline="0">
              <a:solidFill>
                <a:schemeClr val="bg1"/>
              </a:solidFill>
            </a:rPr>
            <a:t>Single Control and Management Plane</a:t>
          </a:r>
          <a:endParaRPr lang="en-US">
            <a:solidFill>
              <a:schemeClr val="bg1"/>
            </a:solidFill>
          </a:endParaRPr>
        </a:p>
      </dgm:t>
    </dgm:pt>
    <dgm:pt modelId="{5FB9C714-029C-478B-9807-59CE4E8FEB23}" type="parTrans" cxnId="{A965FBAB-2277-4A9C-AFFA-C2A6E5B937E8}">
      <dgm:prSet/>
      <dgm:spPr/>
      <dgm:t>
        <a:bodyPr/>
        <a:lstStyle/>
        <a:p>
          <a:endParaRPr lang="en-US"/>
        </a:p>
      </dgm:t>
    </dgm:pt>
    <dgm:pt modelId="{5C9B53C3-C852-444A-AF6A-ADA39BCB558C}" type="sibTrans" cxnId="{A965FBAB-2277-4A9C-AFFA-C2A6E5B937E8}">
      <dgm:prSet/>
      <dgm:spPr/>
      <dgm:t>
        <a:bodyPr/>
        <a:lstStyle/>
        <a:p>
          <a:endParaRPr lang="en-US"/>
        </a:p>
      </dgm:t>
    </dgm:pt>
    <dgm:pt modelId="{A82F75FA-BC81-473F-8AC1-7D6529EB5401}">
      <dgm:prSet/>
      <dgm:spPr/>
      <dgm:t>
        <a:bodyPr/>
        <a:lstStyle/>
        <a:p>
          <a:pPr>
            <a:lnSpc>
              <a:spcPct val="100000"/>
            </a:lnSpc>
          </a:pPr>
          <a:r>
            <a:rPr lang="en-GB" baseline="0">
              <a:solidFill>
                <a:schemeClr val="bg1"/>
              </a:solidFill>
            </a:rPr>
            <a:t>Application Centric and Archetype-Neutral </a:t>
          </a:r>
          <a:endParaRPr lang="en-US">
            <a:solidFill>
              <a:schemeClr val="bg1"/>
            </a:solidFill>
          </a:endParaRPr>
        </a:p>
      </dgm:t>
    </dgm:pt>
    <dgm:pt modelId="{F9A177A8-5CBA-4E28-8EDF-838A735AFF37}" type="parTrans" cxnId="{2A19C78A-EA15-4E48-B460-8CC68BAEBC3C}">
      <dgm:prSet/>
      <dgm:spPr/>
      <dgm:t>
        <a:bodyPr/>
        <a:lstStyle/>
        <a:p>
          <a:endParaRPr lang="en-US"/>
        </a:p>
      </dgm:t>
    </dgm:pt>
    <dgm:pt modelId="{06FA89E2-6D33-4CDB-8074-D0CFC1D1C003}" type="sibTrans" cxnId="{2A19C78A-EA15-4E48-B460-8CC68BAEBC3C}">
      <dgm:prSet/>
      <dgm:spPr/>
      <dgm:t>
        <a:bodyPr/>
        <a:lstStyle/>
        <a:p>
          <a:endParaRPr lang="en-US"/>
        </a:p>
      </dgm:t>
    </dgm:pt>
    <dgm:pt modelId="{76FEDE56-0724-48EC-B8A5-CE2636DDED3A}">
      <dgm:prSet/>
      <dgm:spPr/>
      <dgm:t>
        <a:bodyPr/>
        <a:lstStyle/>
        <a:p>
          <a:pPr>
            <a:lnSpc>
              <a:spcPct val="100000"/>
            </a:lnSpc>
          </a:pPr>
          <a:r>
            <a:rPr lang="en-GB" baseline="0">
              <a:solidFill>
                <a:schemeClr val="bg1"/>
              </a:solidFill>
            </a:rPr>
            <a:t>Azure Native Design and Platform Roadmap Alignment</a:t>
          </a:r>
          <a:endParaRPr lang="en-US">
            <a:solidFill>
              <a:schemeClr val="bg1"/>
            </a:solidFill>
          </a:endParaRPr>
        </a:p>
      </dgm:t>
    </dgm:pt>
    <dgm:pt modelId="{6F2D9017-1CD9-45F8-928D-BDDDD84B354D}" type="parTrans" cxnId="{09F40515-5599-410E-862C-40EF1F9B3E85}">
      <dgm:prSet/>
      <dgm:spPr/>
      <dgm:t>
        <a:bodyPr/>
        <a:lstStyle/>
        <a:p>
          <a:endParaRPr lang="en-US"/>
        </a:p>
      </dgm:t>
    </dgm:pt>
    <dgm:pt modelId="{C70EC7D9-23AF-4707-80FC-3C435B0D12DD}" type="sibTrans" cxnId="{09F40515-5599-410E-862C-40EF1F9B3E85}">
      <dgm:prSet/>
      <dgm:spPr/>
      <dgm:t>
        <a:bodyPr/>
        <a:lstStyle/>
        <a:p>
          <a:endParaRPr lang="en-US"/>
        </a:p>
      </dgm:t>
    </dgm:pt>
    <dgm:pt modelId="{9DC86312-8471-4595-81CC-E810C10CE363}" type="pres">
      <dgm:prSet presAssocID="{E72B3694-D1DD-4EE1-B47B-EFFEC7EDB0AA}" presName="root" presStyleCnt="0">
        <dgm:presLayoutVars>
          <dgm:dir/>
          <dgm:resizeHandles val="exact"/>
        </dgm:presLayoutVars>
      </dgm:prSet>
      <dgm:spPr/>
    </dgm:pt>
    <dgm:pt modelId="{738D436B-183F-44A6-B5AB-12F2D8B9804E}" type="pres">
      <dgm:prSet presAssocID="{FFDE52AE-1D22-4784-A8CC-84EC5D73130D}" presName="compNode" presStyleCnt="0"/>
      <dgm:spPr/>
    </dgm:pt>
    <dgm:pt modelId="{FBA1EFB4-1D21-47C7-A630-9ACE0C0BC95C}" type="pres">
      <dgm:prSet presAssocID="{FFDE52AE-1D22-4784-A8CC-84EC5D73130D}" presName="bgRect" presStyleLbl="bgShp" presStyleIdx="0" presStyleCnt="5"/>
      <dgm:spPr>
        <a:solidFill>
          <a:schemeClr val="accent1"/>
        </a:solidFill>
      </dgm:spPr>
    </dgm:pt>
    <dgm:pt modelId="{51145009-1BA3-45CD-AFCD-EF9913C854E0}" type="pres">
      <dgm:prSet presAssocID="{FFDE52AE-1D22-4784-A8CC-84EC5D73130D}"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yncing Cloud"/>
        </a:ext>
      </dgm:extLst>
    </dgm:pt>
    <dgm:pt modelId="{D2E5CEC3-2419-474D-859B-400EFB3F8702}" type="pres">
      <dgm:prSet presAssocID="{FFDE52AE-1D22-4784-A8CC-84EC5D73130D}" presName="spaceRect" presStyleCnt="0"/>
      <dgm:spPr/>
    </dgm:pt>
    <dgm:pt modelId="{154EC152-9BCD-4E93-93DE-AB93FEB2C8A8}" type="pres">
      <dgm:prSet presAssocID="{FFDE52AE-1D22-4784-A8CC-84EC5D73130D}" presName="parTx" presStyleLbl="revTx" presStyleIdx="0" presStyleCnt="5">
        <dgm:presLayoutVars>
          <dgm:chMax val="0"/>
          <dgm:chPref val="0"/>
        </dgm:presLayoutVars>
      </dgm:prSet>
      <dgm:spPr/>
    </dgm:pt>
    <dgm:pt modelId="{E204948E-D977-4B7B-BB66-1CC2BC1A72CE}" type="pres">
      <dgm:prSet presAssocID="{0910813C-59E3-4B73-A8C1-8D42AB67D0FC}" presName="sibTrans" presStyleCnt="0"/>
      <dgm:spPr/>
    </dgm:pt>
    <dgm:pt modelId="{B0BBD148-8D02-43B7-8FF2-78E4B4B2AF54}" type="pres">
      <dgm:prSet presAssocID="{4AC920C4-EEFB-4687-BF70-3E24BC780F59}" presName="compNode" presStyleCnt="0"/>
      <dgm:spPr/>
    </dgm:pt>
    <dgm:pt modelId="{841DA7F5-DBEC-48A2-8207-FA74CA80C581}" type="pres">
      <dgm:prSet presAssocID="{4AC920C4-EEFB-4687-BF70-3E24BC780F59}" presName="bgRect" presStyleLbl="bgShp" presStyleIdx="1" presStyleCnt="5"/>
      <dgm:spPr>
        <a:solidFill>
          <a:schemeClr val="accent1"/>
        </a:solidFill>
      </dgm:spPr>
    </dgm:pt>
    <dgm:pt modelId="{B6CA4A77-9A1D-43CC-A4ED-0479197E21E7}" type="pres">
      <dgm:prSet presAssocID="{4AC920C4-EEFB-4687-BF70-3E24BC780F59}"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eeting"/>
        </a:ext>
      </dgm:extLst>
    </dgm:pt>
    <dgm:pt modelId="{B8364E9D-7A4F-4566-A3F2-14268914112C}" type="pres">
      <dgm:prSet presAssocID="{4AC920C4-EEFB-4687-BF70-3E24BC780F59}" presName="spaceRect" presStyleCnt="0"/>
      <dgm:spPr/>
    </dgm:pt>
    <dgm:pt modelId="{8C45CCB6-2EA1-439C-933F-E64FE5909B0A}" type="pres">
      <dgm:prSet presAssocID="{4AC920C4-EEFB-4687-BF70-3E24BC780F59}" presName="parTx" presStyleLbl="revTx" presStyleIdx="1" presStyleCnt="5">
        <dgm:presLayoutVars>
          <dgm:chMax val="0"/>
          <dgm:chPref val="0"/>
        </dgm:presLayoutVars>
      </dgm:prSet>
      <dgm:spPr/>
    </dgm:pt>
    <dgm:pt modelId="{DD72BAAD-7850-4CFA-9A1A-4902E8AB18A4}" type="pres">
      <dgm:prSet presAssocID="{8A0DA557-03D4-47F7-839B-9424955ADA78}" presName="sibTrans" presStyleCnt="0"/>
      <dgm:spPr/>
    </dgm:pt>
    <dgm:pt modelId="{02966E9B-C56A-4A2C-89E7-1F63E93CD870}" type="pres">
      <dgm:prSet presAssocID="{143FA6F0-001A-4374-9F35-878F6758C03F}" presName="compNode" presStyleCnt="0"/>
      <dgm:spPr/>
    </dgm:pt>
    <dgm:pt modelId="{DC46849B-4671-441A-AE42-53F3115AF42C}" type="pres">
      <dgm:prSet presAssocID="{143FA6F0-001A-4374-9F35-878F6758C03F}" presName="bgRect" presStyleLbl="bgShp" presStyleIdx="2" presStyleCnt="5"/>
      <dgm:spPr>
        <a:solidFill>
          <a:schemeClr val="accent1"/>
        </a:solidFill>
      </dgm:spPr>
    </dgm:pt>
    <dgm:pt modelId="{DF4DAF69-1CF3-4319-B01D-9DA860A3FAF8}" type="pres">
      <dgm:prSet presAssocID="{143FA6F0-001A-4374-9F35-878F6758C03F}"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Airplane"/>
        </a:ext>
      </dgm:extLst>
    </dgm:pt>
    <dgm:pt modelId="{3C32CCE5-4154-4641-8A55-7A571EEAAFBA}" type="pres">
      <dgm:prSet presAssocID="{143FA6F0-001A-4374-9F35-878F6758C03F}" presName="spaceRect" presStyleCnt="0"/>
      <dgm:spPr/>
    </dgm:pt>
    <dgm:pt modelId="{07674314-471B-49AF-8329-39732970D0BD}" type="pres">
      <dgm:prSet presAssocID="{143FA6F0-001A-4374-9F35-878F6758C03F}" presName="parTx" presStyleLbl="revTx" presStyleIdx="2" presStyleCnt="5">
        <dgm:presLayoutVars>
          <dgm:chMax val="0"/>
          <dgm:chPref val="0"/>
        </dgm:presLayoutVars>
      </dgm:prSet>
      <dgm:spPr/>
    </dgm:pt>
    <dgm:pt modelId="{00FE8F1F-63B8-4869-8C10-6D3B00EF642C}" type="pres">
      <dgm:prSet presAssocID="{5C9B53C3-C852-444A-AF6A-ADA39BCB558C}" presName="sibTrans" presStyleCnt="0"/>
      <dgm:spPr/>
    </dgm:pt>
    <dgm:pt modelId="{D0335B81-0D29-4396-A6A3-FB98F11EBE58}" type="pres">
      <dgm:prSet presAssocID="{A82F75FA-BC81-473F-8AC1-7D6529EB5401}" presName="compNode" presStyleCnt="0"/>
      <dgm:spPr/>
    </dgm:pt>
    <dgm:pt modelId="{3991FB7D-8E95-4461-8715-145F84D84788}" type="pres">
      <dgm:prSet presAssocID="{A82F75FA-BC81-473F-8AC1-7D6529EB5401}" presName="bgRect" presStyleLbl="bgShp" presStyleIdx="3" presStyleCnt="5"/>
      <dgm:spPr>
        <a:solidFill>
          <a:schemeClr val="accent1"/>
        </a:solidFill>
      </dgm:spPr>
    </dgm:pt>
    <dgm:pt modelId="{F19F6C5F-588B-4C7B-A883-15F45617186C}" type="pres">
      <dgm:prSet presAssocID="{A82F75FA-BC81-473F-8AC1-7D6529EB5401}" presName="iconRect" presStyleLbl="node1" presStyleIdx="3" presStyleCnt="5"/>
      <dgm:spPr>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a:noFill/>
        </a:ln>
      </dgm:spPr>
      <dgm:extLst>
        <a:ext uri="{E40237B7-FDA0-4F09-8148-C483321AD2D9}">
          <dgm14:cNvPr xmlns:dgm14="http://schemas.microsoft.com/office/drawing/2010/diagram" id="0" name="" descr="Box"/>
        </a:ext>
      </dgm:extLst>
    </dgm:pt>
    <dgm:pt modelId="{93831B17-60B1-487F-A4BA-7264D9C564C4}" type="pres">
      <dgm:prSet presAssocID="{A82F75FA-BC81-473F-8AC1-7D6529EB5401}" presName="spaceRect" presStyleCnt="0"/>
      <dgm:spPr/>
    </dgm:pt>
    <dgm:pt modelId="{E1016185-5A65-49F3-B45C-2DEB44B20D41}" type="pres">
      <dgm:prSet presAssocID="{A82F75FA-BC81-473F-8AC1-7D6529EB5401}" presName="parTx" presStyleLbl="revTx" presStyleIdx="3" presStyleCnt="5">
        <dgm:presLayoutVars>
          <dgm:chMax val="0"/>
          <dgm:chPref val="0"/>
        </dgm:presLayoutVars>
      </dgm:prSet>
      <dgm:spPr/>
    </dgm:pt>
    <dgm:pt modelId="{D7CF5F14-6C74-4AAC-9066-40674C5A40D6}" type="pres">
      <dgm:prSet presAssocID="{06FA89E2-6D33-4CDB-8074-D0CFC1D1C003}" presName="sibTrans" presStyleCnt="0"/>
      <dgm:spPr/>
    </dgm:pt>
    <dgm:pt modelId="{AFC0E0A4-4D9A-4F58-9430-14914CD833CB}" type="pres">
      <dgm:prSet presAssocID="{76FEDE56-0724-48EC-B8A5-CE2636DDED3A}" presName="compNode" presStyleCnt="0"/>
      <dgm:spPr/>
    </dgm:pt>
    <dgm:pt modelId="{2F66CAA5-C063-4817-A38F-3DE932897A47}" type="pres">
      <dgm:prSet presAssocID="{76FEDE56-0724-48EC-B8A5-CE2636DDED3A}" presName="bgRect" presStyleLbl="bgShp" presStyleIdx="4" presStyleCnt="5"/>
      <dgm:spPr>
        <a:solidFill>
          <a:schemeClr val="accent1"/>
        </a:solidFill>
      </dgm:spPr>
    </dgm:pt>
    <dgm:pt modelId="{2A360208-127A-4D51-A423-56AB6D5AED5D}" type="pres">
      <dgm:prSet presAssocID="{76FEDE56-0724-48EC-B8A5-CE2636DDED3A}" presName="iconRect" presStyleLbl="node1" presStyleIdx="4" presStyleCnt="5"/>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ckmark"/>
        </a:ext>
      </dgm:extLst>
    </dgm:pt>
    <dgm:pt modelId="{388B6B73-4442-4282-830D-C05303C42A14}" type="pres">
      <dgm:prSet presAssocID="{76FEDE56-0724-48EC-B8A5-CE2636DDED3A}" presName="spaceRect" presStyleCnt="0"/>
      <dgm:spPr/>
    </dgm:pt>
    <dgm:pt modelId="{A53306D9-8CFF-4681-B489-4DA19301FBED}" type="pres">
      <dgm:prSet presAssocID="{76FEDE56-0724-48EC-B8A5-CE2636DDED3A}" presName="parTx" presStyleLbl="revTx" presStyleIdx="4" presStyleCnt="5">
        <dgm:presLayoutVars>
          <dgm:chMax val="0"/>
          <dgm:chPref val="0"/>
        </dgm:presLayoutVars>
      </dgm:prSet>
      <dgm:spPr/>
    </dgm:pt>
  </dgm:ptLst>
  <dgm:cxnLst>
    <dgm:cxn modelId="{C39D6109-B873-4960-B2B5-A72B71B8E2B5}" srcId="{E72B3694-D1DD-4EE1-B47B-EFFEC7EDB0AA}" destId="{4AC920C4-EEFB-4687-BF70-3E24BC780F59}" srcOrd="1" destOrd="0" parTransId="{4FFE03E1-86ED-483A-BAA6-6B4EE83C8C5B}" sibTransId="{8A0DA557-03D4-47F7-839B-9424955ADA78}"/>
    <dgm:cxn modelId="{09F40515-5599-410E-862C-40EF1F9B3E85}" srcId="{E72B3694-D1DD-4EE1-B47B-EFFEC7EDB0AA}" destId="{76FEDE56-0724-48EC-B8A5-CE2636DDED3A}" srcOrd="4" destOrd="0" parTransId="{6F2D9017-1CD9-45F8-928D-BDDDD84B354D}" sibTransId="{C70EC7D9-23AF-4707-80FC-3C435B0D12DD}"/>
    <dgm:cxn modelId="{6525101B-CA09-428C-A203-5C5C7321C253}" type="presOf" srcId="{143FA6F0-001A-4374-9F35-878F6758C03F}" destId="{07674314-471B-49AF-8329-39732970D0BD}" srcOrd="0" destOrd="0" presId="urn:microsoft.com/office/officeart/2018/2/layout/IconVerticalSolidList"/>
    <dgm:cxn modelId="{7A892322-26CA-4336-BC63-56B0858B226A}" type="presOf" srcId="{A82F75FA-BC81-473F-8AC1-7D6529EB5401}" destId="{E1016185-5A65-49F3-B45C-2DEB44B20D41}" srcOrd="0" destOrd="0" presId="urn:microsoft.com/office/officeart/2018/2/layout/IconVerticalSolidList"/>
    <dgm:cxn modelId="{D1D56830-02B0-4CD9-89DF-DB5316C97527}" type="presOf" srcId="{4AC920C4-EEFB-4687-BF70-3E24BC780F59}" destId="{8C45CCB6-2EA1-439C-933F-E64FE5909B0A}" srcOrd="0" destOrd="0" presId="urn:microsoft.com/office/officeart/2018/2/layout/IconVerticalSolidList"/>
    <dgm:cxn modelId="{234FF479-7261-4BA9-98DE-9246ED83E27F}" srcId="{E72B3694-D1DD-4EE1-B47B-EFFEC7EDB0AA}" destId="{FFDE52AE-1D22-4784-A8CC-84EC5D73130D}" srcOrd="0" destOrd="0" parTransId="{326E8C2D-FA30-4B57-A743-B654837C8C3D}" sibTransId="{0910813C-59E3-4B73-A8C1-8D42AB67D0FC}"/>
    <dgm:cxn modelId="{2A19C78A-EA15-4E48-B460-8CC68BAEBC3C}" srcId="{E72B3694-D1DD-4EE1-B47B-EFFEC7EDB0AA}" destId="{A82F75FA-BC81-473F-8AC1-7D6529EB5401}" srcOrd="3" destOrd="0" parTransId="{F9A177A8-5CBA-4E28-8EDF-838A735AFF37}" sibTransId="{06FA89E2-6D33-4CDB-8074-D0CFC1D1C003}"/>
    <dgm:cxn modelId="{A965FBAB-2277-4A9C-AFFA-C2A6E5B937E8}" srcId="{E72B3694-D1DD-4EE1-B47B-EFFEC7EDB0AA}" destId="{143FA6F0-001A-4374-9F35-878F6758C03F}" srcOrd="2" destOrd="0" parTransId="{5FB9C714-029C-478B-9807-59CE4E8FEB23}" sibTransId="{5C9B53C3-C852-444A-AF6A-ADA39BCB558C}"/>
    <dgm:cxn modelId="{6EC917B4-FC1B-4F1F-94F5-BDF38B238D88}" type="presOf" srcId="{E72B3694-D1DD-4EE1-B47B-EFFEC7EDB0AA}" destId="{9DC86312-8471-4595-81CC-E810C10CE363}" srcOrd="0" destOrd="0" presId="urn:microsoft.com/office/officeart/2018/2/layout/IconVerticalSolidList"/>
    <dgm:cxn modelId="{BC39CFE5-D9B1-4CF0-88ED-C6876D9126A0}" type="presOf" srcId="{76FEDE56-0724-48EC-B8A5-CE2636DDED3A}" destId="{A53306D9-8CFF-4681-B489-4DA19301FBED}" srcOrd="0" destOrd="0" presId="urn:microsoft.com/office/officeart/2018/2/layout/IconVerticalSolidList"/>
    <dgm:cxn modelId="{279596F6-A434-4EB6-AE71-803D3F9D0D7E}" type="presOf" srcId="{FFDE52AE-1D22-4784-A8CC-84EC5D73130D}" destId="{154EC152-9BCD-4E93-93DE-AB93FEB2C8A8}" srcOrd="0" destOrd="0" presId="urn:microsoft.com/office/officeart/2018/2/layout/IconVerticalSolidList"/>
    <dgm:cxn modelId="{C8641579-8B62-4336-B4D7-7679AD676DD2}" type="presParOf" srcId="{9DC86312-8471-4595-81CC-E810C10CE363}" destId="{738D436B-183F-44A6-B5AB-12F2D8B9804E}" srcOrd="0" destOrd="0" presId="urn:microsoft.com/office/officeart/2018/2/layout/IconVerticalSolidList"/>
    <dgm:cxn modelId="{1122927E-F496-4E89-B272-9CBE2160FAD5}" type="presParOf" srcId="{738D436B-183F-44A6-B5AB-12F2D8B9804E}" destId="{FBA1EFB4-1D21-47C7-A630-9ACE0C0BC95C}" srcOrd="0" destOrd="0" presId="urn:microsoft.com/office/officeart/2018/2/layout/IconVerticalSolidList"/>
    <dgm:cxn modelId="{9CEA9E3E-2E41-4F63-A77B-8C8FBD7510BE}" type="presParOf" srcId="{738D436B-183F-44A6-B5AB-12F2D8B9804E}" destId="{51145009-1BA3-45CD-AFCD-EF9913C854E0}" srcOrd="1" destOrd="0" presId="urn:microsoft.com/office/officeart/2018/2/layout/IconVerticalSolidList"/>
    <dgm:cxn modelId="{3F05A4E1-A690-4AD9-8701-2485127CCBA8}" type="presParOf" srcId="{738D436B-183F-44A6-B5AB-12F2D8B9804E}" destId="{D2E5CEC3-2419-474D-859B-400EFB3F8702}" srcOrd="2" destOrd="0" presId="urn:microsoft.com/office/officeart/2018/2/layout/IconVerticalSolidList"/>
    <dgm:cxn modelId="{91EF53F0-D25F-4813-9C4E-1009D72DC041}" type="presParOf" srcId="{738D436B-183F-44A6-B5AB-12F2D8B9804E}" destId="{154EC152-9BCD-4E93-93DE-AB93FEB2C8A8}" srcOrd="3" destOrd="0" presId="urn:microsoft.com/office/officeart/2018/2/layout/IconVerticalSolidList"/>
    <dgm:cxn modelId="{360036AD-CD16-459E-BA7E-516A11665A27}" type="presParOf" srcId="{9DC86312-8471-4595-81CC-E810C10CE363}" destId="{E204948E-D977-4B7B-BB66-1CC2BC1A72CE}" srcOrd="1" destOrd="0" presId="urn:microsoft.com/office/officeart/2018/2/layout/IconVerticalSolidList"/>
    <dgm:cxn modelId="{EDBF54D3-0E28-441E-AC54-BC253684436F}" type="presParOf" srcId="{9DC86312-8471-4595-81CC-E810C10CE363}" destId="{B0BBD148-8D02-43B7-8FF2-78E4B4B2AF54}" srcOrd="2" destOrd="0" presId="urn:microsoft.com/office/officeart/2018/2/layout/IconVerticalSolidList"/>
    <dgm:cxn modelId="{70B7F705-0021-446F-BA83-E9A633351315}" type="presParOf" srcId="{B0BBD148-8D02-43B7-8FF2-78E4B4B2AF54}" destId="{841DA7F5-DBEC-48A2-8207-FA74CA80C581}" srcOrd="0" destOrd="0" presId="urn:microsoft.com/office/officeart/2018/2/layout/IconVerticalSolidList"/>
    <dgm:cxn modelId="{1D0ADF95-795B-4CEC-B4F1-86334B48B4EF}" type="presParOf" srcId="{B0BBD148-8D02-43B7-8FF2-78E4B4B2AF54}" destId="{B6CA4A77-9A1D-43CC-A4ED-0479197E21E7}" srcOrd="1" destOrd="0" presId="urn:microsoft.com/office/officeart/2018/2/layout/IconVerticalSolidList"/>
    <dgm:cxn modelId="{40B97329-9DDF-452B-B0CD-FAEC04D00F6F}" type="presParOf" srcId="{B0BBD148-8D02-43B7-8FF2-78E4B4B2AF54}" destId="{B8364E9D-7A4F-4566-A3F2-14268914112C}" srcOrd="2" destOrd="0" presId="urn:microsoft.com/office/officeart/2018/2/layout/IconVerticalSolidList"/>
    <dgm:cxn modelId="{43389F73-26E6-4112-8235-081A69A814C4}" type="presParOf" srcId="{B0BBD148-8D02-43B7-8FF2-78E4B4B2AF54}" destId="{8C45CCB6-2EA1-439C-933F-E64FE5909B0A}" srcOrd="3" destOrd="0" presId="urn:microsoft.com/office/officeart/2018/2/layout/IconVerticalSolidList"/>
    <dgm:cxn modelId="{D3151F06-3A77-4615-9886-1C674674AFC3}" type="presParOf" srcId="{9DC86312-8471-4595-81CC-E810C10CE363}" destId="{DD72BAAD-7850-4CFA-9A1A-4902E8AB18A4}" srcOrd="3" destOrd="0" presId="urn:microsoft.com/office/officeart/2018/2/layout/IconVerticalSolidList"/>
    <dgm:cxn modelId="{76B5A225-4465-453C-AC2B-2DA46F22A227}" type="presParOf" srcId="{9DC86312-8471-4595-81CC-E810C10CE363}" destId="{02966E9B-C56A-4A2C-89E7-1F63E93CD870}" srcOrd="4" destOrd="0" presId="urn:microsoft.com/office/officeart/2018/2/layout/IconVerticalSolidList"/>
    <dgm:cxn modelId="{C117F138-BD34-4372-AE7C-CA4450DD17F4}" type="presParOf" srcId="{02966E9B-C56A-4A2C-89E7-1F63E93CD870}" destId="{DC46849B-4671-441A-AE42-53F3115AF42C}" srcOrd="0" destOrd="0" presId="urn:microsoft.com/office/officeart/2018/2/layout/IconVerticalSolidList"/>
    <dgm:cxn modelId="{B9601C6E-DB98-4389-A51C-98441C52392F}" type="presParOf" srcId="{02966E9B-C56A-4A2C-89E7-1F63E93CD870}" destId="{DF4DAF69-1CF3-4319-B01D-9DA860A3FAF8}" srcOrd="1" destOrd="0" presId="urn:microsoft.com/office/officeart/2018/2/layout/IconVerticalSolidList"/>
    <dgm:cxn modelId="{E4F7FBE5-9C37-4A9C-A122-496A991B0455}" type="presParOf" srcId="{02966E9B-C56A-4A2C-89E7-1F63E93CD870}" destId="{3C32CCE5-4154-4641-8A55-7A571EEAAFBA}" srcOrd="2" destOrd="0" presId="urn:microsoft.com/office/officeart/2018/2/layout/IconVerticalSolidList"/>
    <dgm:cxn modelId="{BEAF0FBE-C591-42DE-B12B-CACC05854176}" type="presParOf" srcId="{02966E9B-C56A-4A2C-89E7-1F63E93CD870}" destId="{07674314-471B-49AF-8329-39732970D0BD}" srcOrd="3" destOrd="0" presId="urn:microsoft.com/office/officeart/2018/2/layout/IconVerticalSolidList"/>
    <dgm:cxn modelId="{F8576172-5FBE-46F3-B327-6B6126C95498}" type="presParOf" srcId="{9DC86312-8471-4595-81CC-E810C10CE363}" destId="{00FE8F1F-63B8-4869-8C10-6D3B00EF642C}" srcOrd="5" destOrd="0" presId="urn:microsoft.com/office/officeart/2018/2/layout/IconVerticalSolidList"/>
    <dgm:cxn modelId="{9F96C3B1-3479-4B61-9BD0-A39A3C033396}" type="presParOf" srcId="{9DC86312-8471-4595-81CC-E810C10CE363}" destId="{D0335B81-0D29-4396-A6A3-FB98F11EBE58}" srcOrd="6" destOrd="0" presId="urn:microsoft.com/office/officeart/2018/2/layout/IconVerticalSolidList"/>
    <dgm:cxn modelId="{E06A77CB-444F-4E5C-A004-D2CA1C617F57}" type="presParOf" srcId="{D0335B81-0D29-4396-A6A3-FB98F11EBE58}" destId="{3991FB7D-8E95-4461-8715-145F84D84788}" srcOrd="0" destOrd="0" presId="urn:microsoft.com/office/officeart/2018/2/layout/IconVerticalSolidList"/>
    <dgm:cxn modelId="{6F77F174-C343-4E2F-A255-227F554F1414}" type="presParOf" srcId="{D0335B81-0D29-4396-A6A3-FB98F11EBE58}" destId="{F19F6C5F-588B-4C7B-A883-15F45617186C}" srcOrd="1" destOrd="0" presId="urn:microsoft.com/office/officeart/2018/2/layout/IconVerticalSolidList"/>
    <dgm:cxn modelId="{C41578C2-95D3-4E91-814B-F5E8BE53C62C}" type="presParOf" srcId="{D0335B81-0D29-4396-A6A3-FB98F11EBE58}" destId="{93831B17-60B1-487F-A4BA-7264D9C564C4}" srcOrd="2" destOrd="0" presId="urn:microsoft.com/office/officeart/2018/2/layout/IconVerticalSolidList"/>
    <dgm:cxn modelId="{DE30AF32-A0DE-4F44-9367-CBBE830FEA2E}" type="presParOf" srcId="{D0335B81-0D29-4396-A6A3-FB98F11EBE58}" destId="{E1016185-5A65-49F3-B45C-2DEB44B20D41}" srcOrd="3" destOrd="0" presId="urn:microsoft.com/office/officeart/2018/2/layout/IconVerticalSolidList"/>
    <dgm:cxn modelId="{FC9B01C0-F7D4-4C9D-89EB-80BAC8B93102}" type="presParOf" srcId="{9DC86312-8471-4595-81CC-E810C10CE363}" destId="{D7CF5F14-6C74-4AAC-9066-40674C5A40D6}" srcOrd="7" destOrd="0" presId="urn:microsoft.com/office/officeart/2018/2/layout/IconVerticalSolidList"/>
    <dgm:cxn modelId="{1920CE34-6A7B-4EE8-91A7-D9D18958DEDC}" type="presParOf" srcId="{9DC86312-8471-4595-81CC-E810C10CE363}" destId="{AFC0E0A4-4D9A-4F58-9430-14914CD833CB}" srcOrd="8" destOrd="0" presId="urn:microsoft.com/office/officeart/2018/2/layout/IconVerticalSolidList"/>
    <dgm:cxn modelId="{6F98B944-3731-42EA-AACB-185A71066E7E}" type="presParOf" srcId="{AFC0E0A4-4D9A-4F58-9430-14914CD833CB}" destId="{2F66CAA5-C063-4817-A38F-3DE932897A47}" srcOrd="0" destOrd="0" presId="urn:microsoft.com/office/officeart/2018/2/layout/IconVerticalSolidList"/>
    <dgm:cxn modelId="{0E254997-427F-4586-B761-CEEFC5CC8D6B}" type="presParOf" srcId="{AFC0E0A4-4D9A-4F58-9430-14914CD833CB}" destId="{2A360208-127A-4D51-A423-56AB6D5AED5D}" srcOrd="1" destOrd="0" presId="urn:microsoft.com/office/officeart/2018/2/layout/IconVerticalSolidList"/>
    <dgm:cxn modelId="{F24C0A0E-9A89-4367-835F-649E884A7EBE}" type="presParOf" srcId="{AFC0E0A4-4D9A-4F58-9430-14914CD833CB}" destId="{388B6B73-4442-4282-830D-C05303C42A14}" srcOrd="2" destOrd="0" presId="urn:microsoft.com/office/officeart/2018/2/layout/IconVerticalSolidList"/>
    <dgm:cxn modelId="{89AF6C26-BD0C-4079-B1FB-D94E1C109D46}" type="presParOf" srcId="{AFC0E0A4-4D9A-4F58-9430-14914CD833CB}" destId="{A53306D9-8CFF-4681-B489-4DA19301FBED}"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A1EFB4-1D21-47C7-A630-9ACE0C0BC95C}">
      <dsp:nvSpPr>
        <dsp:cNvPr id="0" name=""/>
        <dsp:cNvSpPr/>
      </dsp:nvSpPr>
      <dsp:spPr>
        <a:xfrm>
          <a:off x="0" y="3776"/>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51145009-1BA3-45CD-AFCD-EF9913C854E0}">
      <dsp:nvSpPr>
        <dsp:cNvPr id="0" name=""/>
        <dsp:cNvSpPr/>
      </dsp:nvSpPr>
      <dsp:spPr>
        <a:xfrm>
          <a:off x="243330" y="184765"/>
          <a:ext cx="442418" cy="44241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54EC152-9BCD-4E93-93DE-AB93FEB2C8A8}">
      <dsp:nvSpPr>
        <dsp:cNvPr id="0" name=""/>
        <dsp:cNvSpPr/>
      </dsp:nvSpPr>
      <dsp:spPr>
        <a:xfrm>
          <a:off x="929079" y="3776"/>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Subscription Democratisation</a:t>
          </a:r>
          <a:endParaRPr lang="en-US" sz="1800" kern="1200">
            <a:solidFill>
              <a:schemeClr val="bg1"/>
            </a:solidFill>
          </a:endParaRPr>
        </a:p>
      </dsp:txBody>
      <dsp:txXfrm>
        <a:off x="929079" y="3776"/>
        <a:ext cx="4290620" cy="804397"/>
      </dsp:txXfrm>
    </dsp:sp>
    <dsp:sp modelId="{841DA7F5-DBEC-48A2-8207-FA74CA80C581}">
      <dsp:nvSpPr>
        <dsp:cNvPr id="0" name=""/>
        <dsp:cNvSpPr/>
      </dsp:nvSpPr>
      <dsp:spPr>
        <a:xfrm>
          <a:off x="0" y="100927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B6CA4A77-9A1D-43CC-A4ED-0479197E21E7}">
      <dsp:nvSpPr>
        <dsp:cNvPr id="0" name=""/>
        <dsp:cNvSpPr/>
      </dsp:nvSpPr>
      <dsp:spPr>
        <a:xfrm>
          <a:off x="243330" y="1190262"/>
          <a:ext cx="442418" cy="44241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C45CCB6-2EA1-439C-933F-E64FE5909B0A}">
      <dsp:nvSpPr>
        <dsp:cNvPr id="0" name=""/>
        <dsp:cNvSpPr/>
      </dsp:nvSpPr>
      <dsp:spPr>
        <a:xfrm>
          <a:off x="929079" y="1009273"/>
          <a:ext cx="4290620" cy="804397"/>
        </a:xfrm>
        <a:prstGeom prst="rect">
          <a:avLst/>
        </a:prstGeom>
        <a:solidFill>
          <a:schemeClr val="accent1"/>
        </a:solid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Policy Driven Governance</a:t>
          </a:r>
          <a:endParaRPr lang="en-US" sz="1800" kern="1200">
            <a:solidFill>
              <a:schemeClr val="bg1"/>
            </a:solidFill>
          </a:endParaRPr>
        </a:p>
      </dsp:txBody>
      <dsp:txXfrm>
        <a:off x="929079" y="1009273"/>
        <a:ext cx="4290620" cy="804397"/>
      </dsp:txXfrm>
    </dsp:sp>
    <dsp:sp modelId="{DC46849B-4671-441A-AE42-53F3115AF42C}">
      <dsp:nvSpPr>
        <dsp:cNvPr id="0" name=""/>
        <dsp:cNvSpPr/>
      </dsp:nvSpPr>
      <dsp:spPr>
        <a:xfrm>
          <a:off x="0" y="2014770"/>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DF4DAF69-1CF3-4319-B01D-9DA860A3FAF8}">
      <dsp:nvSpPr>
        <dsp:cNvPr id="0" name=""/>
        <dsp:cNvSpPr/>
      </dsp:nvSpPr>
      <dsp:spPr>
        <a:xfrm>
          <a:off x="243330" y="2195759"/>
          <a:ext cx="442418" cy="44241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7674314-471B-49AF-8329-39732970D0BD}">
      <dsp:nvSpPr>
        <dsp:cNvPr id="0" name=""/>
        <dsp:cNvSpPr/>
      </dsp:nvSpPr>
      <dsp:spPr>
        <a:xfrm>
          <a:off x="929079" y="2014770"/>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Single Control and Management Plane</a:t>
          </a:r>
          <a:endParaRPr lang="en-US" sz="1800" kern="1200">
            <a:solidFill>
              <a:schemeClr val="bg1"/>
            </a:solidFill>
          </a:endParaRPr>
        </a:p>
      </dsp:txBody>
      <dsp:txXfrm>
        <a:off x="929079" y="2014770"/>
        <a:ext cx="4290620" cy="804397"/>
      </dsp:txXfrm>
    </dsp:sp>
    <dsp:sp modelId="{3991FB7D-8E95-4461-8715-145F84D84788}">
      <dsp:nvSpPr>
        <dsp:cNvPr id="0" name=""/>
        <dsp:cNvSpPr/>
      </dsp:nvSpPr>
      <dsp:spPr>
        <a:xfrm>
          <a:off x="0" y="3020267"/>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F19F6C5F-588B-4C7B-A883-15F45617186C}">
      <dsp:nvSpPr>
        <dsp:cNvPr id="0" name=""/>
        <dsp:cNvSpPr/>
      </dsp:nvSpPr>
      <dsp:spPr>
        <a:xfrm>
          <a:off x="243330" y="3201256"/>
          <a:ext cx="442418" cy="442418"/>
        </a:xfrm>
        <a:prstGeom prst="rect">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1016185-5A65-49F3-B45C-2DEB44B20D41}">
      <dsp:nvSpPr>
        <dsp:cNvPr id="0" name=""/>
        <dsp:cNvSpPr/>
      </dsp:nvSpPr>
      <dsp:spPr>
        <a:xfrm>
          <a:off x="929079" y="3020267"/>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Application Centric and Archetype-Neutral </a:t>
          </a:r>
          <a:endParaRPr lang="en-US" sz="1800" kern="1200">
            <a:solidFill>
              <a:schemeClr val="bg1"/>
            </a:solidFill>
          </a:endParaRPr>
        </a:p>
      </dsp:txBody>
      <dsp:txXfrm>
        <a:off x="929079" y="3020267"/>
        <a:ext cx="4290620" cy="804397"/>
      </dsp:txXfrm>
    </dsp:sp>
    <dsp:sp modelId="{2F66CAA5-C063-4817-A38F-3DE932897A47}">
      <dsp:nvSpPr>
        <dsp:cNvPr id="0" name=""/>
        <dsp:cNvSpPr/>
      </dsp:nvSpPr>
      <dsp:spPr>
        <a:xfrm>
          <a:off x="0" y="4025763"/>
          <a:ext cx="5219700" cy="804397"/>
        </a:xfrm>
        <a:prstGeom prst="roundRect">
          <a:avLst>
            <a:gd name="adj" fmla="val 10000"/>
          </a:avLst>
        </a:prstGeom>
        <a:solidFill>
          <a:schemeClr val="accent1"/>
        </a:solidFill>
        <a:ln>
          <a:noFill/>
        </a:ln>
        <a:effectLst/>
      </dsp:spPr>
      <dsp:style>
        <a:lnRef idx="0">
          <a:scrgbClr r="0" g="0" b="0"/>
        </a:lnRef>
        <a:fillRef idx="1">
          <a:scrgbClr r="0" g="0" b="0"/>
        </a:fillRef>
        <a:effectRef idx="0">
          <a:scrgbClr r="0" g="0" b="0"/>
        </a:effectRef>
        <a:fontRef idx="minor"/>
      </dsp:style>
    </dsp:sp>
    <dsp:sp modelId="{2A360208-127A-4D51-A423-56AB6D5AED5D}">
      <dsp:nvSpPr>
        <dsp:cNvPr id="0" name=""/>
        <dsp:cNvSpPr/>
      </dsp:nvSpPr>
      <dsp:spPr>
        <a:xfrm>
          <a:off x="243330" y="4206753"/>
          <a:ext cx="442418" cy="44241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079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A53306D9-8CFF-4681-B489-4DA19301FBED}">
      <dsp:nvSpPr>
        <dsp:cNvPr id="0" name=""/>
        <dsp:cNvSpPr/>
      </dsp:nvSpPr>
      <dsp:spPr>
        <a:xfrm>
          <a:off x="929079" y="4025763"/>
          <a:ext cx="4290620" cy="8043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132" tIns="85132" rIns="85132" bIns="85132" numCol="1" spcCol="1270" anchor="ctr" anchorCtr="0">
          <a:noAutofit/>
        </a:bodyPr>
        <a:lstStyle/>
        <a:p>
          <a:pPr marL="0" lvl="0" indent="0" algn="l" defTabSz="800100">
            <a:lnSpc>
              <a:spcPct val="100000"/>
            </a:lnSpc>
            <a:spcBef>
              <a:spcPct val="0"/>
            </a:spcBef>
            <a:spcAft>
              <a:spcPct val="35000"/>
            </a:spcAft>
            <a:buNone/>
          </a:pPr>
          <a:r>
            <a:rPr lang="en-GB" sz="1800" kern="1200" baseline="0">
              <a:solidFill>
                <a:schemeClr val="bg1"/>
              </a:solidFill>
            </a:rPr>
            <a:t>Azure Native Design and Platform Roadmap Alignment</a:t>
          </a:r>
          <a:endParaRPr lang="en-US" sz="1800" kern="1200">
            <a:solidFill>
              <a:schemeClr val="bg1"/>
            </a:solidFill>
          </a:endParaRPr>
        </a:p>
      </dsp:txBody>
      <dsp:txXfrm>
        <a:off x="929079" y="4025763"/>
        <a:ext cx="4290620" cy="804397"/>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DA57A5-BEEF-4905-9E0D-E0C2997F2424}" type="datetimeFigureOut">
              <a:rPr lang="en-US" smtClean="0"/>
              <a:t>11/9/2023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81A876-4655-4919-8CB5-10DADD8E634F}" type="slidenum">
              <a:rPr lang="en-US" smtClean="0"/>
              <a:t>‹#›</a:t>
            </a:fld>
            <a:endParaRPr lang="en-US"/>
          </a:p>
        </p:txBody>
      </p:sp>
    </p:spTree>
    <p:extLst>
      <p:ext uri="{BB962C8B-B14F-4D97-AF65-F5344CB8AC3E}">
        <p14:creationId xmlns:p14="http://schemas.microsoft.com/office/powerpoint/2010/main" val="6025404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terraform.io/language/resources" TargetMode="External"/><Relationship Id="rId2" Type="http://schemas.openxmlformats.org/officeDocument/2006/relationships/slide" Target="../slides/slide23.xml"/><Relationship Id="rId1" Type="http://schemas.openxmlformats.org/officeDocument/2006/relationships/notesMaster" Target="../notesMasters/notesMaster1.xml"/><Relationship Id="rId5" Type="http://schemas.openxmlformats.org/officeDocument/2006/relationships/hyperlink" Target="https://registry.terraform.io/browse/providers" TargetMode="External"/><Relationship Id="rId4" Type="http://schemas.openxmlformats.org/officeDocument/2006/relationships/hyperlink" Target="https://www.terraform.io/language/data-sources"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www.terraform.io/cli/commands/refresh"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www.terraform.io/language/state/purpose"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docs.microsoft.com/en-us/azure/cloud-adoption-framework/"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www.terraform.io/cloud" TargetMode="External"/><Relationship Id="rId13" Type="http://schemas.openxmlformats.org/officeDocument/2006/relationships/hyperlink" Target="https://www.terraform.io/language/meta-arguments/module-providers" TargetMode="External"/><Relationship Id="rId3" Type="http://schemas.openxmlformats.org/officeDocument/2006/relationships/hyperlink" Target="https://learn.hashicorp.com/collections/terraform/modules?utm_source=WEBSITE&amp;utm_medium=WEB_IO&amp;utm_offer=ARTICLE_PAGE&amp;utm_content=DOCS" TargetMode="External"/><Relationship Id="rId7" Type="http://schemas.openxmlformats.org/officeDocument/2006/relationships/hyperlink" Target="https://registry.terraform.io/browse/modules" TargetMode="External"/><Relationship Id="rId12" Type="http://schemas.openxmlformats.org/officeDocument/2006/relationships/hyperlink" Target="https://www.terraform.io/language/modules/sources" TargetMode="External"/><Relationship Id="rId2" Type="http://schemas.openxmlformats.org/officeDocument/2006/relationships/slide" Target="../slides/slide25.xml"/><Relationship Id="rId16" Type="http://schemas.openxmlformats.org/officeDocument/2006/relationships/hyperlink" Target="https://www.terraform.io/language/meta-arguments/for_each" TargetMode="External"/><Relationship Id="rId1" Type="http://schemas.openxmlformats.org/officeDocument/2006/relationships/notesMaster" Target="../notesMasters/notesMaster1.xml"/><Relationship Id="rId6" Type="http://schemas.openxmlformats.org/officeDocument/2006/relationships/hyperlink" Target="https://www.terraform.io/language/modules#published-modules" TargetMode="External"/><Relationship Id="rId11" Type="http://schemas.openxmlformats.org/officeDocument/2006/relationships/hyperlink" Target="https://www.terraform.io/language/modules/syntax" TargetMode="External"/><Relationship Id="rId5" Type="http://schemas.openxmlformats.org/officeDocument/2006/relationships/hyperlink" Target="https://www.terraform.io/language/modules#child-modules" TargetMode="External"/><Relationship Id="rId15" Type="http://schemas.openxmlformats.org/officeDocument/2006/relationships/hyperlink" Target="https://www.terraform.io/language/meta-arguments/count" TargetMode="External"/><Relationship Id="rId10" Type="http://schemas.openxmlformats.org/officeDocument/2006/relationships/hyperlink" Target="https://www.terraform.io/language/modules#using-modules" TargetMode="External"/><Relationship Id="rId4" Type="http://schemas.openxmlformats.org/officeDocument/2006/relationships/hyperlink" Target="https://www.terraform.io/language/modules#the-root-module" TargetMode="External"/><Relationship Id="rId9" Type="http://schemas.openxmlformats.org/officeDocument/2006/relationships/hyperlink" Target="https://www.terraform.io/enterprise" TargetMode="External"/><Relationship Id="rId14" Type="http://schemas.openxmlformats.org/officeDocument/2006/relationships/hyperlink" Target="https://www.terraform.io/language/meta-arguments/depends_on"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learn.hashicorp.com/tutorials/terraform/automate-terraform?in=terraform/automation&amp;utm_source=WEBSITE&amp;utm_medium=WEB_IO&amp;utm_offer=ARTICLE_PAGE&amp;utm_content=DOCS"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kern="1200">
                <a:solidFill>
                  <a:schemeClr val="tx1"/>
                </a:solidFill>
                <a:effectLst/>
                <a:latin typeface="+mn-lt"/>
                <a:ea typeface="+mn-ea"/>
                <a:cs typeface="+mn-cs"/>
              </a:rPr>
              <a:t>The Microsoft Cloud Adoption Framework aligns different phases of the cloud adoption lifecycle to ensure easy access to the right guidance at the right time. </a:t>
            </a:r>
          </a:p>
          <a:p>
            <a:endParaRPr lang="en-IN" sz="1200" kern="1200">
              <a:solidFill>
                <a:schemeClr val="tx1"/>
              </a:solidFill>
              <a:effectLst/>
              <a:latin typeface="+mn-lt"/>
              <a:ea typeface="+mn-ea"/>
              <a:cs typeface="+mn-cs"/>
            </a:endParaRPr>
          </a:p>
          <a:p>
            <a:pPr marL="0" lvl="0" indent="0">
              <a:buFont typeface="Arial" panose="020B0604020202020204" pitchFamily="34" charset="0"/>
              <a:buNone/>
            </a:pPr>
            <a:r>
              <a:rPr lang="en-IN" sz="1200" b="0" kern="1200">
                <a:solidFill>
                  <a:schemeClr val="tx1"/>
                </a:solidFill>
                <a:effectLst/>
                <a:latin typeface="+mn-lt"/>
                <a:ea typeface="+mn-ea"/>
                <a:cs typeface="+mn-cs"/>
              </a:rPr>
              <a:t>Ready: follows the strategy and planning works. It focusses on preparing cloud environment for the planned changes.</a:t>
            </a:r>
          </a:p>
          <a:p>
            <a:pPr marL="0" lvl="0" indent="0">
              <a:buFont typeface="Arial" panose="020B0604020202020204" pitchFamily="34" charset="0"/>
              <a:buNone/>
            </a:pPr>
            <a:endParaRPr lang="en-IN" sz="1200" b="0" kern="1200">
              <a:solidFill>
                <a:schemeClr val="tx1"/>
              </a:solidFill>
              <a:effectLst/>
              <a:latin typeface="+mn-lt"/>
              <a:ea typeface="+mn-ea"/>
              <a:cs typeface="+mn-cs"/>
            </a:endParaRPr>
          </a:p>
          <a:p>
            <a:pPr marL="0" lvl="0" indent="0">
              <a:buFont typeface="Arial" panose="020B0604020202020204" pitchFamily="34" charset="0"/>
              <a:buNone/>
            </a:pPr>
            <a:r>
              <a:rPr lang="en-IN" sz="1200" b="0" kern="1200">
                <a:solidFill>
                  <a:schemeClr val="tx1"/>
                </a:solidFill>
                <a:effectLst/>
                <a:latin typeface="+mn-lt"/>
                <a:ea typeface="+mn-ea"/>
                <a:cs typeface="+mn-cs"/>
              </a:rPr>
              <a:t>This is a key stage of the journey, as it represents the first technical implementation stage of the adoption. </a:t>
            </a:r>
          </a:p>
          <a:p>
            <a:pPr marL="0" lvl="0" indent="0">
              <a:buFont typeface="Arial" panose="020B0604020202020204" pitchFamily="34" charset="0"/>
              <a:buNone/>
            </a:pPr>
            <a:r>
              <a:rPr lang="en-IN" sz="1200" b="0" kern="1200">
                <a:solidFill>
                  <a:schemeClr val="tx1"/>
                </a:solidFill>
                <a:effectLst/>
                <a:latin typeface="+mn-lt"/>
                <a:ea typeface="+mn-ea"/>
                <a:cs typeface="+mn-cs"/>
              </a:rPr>
              <a:t>A strong starting point is crucial for a great outcome, so the core elements of the Ready methodology are key success factors.</a:t>
            </a:r>
          </a:p>
          <a:p>
            <a:pPr marL="0" lvl="0" indent="0">
              <a:buFont typeface="Arial" panose="020B0604020202020204" pitchFamily="34" charset="0"/>
              <a:buNone/>
            </a:pPr>
            <a:endParaRPr lang="en-IN" sz="1200" b="0" kern="1200">
              <a:solidFill>
                <a:schemeClr val="tx1"/>
              </a:solidFill>
              <a:effectLst/>
              <a:latin typeface="+mn-lt"/>
              <a:ea typeface="+mn-ea"/>
              <a:cs typeface="+mn-cs"/>
            </a:endParaRPr>
          </a:p>
          <a:p>
            <a:pPr marL="0" lvl="0" indent="0">
              <a:buFont typeface="Arial" panose="020B0604020202020204" pitchFamily="34" charset="0"/>
              <a:buNone/>
            </a:pPr>
            <a:r>
              <a:rPr lang="en-IN" sz="1200" b="0" kern="1200">
                <a:solidFill>
                  <a:schemeClr val="tx1"/>
                </a:solidFill>
                <a:effectLst/>
                <a:latin typeface="+mn-lt"/>
                <a:ea typeface="+mn-ea"/>
                <a:cs typeface="+mn-cs"/>
              </a:rPr>
              <a:t>Ready is also a jump-off point for several of the other methodologies, which rely on the strong start as fuel for their own success:</a:t>
            </a:r>
          </a:p>
          <a:p>
            <a:pPr marL="0" lvl="0" indent="0">
              <a:buFont typeface="Arial" panose="020B0604020202020204" pitchFamily="34" charset="0"/>
              <a:buNone/>
            </a:pPr>
            <a:endParaRPr lang="en-IN" sz="1200" b="0" kern="1200">
              <a:solidFill>
                <a:schemeClr val="tx1"/>
              </a:solidFill>
              <a:effectLst/>
              <a:latin typeface="+mn-lt"/>
              <a:ea typeface="+mn-ea"/>
              <a:cs typeface="+mn-cs"/>
            </a:endParaRP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Migrate: Migrate and modernize existing workloads on the cloud.</a:t>
            </a: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Innovate: Develop new cloud-native or hybrid solutions.</a:t>
            </a: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Govern: Govern the environment and workloads to ensure industry standards and regulatory requirements. </a:t>
            </a:r>
          </a:p>
          <a:p>
            <a:pPr marL="171450" lvl="0" indent="-171450">
              <a:buFont typeface="Arial" panose="020B0604020202020204" pitchFamily="34" charset="0"/>
              <a:buChar char="•"/>
            </a:pPr>
            <a:r>
              <a:rPr lang="en-IN" sz="1200" b="0" kern="1200">
                <a:solidFill>
                  <a:schemeClr val="tx1"/>
                </a:solidFill>
                <a:effectLst/>
                <a:latin typeface="+mn-lt"/>
                <a:ea typeface="+mn-ea"/>
                <a:cs typeface="+mn-cs"/>
              </a:rPr>
              <a:t>Manage: Conduct </a:t>
            </a:r>
            <a:r>
              <a:rPr lang="en-IN" sz="1200" kern="1200">
                <a:solidFill>
                  <a:schemeClr val="tx1"/>
                </a:solidFill>
                <a:effectLst/>
                <a:latin typeface="+mn-lt"/>
                <a:ea typeface="+mn-ea"/>
                <a:cs typeface="+mn-cs"/>
              </a:rPr>
              <a:t>operations management for cloud and hybrid solutions.</a:t>
            </a:r>
          </a:p>
          <a:p>
            <a:endParaRPr lang="en-IN"/>
          </a:p>
          <a:p>
            <a:r>
              <a:rPr lang="en-IN"/>
              <a:t>Let’s begin looking at what Azure landing zones are.</a:t>
            </a:r>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11/9/2023 7:31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131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Design areas (the different parts that make up Azure landing zones) are an important early step in thinking about and designing a landing zone.</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Azure billing an Active Directory tenant - </a:t>
            </a:r>
            <a:r>
              <a:rPr lang="en-GB" sz="1050" b="0" i="0">
                <a:solidFill>
                  <a:srgbClr val="171717"/>
                </a:solidFill>
                <a:effectLst/>
                <a:latin typeface="Segoe UI" panose="020B0502040204020203" pitchFamily="34" charset="0"/>
              </a:rPr>
              <a:t>Proper tenant creation, enrolment, and billing setup are important early steps.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Identity and access management - </a:t>
            </a:r>
            <a:r>
              <a:rPr lang="en-GB" sz="1050" b="0" i="0">
                <a:solidFill>
                  <a:srgbClr val="171717"/>
                </a:solidFill>
                <a:effectLst/>
                <a:latin typeface="Segoe UI" panose="020B0502040204020203" pitchFamily="34" charset="0"/>
              </a:rPr>
              <a:t>Identity and access management is a primary security boundary in the public cloud. It's the foundation for any secure and fully compliant architecture.</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Resource organization - </a:t>
            </a:r>
            <a:r>
              <a:rPr lang="en-GB" sz="1050" b="0">
                <a:effectLst/>
              </a:rPr>
              <a:t>As cloud adoption scales, considerations for subscription design and management group hierarchy have an impact on governance, operations management, and adoption patterns.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228600" marR="0" indent="-22860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Network topology and connectivity - </a:t>
            </a:r>
            <a:r>
              <a:rPr lang="en-GB" sz="1050" b="0" i="0">
                <a:solidFill>
                  <a:srgbClr val="171717"/>
                </a:solidFill>
                <a:effectLst/>
                <a:latin typeface="Segoe UI" panose="020B0502040204020203" pitchFamily="34" charset="0"/>
              </a:rPr>
              <a:t>Networking and connectivity decisions are an equally important foundational aspect of any cloud architecture.</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Security - </a:t>
            </a:r>
            <a:r>
              <a:rPr lang="en-GB" sz="1050" b="0" i="0">
                <a:solidFill>
                  <a:srgbClr val="171717"/>
                </a:solidFill>
                <a:effectLst/>
                <a:latin typeface="Segoe UI" panose="020B0502040204020203" pitchFamily="34" charset="0"/>
              </a:rPr>
              <a:t>Implement controls and process to protect your cloud environments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Governance - </a:t>
            </a:r>
            <a:r>
              <a:rPr lang="en-GB" sz="1050" b="0" i="0">
                <a:solidFill>
                  <a:srgbClr val="171717"/>
                </a:solidFill>
                <a:effectLst/>
                <a:latin typeface="Segoe UI" panose="020B0502040204020203" pitchFamily="34" charset="0"/>
              </a:rPr>
              <a:t>Automate auditing and enforcement of governance policies.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Management - </a:t>
            </a:r>
            <a:r>
              <a:rPr lang="en-GB" sz="1050" b="0" i="0">
                <a:solidFill>
                  <a:srgbClr val="171717"/>
                </a:solidFill>
                <a:effectLst/>
                <a:latin typeface="Segoe UI" panose="020B0502040204020203" pitchFamily="34" charset="0"/>
              </a:rPr>
              <a:t>For stable, ongoing operations in the cloud, a management baseline is required to provide visibility, operations compliance, and protect and recover capabilities.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Platform automation and DevOps - </a:t>
            </a:r>
            <a:r>
              <a:rPr lang="en-GB" sz="1050" b="0" i="0">
                <a:solidFill>
                  <a:srgbClr val="171717"/>
                </a:solidFill>
                <a:effectLst/>
                <a:latin typeface="Segoe UI" panose="020B0502040204020203" pitchFamily="34" charset="0"/>
              </a:rPr>
              <a:t>Align the best tools and templates to deploy your landing zones and supporting resources.</a:t>
            </a: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Split into Environment and Compliance:</a:t>
            </a: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Build vs Run</a:t>
            </a:r>
          </a:p>
          <a:p>
            <a:pPr marL="171450" marR="0" indent="-171450">
              <a:lnSpc>
                <a:spcPct val="107000"/>
              </a:lnSpc>
              <a:spcBef>
                <a:spcPts val="0"/>
              </a:spcBef>
              <a:spcAft>
                <a:spcPts val="800"/>
              </a:spcAft>
              <a:buFont typeface="Arial" panose="020B0604020202020204" pitchFamily="34" charset="0"/>
              <a:buChar char="•"/>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Starting points vs on-going iterations and refinements</a:t>
            </a:r>
          </a:p>
          <a:p>
            <a:pPr marL="171450" marR="0" indent="-171450">
              <a:lnSpc>
                <a:spcPct val="107000"/>
              </a:lnSpc>
              <a:spcBef>
                <a:spcPts val="0"/>
              </a:spcBef>
              <a:spcAft>
                <a:spcPts val="800"/>
              </a:spcAft>
              <a:buFont typeface="Arial" panose="020B0604020202020204" pitchFamily="34" charset="0"/>
              <a:buChar char="•"/>
            </a:pPr>
            <a:endPar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endParaRPr>
          </a:p>
          <a:p>
            <a:pPr marL="0" marR="0" indent="0">
              <a:lnSpc>
                <a:spcPct val="107000"/>
              </a:lnSpc>
              <a:spcBef>
                <a:spcPts val="0"/>
              </a:spcBef>
              <a:spcAft>
                <a:spcPts val="800"/>
              </a:spcAft>
              <a:buFont typeface="Arial" panose="020B0604020202020204" pitchFamily="34" charset="0"/>
              <a:buNone/>
            </a:pPr>
            <a:r>
              <a:rPr lang="en-US" sz="800" b="0">
                <a:solidFill>
                  <a:srgbClr val="171717"/>
                </a:solidFill>
                <a:effectLst/>
                <a:latin typeface="Segoe UI" panose="020B0502040204020203" pitchFamily="34" charset="0"/>
                <a:ea typeface="Calibri" panose="020F0502020204030204" pitchFamily="34" charset="0"/>
                <a:cs typeface="Arial" panose="020B0604020202020204" pitchFamily="34" charset="0"/>
              </a:rPr>
              <a:t>Let's look at how we approach an understanding of how a cloud operating model works.</a:t>
            </a:r>
            <a:endParaRPr lang="en-US" sz="800" b="0">
              <a:effectLst/>
              <a:latin typeface="Calibri" panose="020F0502020204030204" pitchFamily="34" charset="0"/>
              <a:ea typeface="Calibri" panose="020F0502020204030204" pitchFamily="34" charset="0"/>
              <a:cs typeface="Arial" panose="020B0604020202020204" pitchFamily="34" charset="0"/>
            </a:endParaRPr>
          </a:p>
          <a:p>
            <a:pPr algn="l"/>
            <a:endParaRPr lang="en-US" sz="800"/>
          </a:p>
          <a:p>
            <a:endParaRPr lang="en-US" sz="80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11/9/2023 7:31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44096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Azure landing zone conceptual architecture</a:t>
            </a:r>
          </a:p>
          <a:p>
            <a:endParaRPr lang="en-US" b="0"/>
          </a:p>
          <a:p>
            <a:r>
              <a:rPr lang="en-US" b="0"/>
              <a:t>The destination (or target end-state) of the journey.</a:t>
            </a:r>
            <a:endParaRPr lang="en-US" b="0">
              <a:cs typeface="Calibri"/>
            </a:endParaRPr>
          </a:p>
          <a:p>
            <a:endParaRPr lang="en-US" b="0"/>
          </a:p>
          <a:p>
            <a:r>
              <a:rPr lang="en-US" b="0"/>
              <a:t>Scaled-out controls and architecture to enable customers to grow and innovate safely</a:t>
            </a:r>
            <a:endParaRPr lang="en-US" b="0">
              <a:cs typeface="Calibri"/>
            </a:endParaRPr>
          </a:p>
          <a:p>
            <a:endParaRPr lang="en-US" b="0"/>
          </a:p>
          <a:p>
            <a:r>
              <a:rPr lang="en-US" b="0"/>
              <a:t>Depending on the cloud operating model chosen, you may arrive at this destination quickly, or over time. </a:t>
            </a:r>
          </a:p>
          <a:p>
            <a:r>
              <a:rPr lang="en-US" b="0"/>
              <a:t>This may represent a subset of your estate, if you scale into enterprise operations or distributed operations</a:t>
            </a:r>
          </a:p>
          <a:p>
            <a:endParaRPr lang="en-US" b="0">
              <a:cs typeface="Calibri"/>
            </a:endParaRPr>
          </a:p>
          <a:p>
            <a:r>
              <a:rPr lang="en-US" b="0">
                <a:cs typeface="Calibri"/>
              </a:rPr>
              <a:t>We are learning from engagements with customers and partners, codifying best practices guidance for the cloud adoption journey.</a:t>
            </a:r>
          </a:p>
          <a:p>
            <a:endParaRPr lang="en-US" b="0">
              <a:cs typeface="Calibri"/>
            </a:endParaRPr>
          </a:p>
          <a:p>
            <a:r>
              <a:rPr lang="en-US" b="0">
                <a:cs typeface="Calibri"/>
              </a:rPr>
              <a:t>Let's dive into common starting points, and the typical phases of a cloud journey.</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83645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The CAF Azure Landing Zones landing zone architecture represents the strategic design path and target technical state for the customer's Azure environment. It will continue to evolve in lockstep with the Azure platform and is ultimately defined by the various design decisions the customer organization must make to define their Azure journey.</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11/9/2023 7:31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38955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do you know, as a customer, when you need customization?</a:t>
            </a:r>
          </a:p>
          <a:p>
            <a:endParaRPr lang="en-US"/>
          </a:p>
          <a:p>
            <a:pPr marL="228600" indent="-228600">
              <a:buFont typeface="+mj-lt"/>
              <a:buAutoNum type="arabicPeriod"/>
            </a:pPr>
            <a:r>
              <a:rPr lang="en-US"/>
              <a:t>With the first bullet, stress the scenarios when customers can't use a ready-to-deploy solution, and will need to customize their environment implementation</a:t>
            </a:r>
          </a:p>
          <a:p>
            <a:pPr marL="228600" indent="-228600">
              <a:buFont typeface="+mj-lt"/>
              <a:buAutoNum type="arabicPeriod"/>
            </a:pPr>
            <a:r>
              <a:rPr lang="en-US"/>
              <a:t>Emphasize the "target end-state" of the conceptual architecture as a signpost guiding customers towards successful design and operation of cloud environments.</a:t>
            </a:r>
          </a:p>
          <a:p>
            <a:pPr marL="228600" indent="-228600">
              <a:buFont typeface="+mj-lt"/>
              <a:buAutoNum type="arabicPeriod"/>
            </a:pPr>
            <a:endParaRPr lang="en-US"/>
          </a:p>
          <a:p>
            <a:pPr marL="0" indent="0">
              <a:buFont typeface="+mj-lt"/>
              <a:buNone/>
            </a:pPr>
            <a:r>
              <a:rPr lang="en-US"/>
              <a:t>What if you need a fully featured enterprise-scale implementation—with complete governance and management in place?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99343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012EC3-8CD3-412B-BA98-D1569E20891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4396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0" i="0">
                <a:solidFill>
                  <a:srgbClr val="171717"/>
                </a:solidFill>
                <a:effectLst/>
                <a:latin typeface="Segoe UI" panose="020B0502040204020203" pitchFamily="34" charset="0"/>
              </a:rPr>
              <a:t>JT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012EC3-8CD3-412B-BA98-D1569E20891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939008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None/>
            </a:pPr>
            <a:r>
              <a:rPr lang="en-GB" b="0" i="0">
                <a:solidFill>
                  <a:srgbClr val="171717"/>
                </a:solidFill>
                <a:effectLst/>
                <a:latin typeface="Segoe UI" panose="020B0502040204020203" pitchFamily="34" charset="0"/>
              </a:rPr>
              <a:t>JT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F012EC3-8CD3-412B-BA98-D1569E20891F}"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35352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err="1">
                <a:solidFill>
                  <a:srgbClr val="343536"/>
                </a:solidFill>
                <a:effectLst/>
                <a:latin typeface="metro-web"/>
              </a:rPr>
              <a:t>HashiCorp</a:t>
            </a:r>
            <a:r>
              <a:rPr lang="en-GB" b="0" i="0">
                <a:solidFill>
                  <a:srgbClr val="343536"/>
                </a:solidFill>
                <a:effectLst/>
                <a:latin typeface="metro-web"/>
              </a:rPr>
              <a:t> Terraform is an infrastructure as code tool that lets you define both cloud and on-prem resources in human-readable configuration files that you can version, reuse, and share. You can then use a consistent workflow to provision and manage all of your infrastructure throughout its lifecycle. Terraform can manage low-level components like compute, storage, and networking resources, as well as high-level components like DNS entries and SaaS features.</a:t>
            </a:r>
            <a:endParaRPr lang="en-GB"/>
          </a:p>
        </p:txBody>
      </p:sp>
      <p:sp>
        <p:nvSpPr>
          <p:cNvPr id="4" name="Slide Number Placeholder 3"/>
          <p:cNvSpPr>
            <a:spLocks noGrp="1"/>
          </p:cNvSpPr>
          <p:nvPr>
            <p:ph type="sldNum" sz="quarter" idx="5"/>
          </p:nvPr>
        </p:nvSpPr>
        <p:spPr/>
        <p:txBody>
          <a:bodyPr/>
          <a:lstStyle/>
          <a:p>
            <a:fld id="{5D81A876-4655-4919-8CB5-10DADD8E634F}" type="slidenum">
              <a:rPr lang="en-US" smtClean="0"/>
              <a:t>22</a:t>
            </a:fld>
            <a:endParaRPr lang="en-US"/>
          </a:p>
        </p:txBody>
      </p:sp>
    </p:spTree>
    <p:extLst>
      <p:ext uri="{BB962C8B-B14F-4D97-AF65-F5344CB8AC3E}">
        <p14:creationId xmlns:p14="http://schemas.microsoft.com/office/powerpoint/2010/main" val="21167191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i="0">
                <a:effectLst/>
                <a:latin typeface="var(--font-display)"/>
              </a:rPr>
              <a:t>Providers</a:t>
            </a:r>
          </a:p>
          <a:p>
            <a:pPr algn="l"/>
            <a:r>
              <a:rPr lang="en-GB" b="0" i="0">
                <a:solidFill>
                  <a:srgbClr val="343536"/>
                </a:solidFill>
                <a:effectLst/>
                <a:latin typeface="metro-web"/>
              </a:rPr>
              <a:t>Terraform relies on plugins called "providers" to interact with cloud providers, SaaS providers, and other APIs.</a:t>
            </a:r>
          </a:p>
          <a:p>
            <a:pPr algn="l"/>
            <a:r>
              <a:rPr lang="en-GB" b="0" i="0">
                <a:solidFill>
                  <a:srgbClr val="343536"/>
                </a:solidFill>
                <a:effectLst/>
                <a:latin typeface="metro-web"/>
              </a:rPr>
              <a:t>Terraform configurations must declare which providers they require so that Terraform can install and use them. Additionally, some providers require configuration (like endpoint URLs or cloud regions) before they can be used.</a:t>
            </a:r>
          </a:p>
          <a:p>
            <a:pPr algn="l"/>
            <a:endParaRPr lang="en-GB" b="0" i="0">
              <a:solidFill>
                <a:srgbClr val="343536"/>
              </a:solidFill>
              <a:effectLst/>
              <a:latin typeface="metro-web"/>
            </a:endParaRPr>
          </a:p>
          <a:p>
            <a:pPr algn="l"/>
            <a:r>
              <a:rPr lang="en-GB" b="1" i="0">
                <a:effectLst/>
                <a:latin typeface="var(--font-display)"/>
              </a:rPr>
              <a:t>What Providers Do</a:t>
            </a:r>
          </a:p>
          <a:p>
            <a:pPr algn="l"/>
            <a:r>
              <a:rPr lang="en-GB" b="0" i="0">
                <a:solidFill>
                  <a:srgbClr val="343536"/>
                </a:solidFill>
                <a:effectLst/>
                <a:latin typeface="metro-web"/>
              </a:rPr>
              <a:t>Each provider adds a set of </a:t>
            </a:r>
            <a:r>
              <a:rPr lang="en-GB" b="0" i="0" u="none" strike="noStrike">
                <a:solidFill>
                  <a:srgbClr val="343536"/>
                </a:solidFill>
                <a:effectLst/>
                <a:latin typeface="metro-web"/>
                <a:hlinkClick r:id="rId3"/>
              </a:rPr>
              <a:t>resource types</a:t>
            </a:r>
            <a:r>
              <a:rPr lang="en-GB" b="0" i="0">
                <a:solidFill>
                  <a:srgbClr val="343536"/>
                </a:solidFill>
                <a:effectLst/>
                <a:latin typeface="metro-web"/>
              </a:rPr>
              <a:t> and/or </a:t>
            </a:r>
            <a:r>
              <a:rPr lang="en-GB" b="0" i="0" u="none" strike="noStrike">
                <a:solidFill>
                  <a:srgbClr val="343536"/>
                </a:solidFill>
                <a:effectLst/>
                <a:latin typeface="metro-web"/>
                <a:hlinkClick r:id="rId4"/>
              </a:rPr>
              <a:t>data sources</a:t>
            </a:r>
            <a:r>
              <a:rPr lang="en-GB" b="0" i="0">
                <a:solidFill>
                  <a:srgbClr val="343536"/>
                </a:solidFill>
                <a:effectLst/>
                <a:latin typeface="metro-web"/>
              </a:rPr>
              <a:t> that Terraform can manage.</a:t>
            </a:r>
          </a:p>
          <a:p>
            <a:pPr algn="l"/>
            <a:r>
              <a:rPr lang="en-GB" b="0" i="0">
                <a:solidFill>
                  <a:srgbClr val="343536"/>
                </a:solidFill>
                <a:effectLst/>
                <a:latin typeface="metro-web"/>
              </a:rPr>
              <a:t>Every resource type is implemented by a provider; without providers, Terraform can't manage any kind of infrastructure.</a:t>
            </a:r>
          </a:p>
          <a:p>
            <a:pPr algn="l"/>
            <a:r>
              <a:rPr lang="en-GB" b="0" i="0">
                <a:solidFill>
                  <a:srgbClr val="343536"/>
                </a:solidFill>
                <a:effectLst/>
                <a:latin typeface="metro-web"/>
              </a:rPr>
              <a:t>Most providers configure a specific infrastructure platform (either cloud or self-hosted). Providers can also offer local utilities for tasks like generating random numbers for unique resource names.</a:t>
            </a:r>
          </a:p>
          <a:p>
            <a:pPr algn="l"/>
            <a:endParaRPr lang="en-GB" b="0" i="0">
              <a:solidFill>
                <a:srgbClr val="343536"/>
              </a:solidFill>
              <a:effectLst/>
              <a:latin typeface="metro-web"/>
            </a:endParaRPr>
          </a:p>
          <a:p>
            <a:pPr algn="l"/>
            <a:r>
              <a:rPr lang="en-GB" b="1" i="0">
                <a:effectLst/>
                <a:latin typeface="var(--font-display)"/>
              </a:rPr>
              <a:t>Where Providers Come From</a:t>
            </a:r>
          </a:p>
          <a:p>
            <a:pPr algn="l"/>
            <a:r>
              <a:rPr lang="en-GB" b="0" i="0">
                <a:solidFill>
                  <a:srgbClr val="343536"/>
                </a:solidFill>
                <a:effectLst/>
                <a:latin typeface="metro-web"/>
              </a:rPr>
              <a:t>Providers are distributed separately from Terraform itself, and each provider has its own release cadence and version numbers.</a:t>
            </a:r>
          </a:p>
          <a:p>
            <a:pPr algn="l"/>
            <a:r>
              <a:rPr lang="en-GB" b="0" i="0">
                <a:solidFill>
                  <a:srgbClr val="343536"/>
                </a:solidFill>
                <a:effectLst/>
                <a:latin typeface="metro-web"/>
              </a:rPr>
              <a:t>The </a:t>
            </a:r>
            <a:r>
              <a:rPr lang="en-GB" b="0" i="0" u="none" strike="noStrike">
                <a:solidFill>
                  <a:srgbClr val="343536"/>
                </a:solidFill>
                <a:effectLst/>
                <a:latin typeface="metro-web"/>
                <a:hlinkClick r:id="rId5"/>
              </a:rPr>
              <a:t>Terraform Registry</a:t>
            </a:r>
            <a:r>
              <a:rPr lang="en-GB" b="0" i="0">
                <a:solidFill>
                  <a:srgbClr val="343536"/>
                </a:solidFill>
                <a:effectLst/>
                <a:latin typeface="metro-web"/>
              </a:rPr>
              <a:t> is the main directory of publicly available Terraform providers, and hosts providers for most major infrastructure platforms</a:t>
            </a:r>
          </a:p>
          <a:p>
            <a:pPr algn="l"/>
            <a:endParaRPr lang="en-GB" b="0" i="0">
              <a:solidFill>
                <a:srgbClr val="343536"/>
              </a:solidFill>
              <a:effectLst/>
              <a:latin typeface="metro-web"/>
            </a:endParaRPr>
          </a:p>
          <a:p>
            <a:endParaRPr lang="en-GB"/>
          </a:p>
        </p:txBody>
      </p:sp>
      <p:sp>
        <p:nvSpPr>
          <p:cNvPr id="4" name="Slide Number Placeholder 3"/>
          <p:cNvSpPr>
            <a:spLocks noGrp="1"/>
          </p:cNvSpPr>
          <p:nvPr>
            <p:ph type="sldNum" sz="quarter" idx="5"/>
          </p:nvPr>
        </p:nvSpPr>
        <p:spPr/>
        <p:txBody>
          <a:bodyPr/>
          <a:lstStyle/>
          <a:p>
            <a:fld id="{5D81A876-4655-4919-8CB5-10DADD8E634F}" type="slidenum">
              <a:rPr lang="en-US" smtClean="0"/>
              <a:t>23</a:t>
            </a:fld>
            <a:endParaRPr lang="en-US"/>
          </a:p>
        </p:txBody>
      </p:sp>
    </p:spTree>
    <p:extLst>
      <p:ext uri="{BB962C8B-B14F-4D97-AF65-F5344CB8AC3E}">
        <p14:creationId xmlns:p14="http://schemas.microsoft.com/office/powerpoint/2010/main" val="15296733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effectLst/>
                <a:latin typeface="var(--font-display)"/>
              </a:rPr>
              <a:t>State</a:t>
            </a:r>
          </a:p>
          <a:p>
            <a:pPr algn="l"/>
            <a:r>
              <a:rPr lang="en-GB" b="0" i="0">
                <a:solidFill>
                  <a:srgbClr val="343536"/>
                </a:solidFill>
                <a:effectLst/>
                <a:latin typeface="metro-web"/>
              </a:rPr>
              <a:t>Terraform must store state about your managed infrastructure and configuration. This state is used by Terraform to map real world resources to your configuration, keep track of metadata, and to improve performance for large infrastructures.</a:t>
            </a:r>
          </a:p>
          <a:p>
            <a:pPr algn="l"/>
            <a:r>
              <a:rPr lang="en-GB" b="0" i="0">
                <a:solidFill>
                  <a:srgbClr val="343536"/>
                </a:solidFill>
                <a:effectLst/>
                <a:latin typeface="metro-web"/>
              </a:rPr>
              <a:t>This state is stored by default in a local file named "</a:t>
            </a:r>
            <a:r>
              <a:rPr lang="en-GB" b="0" i="0" err="1">
                <a:solidFill>
                  <a:srgbClr val="343536"/>
                </a:solidFill>
                <a:effectLst/>
                <a:latin typeface="metro-web"/>
              </a:rPr>
              <a:t>terraform.tfstate</a:t>
            </a:r>
            <a:r>
              <a:rPr lang="en-GB" b="0" i="0">
                <a:solidFill>
                  <a:srgbClr val="343536"/>
                </a:solidFill>
                <a:effectLst/>
                <a:latin typeface="metro-web"/>
              </a:rPr>
              <a:t>", but it can also be stored remotely, which works better in a team environment.</a:t>
            </a:r>
          </a:p>
          <a:p>
            <a:pPr algn="l"/>
            <a:r>
              <a:rPr lang="en-GB" b="0" i="0">
                <a:solidFill>
                  <a:srgbClr val="343536"/>
                </a:solidFill>
                <a:effectLst/>
                <a:latin typeface="metro-web"/>
              </a:rPr>
              <a:t>Terraform uses this local state to create plans and make changes to your infrastructure. Prior to any operation, Terraform does a </a:t>
            </a:r>
            <a:r>
              <a:rPr lang="en-GB" b="0" i="0" u="none" strike="noStrike">
                <a:solidFill>
                  <a:srgbClr val="343536"/>
                </a:solidFill>
                <a:effectLst/>
                <a:latin typeface="metro-web"/>
                <a:hlinkClick r:id="rId3"/>
              </a:rPr>
              <a:t>refresh</a:t>
            </a:r>
            <a:r>
              <a:rPr lang="en-GB" b="0" i="0">
                <a:solidFill>
                  <a:srgbClr val="343536"/>
                </a:solidFill>
                <a:effectLst/>
                <a:latin typeface="metro-web"/>
              </a:rPr>
              <a:t> to update the state with the real infrastructure.</a:t>
            </a:r>
          </a:p>
          <a:p>
            <a:pPr algn="l"/>
            <a:r>
              <a:rPr lang="en-GB" b="0" i="0">
                <a:solidFill>
                  <a:srgbClr val="343536"/>
                </a:solidFill>
                <a:effectLst/>
                <a:latin typeface="metro-web"/>
              </a:rPr>
              <a:t>The primary purpose of Terraform state is to store bindings between objects in a remote system and resource instances declared in your configuration. When Terraform creates a remote object in response to a change of configuration, it will record the identity of that remote object against a particular resource instance, and then potentially update or delete that object in response to future configuration changes.</a:t>
            </a:r>
          </a:p>
          <a:p>
            <a:pPr algn="l"/>
            <a:r>
              <a:rPr lang="en-GB" b="0" i="0">
                <a:solidFill>
                  <a:srgbClr val="343536"/>
                </a:solidFill>
                <a:effectLst/>
                <a:latin typeface="metro-web"/>
              </a:rPr>
              <a:t>For more information on why Terraform requires state and why Terraform cannot function without state, please see the page </a:t>
            </a:r>
            <a:r>
              <a:rPr lang="en-GB" b="0" i="0" u="none" strike="noStrike">
                <a:solidFill>
                  <a:srgbClr val="343536"/>
                </a:solidFill>
                <a:effectLst/>
                <a:latin typeface="metro-web"/>
                <a:hlinkClick r:id="rId4"/>
              </a:rPr>
              <a:t>state purpose</a:t>
            </a:r>
            <a:r>
              <a:rPr lang="en-GB" b="0" i="0">
                <a:solidFill>
                  <a:srgbClr val="343536"/>
                </a:solidFill>
                <a:effectLst/>
                <a:latin typeface="metro-web"/>
              </a:rPr>
              <a:t>.</a:t>
            </a:r>
          </a:p>
          <a:p>
            <a:endParaRPr lang="en-GB"/>
          </a:p>
        </p:txBody>
      </p:sp>
      <p:sp>
        <p:nvSpPr>
          <p:cNvPr id="4" name="Slide Number Placeholder 3"/>
          <p:cNvSpPr>
            <a:spLocks noGrp="1"/>
          </p:cNvSpPr>
          <p:nvPr>
            <p:ph type="sldNum" sz="quarter" idx="5"/>
          </p:nvPr>
        </p:nvSpPr>
        <p:spPr/>
        <p:txBody>
          <a:bodyPr/>
          <a:lstStyle/>
          <a:p>
            <a:fld id="{5D81A876-4655-4919-8CB5-10DADD8E634F}" type="slidenum">
              <a:rPr lang="en-US" smtClean="0"/>
              <a:t>24</a:t>
            </a:fld>
            <a:endParaRPr lang="en-US"/>
          </a:p>
        </p:txBody>
      </p:sp>
    </p:spTree>
    <p:extLst>
      <p:ext uri="{BB962C8B-B14F-4D97-AF65-F5344CB8AC3E}">
        <p14:creationId xmlns:p14="http://schemas.microsoft.com/office/powerpoint/2010/main" val="2732718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none">
                <a:solidFill>
                  <a:schemeClr val="accent6">
                    <a:lumMod val="10000"/>
                  </a:schemeClr>
                </a:solidFill>
              </a:rPr>
              <a:t>Azure landing zones in </a:t>
            </a:r>
            <a:r>
              <a:rPr lang="en-US" b="0" i="0" u="none">
                <a:solidFill>
                  <a:schemeClr val="accent6">
                    <a:lumMod val="10000"/>
                  </a:schemeClr>
                </a:solidFill>
                <a:effectLst/>
                <a:latin typeface="Segoe UI" panose="020B0502040204020203" pitchFamily="34" charset="0"/>
              </a:rPr>
              <a:t>the </a:t>
            </a:r>
            <a:r>
              <a:rPr lang="en-US" b="0" i="0" u="none">
                <a:solidFill>
                  <a:schemeClr val="accent6">
                    <a:lumMod val="10000"/>
                  </a:schemeClr>
                </a:solidFill>
                <a:effectLst/>
                <a:latin typeface="Segoe UI" panose="020B0502040204020203" pitchFamily="34" charset="0"/>
                <a:hlinkClick r:id="rId3">
                  <a:extLst>
                    <a:ext uri="{A12FA001-AC4F-418D-AE19-62706E023703}">
                      <ahyp:hlinkClr xmlns:ahyp="http://schemas.microsoft.com/office/drawing/2018/hyperlinkcolor" val="tx"/>
                    </a:ext>
                  </a:extLst>
                </a:hlinkClick>
              </a:rPr>
              <a:t>Microsoft Cloud Adoption Framework for Azure</a:t>
            </a:r>
            <a:r>
              <a:rPr lang="en-US" b="0" i="0" u="none">
                <a:solidFill>
                  <a:schemeClr val="accent6">
                    <a:lumMod val="10000"/>
                  </a:schemeClr>
                </a:solidFill>
                <a:effectLst/>
                <a:latin typeface="Segoe UI" panose="020B0502040204020203" pitchFamily="34" charset="0"/>
              </a:rPr>
              <a:t> are designed to accelerate efforts to map, modernize, or even reimagine the operating model. Azure landing zones help build a cloud environment aligned to the optimal technology operations specific to your needs in the cloud.</a:t>
            </a:r>
            <a:endParaRPr lang="en-US" u="none">
              <a:solidFill>
                <a:schemeClr val="accent6">
                  <a:lumMod val="10000"/>
                </a:schemeClr>
              </a:solidFill>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11/9/2023 7:31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a:effectLst/>
                <a:latin typeface="var(--font-display)"/>
              </a:rPr>
              <a:t>Modules</a:t>
            </a:r>
          </a:p>
          <a:p>
            <a:r>
              <a:rPr lang="en-GB" b="1">
                <a:effectLst/>
                <a:latin typeface="var(--font-body)"/>
              </a:rPr>
              <a:t>Hands-on:</a:t>
            </a:r>
            <a:r>
              <a:rPr lang="en-GB">
                <a:effectLst/>
                <a:latin typeface="var(--font-body)"/>
              </a:rPr>
              <a:t> Try the </a:t>
            </a:r>
            <a:r>
              <a:rPr lang="en-GB" u="none" strike="noStrike">
                <a:effectLst/>
                <a:latin typeface="var(--font-body)"/>
                <a:hlinkClick r:id="rId3"/>
              </a:rPr>
              <a:t>Reuse Configuration with Modules</a:t>
            </a:r>
            <a:r>
              <a:rPr lang="en-GB">
                <a:effectLst/>
                <a:latin typeface="var(--font-body)"/>
              </a:rPr>
              <a:t> collection on </a:t>
            </a:r>
            <a:r>
              <a:rPr lang="en-GB" err="1">
                <a:effectLst/>
                <a:latin typeface="var(--font-body)"/>
              </a:rPr>
              <a:t>HashiCorp</a:t>
            </a:r>
            <a:r>
              <a:rPr lang="en-GB">
                <a:effectLst/>
                <a:latin typeface="var(--font-body)"/>
              </a:rPr>
              <a:t> Learn.</a:t>
            </a:r>
          </a:p>
          <a:p>
            <a:pPr algn="l"/>
            <a:r>
              <a:rPr lang="en-GB" b="0" i="1">
                <a:solidFill>
                  <a:srgbClr val="343536"/>
                </a:solidFill>
                <a:effectLst/>
                <a:latin typeface="metro-web"/>
              </a:rPr>
              <a:t>Modules</a:t>
            </a:r>
            <a:r>
              <a:rPr lang="en-GB" b="0" i="0">
                <a:solidFill>
                  <a:srgbClr val="343536"/>
                </a:solidFill>
                <a:effectLst/>
                <a:latin typeface="metro-web"/>
              </a:rPr>
              <a:t> are containers for multiple resources that are used together. A module consists of a collection of .</a:t>
            </a:r>
            <a:r>
              <a:rPr lang="en-GB" b="0" i="0" err="1">
                <a:solidFill>
                  <a:srgbClr val="343536"/>
                </a:solidFill>
                <a:effectLst/>
                <a:latin typeface="metro-web"/>
              </a:rPr>
              <a:t>tf</a:t>
            </a:r>
            <a:r>
              <a:rPr lang="en-GB" b="0" i="0">
                <a:solidFill>
                  <a:srgbClr val="343536"/>
                </a:solidFill>
                <a:effectLst/>
                <a:latin typeface="metro-web"/>
              </a:rPr>
              <a:t> and/or .</a:t>
            </a:r>
            <a:r>
              <a:rPr lang="en-GB" b="0" i="0" err="1">
                <a:solidFill>
                  <a:srgbClr val="343536"/>
                </a:solidFill>
                <a:effectLst/>
                <a:latin typeface="metro-web"/>
              </a:rPr>
              <a:t>tf.json</a:t>
            </a:r>
            <a:r>
              <a:rPr lang="en-GB" b="0" i="0">
                <a:solidFill>
                  <a:srgbClr val="343536"/>
                </a:solidFill>
                <a:effectLst/>
                <a:latin typeface="metro-web"/>
              </a:rPr>
              <a:t> files kept together in a directory.</a:t>
            </a:r>
          </a:p>
          <a:p>
            <a:pPr algn="l"/>
            <a:r>
              <a:rPr lang="en-GB" b="0" i="0">
                <a:solidFill>
                  <a:srgbClr val="343536"/>
                </a:solidFill>
                <a:effectLst/>
                <a:latin typeface="metro-web"/>
              </a:rPr>
              <a:t>Modules are the main way to package and reuse resource configurations with Terraform.</a:t>
            </a:r>
          </a:p>
          <a:p>
            <a:pPr algn="l"/>
            <a:r>
              <a:rPr lang="en-GB" b="1" i="0" u="none" strike="noStrike">
                <a:effectLst/>
                <a:latin typeface="var(--font-display)"/>
                <a:hlinkClick r:id="rId4"/>
              </a:rPr>
              <a:t>»</a:t>
            </a:r>
            <a:r>
              <a:rPr lang="en-GB" b="1" i="0">
                <a:effectLst/>
                <a:latin typeface="var(--font-display)"/>
              </a:rPr>
              <a:t>The Root Module</a:t>
            </a:r>
          </a:p>
          <a:p>
            <a:pPr algn="l"/>
            <a:r>
              <a:rPr lang="en-GB" b="0" i="0">
                <a:solidFill>
                  <a:srgbClr val="343536"/>
                </a:solidFill>
                <a:effectLst/>
                <a:latin typeface="metro-web"/>
              </a:rPr>
              <a:t>Every Terraform configuration has at least one module, known as its </a:t>
            </a:r>
            <a:r>
              <a:rPr lang="en-GB" b="0" i="1">
                <a:solidFill>
                  <a:srgbClr val="343536"/>
                </a:solidFill>
                <a:effectLst/>
                <a:latin typeface="metro-web"/>
              </a:rPr>
              <a:t>root module</a:t>
            </a:r>
            <a:r>
              <a:rPr lang="en-GB" b="0" i="0">
                <a:solidFill>
                  <a:srgbClr val="343536"/>
                </a:solidFill>
                <a:effectLst/>
                <a:latin typeface="metro-web"/>
              </a:rPr>
              <a:t>, which consists of the resources defined in the .</a:t>
            </a:r>
            <a:r>
              <a:rPr lang="en-GB" b="0" i="0" err="1">
                <a:solidFill>
                  <a:srgbClr val="343536"/>
                </a:solidFill>
                <a:effectLst/>
                <a:latin typeface="metro-web"/>
              </a:rPr>
              <a:t>tf</a:t>
            </a:r>
            <a:r>
              <a:rPr lang="en-GB" b="0" i="0">
                <a:solidFill>
                  <a:srgbClr val="343536"/>
                </a:solidFill>
                <a:effectLst/>
                <a:latin typeface="metro-web"/>
              </a:rPr>
              <a:t> files in the main working directory.</a:t>
            </a:r>
          </a:p>
          <a:p>
            <a:pPr algn="l"/>
            <a:r>
              <a:rPr lang="en-GB" b="1" i="0" u="none" strike="noStrike">
                <a:effectLst/>
                <a:latin typeface="var(--font-display)"/>
                <a:hlinkClick r:id="rId5"/>
              </a:rPr>
              <a:t>»</a:t>
            </a:r>
            <a:r>
              <a:rPr lang="en-GB" b="1" i="0">
                <a:effectLst/>
                <a:latin typeface="var(--font-display)"/>
              </a:rPr>
              <a:t>Child Modules</a:t>
            </a:r>
          </a:p>
          <a:p>
            <a:pPr algn="l"/>
            <a:r>
              <a:rPr lang="en-GB" b="0" i="0">
                <a:solidFill>
                  <a:srgbClr val="343536"/>
                </a:solidFill>
                <a:effectLst/>
                <a:latin typeface="metro-web"/>
              </a:rPr>
              <a:t>A Terraform module (usually the root module of a configuration) can </a:t>
            </a:r>
            <a:r>
              <a:rPr lang="en-GB" b="0" i="1">
                <a:solidFill>
                  <a:srgbClr val="343536"/>
                </a:solidFill>
                <a:effectLst/>
                <a:latin typeface="metro-web"/>
              </a:rPr>
              <a:t>call</a:t>
            </a:r>
            <a:r>
              <a:rPr lang="en-GB" b="0" i="0">
                <a:solidFill>
                  <a:srgbClr val="343536"/>
                </a:solidFill>
                <a:effectLst/>
                <a:latin typeface="metro-web"/>
              </a:rPr>
              <a:t> other modules to include their resources into the configuration. A module that has been called by another module is often referred to as a </a:t>
            </a:r>
            <a:r>
              <a:rPr lang="en-GB" b="0" i="1">
                <a:solidFill>
                  <a:srgbClr val="343536"/>
                </a:solidFill>
                <a:effectLst/>
                <a:latin typeface="metro-web"/>
              </a:rPr>
              <a:t>child module.</a:t>
            </a:r>
            <a:endParaRPr lang="en-GB" b="0" i="0">
              <a:solidFill>
                <a:srgbClr val="343536"/>
              </a:solidFill>
              <a:effectLst/>
              <a:latin typeface="metro-web"/>
            </a:endParaRPr>
          </a:p>
          <a:p>
            <a:pPr algn="l"/>
            <a:r>
              <a:rPr lang="en-GB" b="0" i="0">
                <a:solidFill>
                  <a:srgbClr val="343536"/>
                </a:solidFill>
                <a:effectLst/>
                <a:latin typeface="metro-web"/>
              </a:rPr>
              <a:t>Child modules can be called multiple times within the same configuration, and multiple configurations can use the same child module.</a:t>
            </a:r>
          </a:p>
          <a:p>
            <a:pPr algn="l"/>
            <a:r>
              <a:rPr lang="en-GB" b="1" i="0" u="none" strike="noStrike">
                <a:effectLst/>
                <a:latin typeface="var(--font-display)"/>
                <a:hlinkClick r:id="rId6"/>
              </a:rPr>
              <a:t>»</a:t>
            </a:r>
            <a:r>
              <a:rPr lang="en-GB" b="1" i="0">
                <a:effectLst/>
                <a:latin typeface="var(--font-display)"/>
              </a:rPr>
              <a:t>Published Modules</a:t>
            </a:r>
          </a:p>
          <a:p>
            <a:pPr algn="l"/>
            <a:r>
              <a:rPr lang="en-GB" b="0" i="0">
                <a:solidFill>
                  <a:srgbClr val="343536"/>
                </a:solidFill>
                <a:effectLst/>
                <a:latin typeface="metro-web"/>
              </a:rPr>
              <a:t>In addition to modules from the local filesystem, Terraform can load modules from a public or private registry. This makes it possible to publish modules for others to use, and to use modules that others have published.</a:t>
            </a:r>
          </a:p>
          <a:p>
            <a:pPr algn="l"/>
            <a:r>
              <a:rPr lang="en-GB" b="0" i="0">
                <a:solidFill>
                  <a:srgbClr val="343536"/>
                </a:solidFill>
                <a:effectLst/>
                <a:latin typeface="metro-web"/>
              </a:rPr>
              <a:t>The </a:t>
            </a:r>
            <a:r>
              <a:rPr lang="en-GB" b="0" i="0" u="none" strike="noStrike">
                <a:solidFill>
                  <a:srgbClr val="343536"/>
                </a:solidFill>
                <a:effectLst/>
                <a:latin typeface="metro-web"/>
                <a:hlinkClick r:id="rId7"/>
              </a:rPr>
              <a:t>Terraform Registry</a:t>
            </a:r>
            <a:r>
              <a:rPr lang="en-GB" b="0" i="0">
                <a:solidFill>
                  <a:srgbClr val="343536"/>
                </a:solidFill>
                <a:effectLst/>
                <a:latin typeface="metro-web"/>
              </a:rPr>
              <a:t> hosts a broad collection of publicly available Terraform modules for configuring many kinds of common infrastructure. These modules are free to use, and Terraform can download them automatically if you specify the appropriate source and version in a module call block.</a:t>
            </a:r>
          </a:p>
          <a:p>
            <a:pPr algn="l"/>
            <a:r>
              <a:rPr lang="en-GB" b="0" i="0">
                <a:solidFill>
                  <a:srgbClr val="343536"/>
                </a:solidFill>
                <a:effectLst/>
                <a:latin typeface="metro-web"/>
              </a:rPr>
              <a:t>Also, members of your organization might produce modules specifically crafted for your own infrastructure needs. </a:t>
            </a:r>
            <a:r>
              <a:rPr lang="en-GB" b="0" i="0" u="none" strike="noStrike">
                <a:solidFill>
                  <a:srgbClr val="343536"/>
                </a:solidFill>
                <a:effectLst/>
                <a:latin typeface="metro-web"/>
                <a:hlinkClick r:id="rId8"/>
              </a:rPr>
              <a:t>Terraform Cloud</a:t>
            </a:r>
            <a:r>
              <a:rPr lang="en-GB" b="0" i="0">
                <a:solidFill>
                  <a:srgbClr val="343536"/>
                </a:solidFill>
                <a:effectLst/>
                <a:latin typeface="metro-web"/>
              </a:rPr>
              <a:t> and </a:t>
            </a:r>
            <a:r>
              <a:rPr lang="en-GB" b="0" i="0" u="none" strike="noStrike">
                <a:solidFill>
                  <a:srgbClr val="343536"/>
                </a:solidFill>
                <a:effectLst/>
                <a:latin typeface="metro-web"/>
                <a:hlinkClick r:id="rId9"/>
              </a:rPr>
              <a:t>Terraform Enterprise</a:t>
            </a:r>
            <a:r>
              <a:rPr lang="en-GB" b="0" i="0">
                <a:solidFill>
                  <a:srgbClr val="343536"/>
                </a:solidFill>
                <a:effectLst/>
                <a:latin typeface="metro-web"/>
              </a:rPr>
              <a:t> both include a private module registry for sharing modules internally within your organization.</a:t>
            </a:r>
          </a:p>
          <a:p>
            <a:pPr algn="l"/>
            <a:r>
              <a:rPr lang="en-GB" b="1" i="0" u="none" strike="noStrike">
                <a:effectLst/>
                <a:latin typeface="var(--font-display)"/>
                <a:hlinkClick r:id="rId10"/>
              </a:rPr>
              <a:t>»</a:t>
            </a:r>
            <a:r>
              <a:rPr lang="en-GB" b="1" i="0">
                <a:effectLst/>
                <a:latin typeface="var(--font-display)"/>
              </a:rPr>
              <a:t>Using Modules</a:t>
            </a:r>
          </a:p>
          <a:p>
            <a:pPr algn="l">
              <a:buFont typeface="Arial" panose="020B0604020202020204" pitchFamily="34" charset="0"/>
              <a:buChar char="•"/>
            </a:pPr>
            <a:r>
              <a:rPr lang="en-GB" b="0" i="0" u="none" strike="noStrike">
                <a:solidFill>
                  <a:srgbClr val="343536"/>
                </a:solidFill>
                <a:effectLst/>
                <a:latin typeface="var(--font-body)"/>
                <a:hlinkClick r:id="rId11"/>
              </a:rPr>
              <a:t>Module Blocks</a:t>
            </a:r>
            <a:r>
              <a:rPr lang="en-GB" b="0" i="0">
                <a:solidFill>
                  <a:srgbClr val="343536"/>
                </a:solidFill>
                <a:effectLst/>
                <a:latin typeface="var(--font-body)"/>
              </a:rPr>
              <a:t> documents the syntax for calling a child module from a parent module, including meta-arguments like </a:t>
            </a:r>
            <a:r>
              <a:rPr lang="en-GB" b="0" i="0" err="1">
                <a:solidFill>
                  <a:srgbClr val="343536"/>
                </a:solidFill>
                <a:effectLst/>
                <a:latin typeface="var(--font-body)"/>
              </a:rPr>
              <a:t>for_each</a:t>
            </a:r>
            <a:r>
              <a:rPr lang="en-GB" b="0" i="0">
                <a:solidFill>
                  <a:srgbClr val="343536"/>
                </a:solidFill>
                <a:effectLst/>
                <a:latin typeface="var(--font-body)"/>
              </a:rPr>
              <a:t>.</a:t>
            </a:r>
          </a:p>
          <a:p>
            <a:pPr algn="l">
              <a:buFont typeface="Arial" panose="020B0604020202020204" pitchFamily="34" charset="0"/>
              <a:buChar char="•"/>
            </a:pPr>
            <a:r>
              <a:rPr lang="en-GB" b="0" i="0" u="none" strike="noStrike">
                <a:solidFill>
                  <a:srgbClr val="343536"/>
                </a:solidFill>
                <a:effectLst/>
                <a:latin typeface="var(--font-body)"/>
                <a:hlinkClick r:id="rId12"/>
              </a:rPr>
              <a:t>Module Sources</a:t>
            </a:r>
            <a:r>
              <a:rPr lang="en-GB" b="0" i="0">
                <a:solidFill>
                  <a:srgbClr val="343536"/>
                </a:solidFill>
                <a:effectLst/>
                <a:latin typeface="var(--font-body)"/>
              </a:rPr>
              <a:t> documents what kinds of paths, addresses, and URIs can be used in the source argument of a module block.</a:t>
            </a:r>
          </a:p>
          <a:p>
            <a:pPr algn="l">
              <a:buFont typeface="Arial" panose="020B0604020202020204" pitchFamily="34" charset="0"/>
              <a:buChar char="•"/>
            </a:pPr>
            <a:r>
              <a:rPr lang="en-GB" b="0" i="0">
                <a:solidFill>
                  <a:srgbClr val="343536"/>
                </a:solidFill>
                <a:effectLst/>
                <a:latin typeface="var(--font-body)"/>
              </a:rPr>
              <a:t>The Meta-Arguments section documents special arguments that can be used with every module, including </a:t>
            </a:r>
            <a:r>
              <a:rPr lang="en-GB" b="0" i="0" u="none" strike="noStrike">
                <a:solidFill>
                  <a:srgbClr val="343536"/>
                </a:solidFill>
                <a:effectLst/>
                <a:latin typeface="var(--font-body)"/>
                <a:hlinkClick r:id="rId13"/>
              </a:rPr>
              <a:t>providers</a:t>
            </a:r>
            <a:r>
              <a:rPr lang="en-GB" b="0" i="0">
                <a:solidFill>
                  <a:srgbClr val="343536"/>
                </a:solidFill>
                <a:effectLst/>
                <a:latin typeface="var(--font-body)"/>
              </a:rPr>
              <a:t>, </a:t>
            </a:r>
            <a:r>
              <a:rPr lang="en-GB" b="0" i="0" u="none" strike="noStrike" err="1">
                <a:solidFill>
                  <a:srgbClr val="343536"/>
                </a:solidFill>
                <a:effectLst/>
                <a:latin typeface="var(--font-body)"/>
                <a:hlinkClick r:id="rId14"/>
              </a:rPr>
              <a:t>depends_on</a:t>
            </a:r>
            <a:r>
              <a:rPr lang="en-GB" b="0" i="0">
                <a:solidFill>
                  <a:srgbClr val="343536"/>
                </a:solidFill>
                <a:effectLst/>
                <a:latin typeface="var(--font-body)"/>
              </a:rPr>
              <a:t>, </a:t>
            </a:r>
            <a:r>
              <a:rPr lang="en-GB" b="0" i="0" u="none" strike="noStrike">
                <a:solidFill>
                  <a:srgbClr val="343536"/>
                </a:solidFill>
                <a:effectLst/>
                <a:latin typeface="var(--font-body)"/>
                <a:hlinkClick r:id="rId15"/>
              </a:rPr>
              <a:t>count</a:t>
            </a:r>
            <a:r>
              <a:rPr lang="en-GB" b="0" i="0">
                <a:solidFill>
                  <a:srgbClr val="343536"/>
                </a:solidFill>
                <a:effectLst/>
                <a:latin typeface="var(--font-body)"/>
              </a:rPr>
              <a:t>, and </a:t>
            </a:r>
            <a:r>
              <a:rPr lang="en-GB" b="0" i="0" u="none" strike="noStrike" err="1">
                <a:solidFill>
                  <a:srgbClr val="343536"/>
                </a:solidFill>
                <a:effectLst/>
                <a:latin typeface="var(--font-body)"/>
                <a:hlinkClick r:id="rId16"/>
              </a:rPr>
              <a:t>for_each</a:t>
            </a:r>
            <a:r>
              <a:rPr lang="en-GB" b="0" i="0">
                <a:solidFill>
                  <a:srgbClr val="343536"/>
                </a:solidFill>
                <a:effectLst/>
                <a:latin typeface="var(--font-body)"/>
              </a:rPr>
              <a:t>.</a:t>
            </a:r>
          </a:p>
          <a:p>
            <a:endParaRPr lang="en-GB"/>
          </a:p>
        </p:txBody>
      </p:sp>
      <p:sp>
        <p:nvSpPr>
          <p:cNvPr id="4" name="Slide Number Placeholder 3"/>
          <p:cNvSpPr>
            <a:spLocks noGrp="1"/>
          </p:cNvSpPr>
          <p:nvPr>
            <p:ph type="sldNum" sz="quarter" idx="5"/>
          </p:nvPr>
        </p:nvSpPr>
        <p:spPr/>
        <p:txBody>
          <a:bodyPr/>
          <a:lstStyle/>
          <a:p>
            <a:fld id="{5D81A876-4655-4919-8CB5-10DADD8E634F}" type="slidenum">
              <a:rPr lang="en-US" smtClean="0"/>
              <a:t>25</a:t>
            </a:fld>
            <a:endParaRPr lang="en-US"/>
          </a:p>
        </p:txBody>
      </p:sp>
    </p:spTree>
    <p:extLst>
      <p:ext uri="{BB962C8B-B14F-4D97-AF65-F5344CB8AC3E}">
        <p14:creationId xmlns:p14="http://schemas.microsoft.com/office/powerpoint/2010/main" val="42210418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343536"/>
                </a:solidFill>
                <a:effectLst/>
                <a:latin typeface="metro-web"/>
              </a:rPr>
              <a:t>The terraform </a:t>
            </a:r>
            <a:r>
              <a:rPr lang="en-GB" b="0" i="0" err="1">
                <a:solidFill>
                  <a:srgbClr val="343536"/>
                </a:solidFill>
                <a:effectLst/>
                <a:latin typeface="metro-web"/>
              </a:rPr>
              <a:t>init</a:t>
            </a:r>
            <a:r>
              <a:rPr lang="en-GB" b="0" i="0">
                <a:solidFill>
                  <a:srgbClr val="343536"/>
                </a:solidFill>
                <a:effectLst/>
                <a:latin typeface="metro-web"/>
              </a:rPr>
              <a:t> command is used to initialize a working directory containing Terraform configuration files. This is the first command that should be run after writing a new Terraform configuration or cloning an existing one from version control. It is safe to run this command multiple times.</a:t>
            </a:r>
          </a:p>
          <a:p>
            <a:pPr algn="l"/>
            <a:r>
              <a:rPr lang="en-GB" b="1" i="0">
                <a:effectLst/>
                <a:latin typeface="var(--font-display)"/>
              </a:rPr>
              <a:t>Usage</a:t>
            </a:r>
          </a:p>
          <a:p>
            <a:pPr algn="l"/>
            <a:r>
              <a:rPr lang="en-GB" b="0" i="0">
                <a:solidFill>
                  <a:srgbClr val="343536"/>
                </a:solidFill>
                <a:effectLst/>
                <a:latin typeface="metro-web"/>
              </a:rPr>
              <a:t>Usage: terraform </a:t>
            </a:r>
            <a:r>
              <a:rPr lang="en-GB" b="0" i="0" err="1">
                <a:solidFill>
                  <a:srgbClr val="343536"/>
                </a:solidFill>
                <a:effectLst/>
                <a:latin typeface="metro-web"/>
              </a:rPr>
              <a:t>init</a:t>
            </a:r>
            <a:r>
              <a:rPr lang="en-GB" b="0" i="0">
                <a:solidFill>
                  <a:srgbClr val="343536"/>
                </a:solidFill>
                <a:effectLst/>
                <a:latin typeface="metro-web"/>
              </a:rPr>
              <a:t> [options]</a:t>
            </a:r>
          </a:p>
          <a:p>
            <a:pPr algn="l"/>
            <a:r>
              <a:rPr lang="en-GB" b="0" i="0">
                <a:solidFill>
                  <a:srgbClr val="343536"/>
                </a:solidFill>
                <a:effectLst/>
                <a:latin typeface="metro-web"/>
              </a:rPr>
              <a:t>This command performs several different initialization steps in order to prepare the current working directory for use with Terraform. More details on these are in the sections below, but in most cases it is not necessary to worry about these individual steps.</a:t>
            </a:r>
          </a:p>
          <a:p>
            <a:pPr algn="l"/>
            <a:r>
              <a:rPr lang="en-GB" b="0" i="0">
                <a:solidFill>
                  <a:srgbClr val="343536"/>
                </a:solidFill>
                <a:effectLst/>
                <a:latin typeface="metro-web"/>
              </a:rPr>
              <a:t>This command is always safe to run multiple times, to bring the working directory up to date with changes in the configuration. Though subsequent runs may give errors, this command will never delete your existing configuration or state.</a:t>
            </a:r>
          </a:p>
          <a:p>
            <a:endParaRPr lang="en-GB"/>
          </a:p>
        </p:txBody>
      </p:sp>
      <p:sp>
        <p:nvSpPr>
          <p:cNvPr id="4" name="Slide Number Placeholder 3"/>
          <p:cNvSpPr>
            <a:spLocks noGrp="1"/>
          </p:cNvSpPr>
          <p:nvPr>
            <p:ph type="sldNum" sz="quarter" idx="5"/>
          </p:nvPr>
        </p:nvSpPr>
        <p:spPr/>
        <p:txBody>
          <a:bodyPr/>
          <a:lstStyle/>
          <a:p>
            <a:fld id="{5D81A876-4655-4919-8CB5-10DADD8E634F}" type="slidenum">
              <a:rPr lang="en-US" smtClean="0"/>
              <a:t>26</a:t>
            </a:fld>
            <a:endParaRPr lang="en-US"/>
          </a:p>
        </p:txBody>
      </p:sp>
    </p:spTree>
    <p:extLst>
      <p:ext uri="{BB962C8B-B14F-4D97-AF65-F5344CB8AC3E}">
        <p14:creationId xmlns:p14="http://schemas.microsoft.com/office/powerpoint/2010/main" val="24110571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343536"/>
                </a:solidFill>
                <a:effectLst/>
                <a:latin typeface="metro-web"/>
              </a:rPr>
              <a:t>The terraform plan command creates an execution plan, which lets you preview the changes that Terraform plans to make to your infrastructure. By default, when Terraform creates a plan it:</a:t>
            </a:r>
          </a:p>
          <a:p>
            <a:pPr algn="l">
              <a:buFont typeface="Arial" panose="020B0604020202020204" pitchFamily="34" charset="0"/>
              <a:buChar char="•"/>
            </a:pPr>
            <a:r>
              <a:rPr lang="en-GB" b="0" i="0">
                <a:solidFill>
                  <a:srgbClr val="343536"/>
                </a:solidFill>
                <a:effectLst/>
                <a:latin typeface="var(--font-body)"/>
              </a:rPr>
              <a:t>Reads the current state of any already-existing remote objects to make sure that the Terraform state is up-to-date.</a:t>
            </a:r>
          </a:p>
          <a:p>
            <a:pPr algn="l">
              <a:buFont typeface="Arial" panose="020B0604020202020204" pitchFamily="34" charset="0"/>
              <a:buChar char="•"/>
            </a:pPr>
            <a:r>
              <a:rPr lang="en-GB" b="0" i="0">
                <a:solidFill>
                  <a:srgbClr val="343536"/>
                </a:solidFill>
                <a:effectLst/>
                <a:latin typeface="var(--font-body)"/>
              </a:rPr>
              <a:t>Compares the current configuration to the prior state and noting any differences.</a:t>
            </a:r>
          </a:p>
          <a:p>
            <a:pPr algn="l">
              <a:buFont typeface="Arial" panose="020B0604020202020204" pitchFamily="34" charset="0"/>
              <a:buChar char="•"/>
            </a:pPr>
            <a:r>
              <a:rPr lang="en-GB" b="0" i="0">
                <a:solidFill>
                  <a:srgbClr val="343536"/>
                </a:solidFill>
                <a:effectLst/>
                <a:latin typeface="var(--font-body)"/>
              </a:rPr>
              <a:t>Proposes a set of change actions that should, if applied, make the remote objects match the configuration.</a:t>
            </a:r>
          </a:p>
          <a:p>
            <a:endParaRPr lang="en-GB"/>
          </a:p>
        </p:txBody>
      </p:sp>
      <p:sp>
        <p:nvSpPr>
          <p:cNvPr id="4" name="Slide Number Placeholder 3"/>
          <p:cNvSpPr>
            <a:spLocks noGrp="1"/>
          </p:cNvSpPr>
          <p:nvPr>
            <p:ph type="sldNum" sz="quarter" idx="5"/>
          </p:nvPr>
        </p:nvSpPr>
        <p:spPr/>
        <p:txBody>
          <a:bodyPr/>
          <a:lstStyle/>
          <a:p>
            <a:fld id="{5D81A876-4655-4919-8CB5-10DADD8E634F}" type="slidenum">
              <a:rPr lang="en-US" smtClean="0"/>
              <a:t>27</a:t>
            </a:fld>
            <a:endParaRPr lang="en-US"/>
          </a:p>
        </p:txBody>
      </p:sp>
    </p:spTree>
    <p:extLst>
      <p:ext uri="{BB962C8B-B14F-4D97-AF65-F5344CB8AC3E}">
        <p14:creationId xmlns:p14="http://schemas.microsoft.com/office/powerpoint/2010/main" val="23672906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0" i="0">
                <a:solidFill>
                  <a:srgbClr val="343536"/>
                </a:solidFill>
                <a:effectLst/>
                <a:latin typeface="metro-web"/>
              </a:rPr>
              <a:t>The terraform apply command executes the actions proposed in a Terraform plan.</a:t>
            </a:r>
          </a:p>
          <a:p>
            <a:pPr algn="l"/>
            <a:r>
              <a:rPr lang="en-GB" b="0" i="0">
                <a:solidFill>
                  <a:srgbClr val="343536"/>
                </a:solidFill>
                <a:effectLst/>
                <a:latin typeface="metro-web"/>
              </a:rPr>
              <a:t>The most straightforward way to use terraform apply is to run it without any arguments at all, in which case it will automatically create a new execution plan (as if you had run terraform plan) and then prompt you to approve that plan, before taking the indicated actions.</a:t>
            </a:r>
          </a:p>
          <a:p>
            <a:pPr algn="l"/>
            <a:r>
              <a:rPr lang="en-GB" b="0" i="0">
                <a:solidFill>
                  <a:srgbClr val="343536"/>
                </a:solidFill>
                <a:effectLst/>
                <a:latin typeface="metro-web"/>
              </a:rPr>
              <a:t>Another way to use terraform apply is to pass it the filename of a saved plan file you created earlier with terraform plan -out=..., in which case Terraform will apply the changes in the plan without any confirmation prompt. This two-step workflow is primarily intended for when </a:t>
            </a:r>
            <a:r>
              <a:rPr lang="en-GB" b="0" i="0" u="none" strike="noStrike">
                <a:solidFill>
                  <a:srgbClr val="343536"/>
                </a:solidFill>
                <a:effectLst/>
                <a:latin typeface="metro-web"/>
                <a:hlinkClick r:id="rId3"/>
              </a:rPr>
              <a:t>running Terraform in automation</a:t>
            </a:r>
            <a:r>
              <a:rPr lang="en-GB" b="0" i="0">
                <a:solidFill>
                  <a:srgbClr val="343536"/>
                </a:solidFill>
                <a:effectLst/>
                <a:latin typeface="metro-web"/>
              </a:rPr>
              <a:t>.</a:t>
            </a:r>
          </a:p>
          <a:p>
            <a:pPr algn="l">
              <a:buFont typeface="Arial" panose="020B0604020202020204" pitchFamily="34" charset="0"/>
              <a:buChar char="•"/>
            </a:pPr>
            <a:endParaRPr lang="en-GB" b="0" i="0">
              <a:solidFill>
                <a:srgbClr val="343536"/>
              </a:solidFill>
              <a:effectLst/>
              <a:latin typeface="var(--font-body)"/>
            </a:endParaRPr>
          </a:p>
          <a:p>
            <a:endParaRPr lang="en-GB"/>
          </a:p>
        </p:txBody>
      </p:sp>
      <p:sp>
        <p:nvSpPr>
          <p:cNvPr id="4" name="Slide Number Placeholder 3"/>
          <p:cNvSpPr>
            <a:spLocks noGrp="1"/>
          </p:cNvSpPr>
          <p:nvPr>
            <p:ph type="sldNum" sz="quarter" idx="5"/>
          </p:nvPr>
        </p:nvSpPr>
        <p:spPr/>
        <p:txBody>
          <a:bodyPr/>
          <a:lstStyle/>
          <a:p>
            <a:fld id="{5D81A876-4655-4919-8CB5-10DADD8E634F}" type="slidenum">
              <a:rPr lang="en-US" smtClean="0"/>
              <a:t>28</a:t>
            </a:fld>
            <a:endParaRPr lang="en-US"/>
          </a:p>
        </p:txBody>
      </p:sp>
    </p:spTree>
    <p:extLst>
      <p:ext uri="{BB962C8B-B14F-4D97-AF65-F5344CB8AC3E}">
        <p14:creationId xmlns:p14="http://schemas.microsoft.com/office/powerpoint/2010/main" val="203741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37569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53449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91134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23328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907761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4003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landing zone is intended to help start an environment build from strong foundations.</a:t>
            </a:r>
          </a:p>
          <a:p>
            <a:endParaRPr lang="en-US"/>
          </a:p>
          <a:p>
            <a:r>
              <a:rPr lang="en-US"/>
              <a:t>Best practices</a:t>
            </a:r>
          </a:p>
          <a:p>
            <a:endParaRPr lang="en-US"/>
          </a:p>
          <a:p>
            <a:r>
              <a:rPr lang="en-US"/>
              <a:t>Repeatable to ensure standardization</a:t>
            </a:r>
          </a:p>
          <a:p>
            <a:endParaRPr lang="en-US"/>
          </a:p>
          <a:p>
            <a:r>
              <a:rPr lang="en-US"/>
              <a:t>Consider technical skills of the team and their learning plans as part of the decisions you take in planning your landing zone.</a:t>
            </a:r>
          </a:p>
          <a:p>
            <a:endParaRPr lang="en-US"/>
          </a:p>
          <a:p>
            <a:r>
              <a:rPr lang="en-US"/>
              <a:t>Let's look at the benefits landing zones can provide for your organization.</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9630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548512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84280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38288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9497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6A9955"/>
                </a:solidFill>
                <a:effectLst/>
                <a:latin typeface="Consolas" panose="020B0609020204030204" pitchFamily="49" charset="0"/>
              </a:rPr>
              <a:t># Get the current client configuration from the </a:t>
            </a:r>
            <a:r>
              <a:rPr lang="en-US" b="0" dirty="0" err="1">
                <a:solidFill>
                  <a:srgbClr val="6A9955"/>
                </a:solidFill>
                <a:effectLst/>
                <a:latin typeface="Consolas" panose="020B0609020204030204" pitchFamily="49" charset="0"/>
              </a:rPr>
              <a:t>AzureRM</a:t>
            </a:r>
            <a:r>
              <a:rPr lang="en-US" b="0" dirty="0">
                <a:solidFill>
                  <a:srgbClr val="6A9955"/>
                </a:solidFill>
                <a:effectLst/>
                <a:latin typeface="Consolas" panose="020B0609020204030204" pitchFamily="49" charset="0"/>
              </a:rPr>
              <a:t> provider.</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This is used to populate the </a:t>
            </a:r>
            <a:r>
              <a:rPr lang="en-US" b="0" dirty="0" err="1">
                <a:solidFill>
                  <a:srgbClr val="6A9955"/>
                </a:solidFill>
                <a:effectLst/>
                <a:latin typeface="Consolas" panose="020B0609020204030204" pitchFamily="49" charset="0"/>
              </a:rPr>
              <a:t>root_parent_id</a:t>
            </a:r>
            <a:r>
              <a:rPr lang="en-US" b="0" dirty="0">
                <a:solidFill>
                  <a:srgbClr val="6A9955"/>
                </a:solidFill>
                <a:effectLst/>
                <a:latin typeface="Consolas" panose="020B0609020204030204" pitchFamily="49" charset="0"/>
              </a:rPr>
              <a:t> variable with the</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current Tenant ID used as the ID for the "Tenant Root Group"</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Management Group.</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EC9B0"/>
                </a:solidFill>
                <a:effectLst/>
                <a:latin typeface="Consolas" panose="020B0609020204030204" pitchFamily="49" charset="0"/>
              </a:rPr>
              <a:t>data</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azurerm_client_config</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"core"</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Declare the Terraform Module for Cloud Adoption Framework</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Enterprise-scale and provide a base configuration.</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4EC9B0"/>
                </a:solidFill>
                <a:effectLst/>
                <a:latin typeface="Consolas" panose="020B0609020204030204" pitchFamily="49" charset="0"/>
              </a:rPr>
              <a:t>module</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enterprise_scale</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source  </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"Azure/</a:t>
            </a:r>
            <a:r>
              <a:rPr lang="en-US" b="0" dirty="0" err="1">
                <a:solidFill>
                  <a:srgbClr val="CE9178"/>
                </a:solidFill>
                <a:effectLst/>
                <a:latin typeface="Consolas" panose="020B0609020204030204" pitchFamily="49" charset="0"/>
              </a:rPr>
              <a:t>caf</a:t>
            </a:r>
            <a:r>
              <a:rPr lang="en-US" b="0" dirty="0">
                <a:solidFill>
                  <a:srgbClr val="CE9178"/>
                </a:solidFill>
                <a:effectLst/>
                <a:latin typeface="Consolas" panose="020B0609020204030204" pitchFamily="49" charset="0"/>
              </a:rPr>
              <a:t>-enterprise-scale/</a:t>
            </a:r>
            <a:r>
              <a:rPr lang="en-US" b="0" dirty="0" err="1">
                <a:solidFill>
                  <a:srgbClr val="CE9178"/>
                </a:solidFill>
                <a:effectLst/>
                <a:latin typeface="Consolas" panose="020B0609020204030204" pitchFamily="49" charset="0"/>
              </a:rPr>
              <a:t>azurerm</a:t>
            </a:r>
            <a:r>
              <a:rPr lang="en-US" b="0" dirty="0">
                <a:solidFill>
                  <a:srgbClr val="CE9178"/>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version </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 </a:t>
            </a:r>
            <a:r>
              <a:rPr lang="en-US" b="0" dirty="0">
                <a:solidFill>
                  <a:srgbClr val="CE9178"/>
                </a:solidFill>
                <a:effectLst/>
                <a:latin typeface="Consolas" panose="020B0609020204030204" pitchFamily="49" charset="0"/>
              </a:rPr>
              <a:t>“5.0.0"</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a:solidFill>
                  <a:srgbClr val="9CDCFE"/>
                </a:solidFill>
                <a:effectLst/>
                <a:latin typeface="Consolas" panose="020B0609020204030204" pitchFamily="49" charset="0"/>
              </a:rPr>
              <a:t>providers </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azurerm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azurerm</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azurerm.connectivity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azurerm.connectivity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azurerm.management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azurerm.management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azurerm.identity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azurerm.identity</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root_parent_id</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 </a:t>
            </a:r>
            <a:r>
              <a:rPr lang="en-US" b="0" dirty="0" err="1">
                <a:solidFill>
                  <a:srgbClr val="D4D4D4"/>
                </a:solidFill>
                <a:effectLst/>
                <a:latin typeface="Consolas" panose="020B0609020204030204" pitchFamily="49" charset="0"/>
              </a:rPr>
              <a:t>data.</a:t>
            </a:r>
            <a:r>
              <a:rPr lang="en-US" b="0" dirty="0" err="1">
                <a:solidFill>
                  <a:srgbClr val="9CDCFE"/>
                </a:solidFill>
                <a:effectLst/>
                <a:latin typeface="Consolas" panose="020B0609020204030204" pitchFamily="49" charset="0"/>
              </a:rPr>
              <a:t>azurerm_client_config</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core</a:t>
            </a:r>
            <a:r>
              <a:rPr lang="en-US" b="0" dirty="0" err="1">
                <a:solidFill>
                  <a:srgbClr val="D4D4D4"/>
                </a:solidFill>
                <a:effectLst/>
                <a:latin typeface="Consolas" panose="020B0609020204030204" pitchFamily="49" charset="0"/>
              </a:rPr>
              <a:t>.</a:t>
            </a:r>
            <a:r>
              <a:rPr lang="en-US" b="0" dirty="0" err="1">
                <a:solidFill>
                  <a:srgbClr val="9CDCFE"/>
                </a:solidFill>
                <a:effectLst/>
                <a:latin typeface="Consolas" panose="020B0609020204030204" pitchFamily="49" charset="0"/>
              </a:rPr>
              <a:t>tenant_id</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root_id</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 </a:t>
            </a:r>
            <a:r>
              <a:rPr lang="en-US" b="0" dirty="0" err="1">
                <a:solidFill>
                  <a:srgbClr val="D4D4D4"/>
                </a:solidFill>
                <a:effectLst/>
                <a:latin typeface="Consolas" panose="020B0609020204030204" pitchFamily="49" charset="0"/>
              </a:rPr>
              <a:t>var.</a:t>
            </a:r>
            <a:r>
              <a:rPr lang="en-US" b="0" dirty="0" err="1">
                <a:solidFill>
                  <a:srgbClr val="9CDCFE"/>
                </a:solidFill>
                <a:effectLst/>
                <a:latin typeface="Consolas" panose="020B0609020204030204" pitchFamily="49" charset="0"/>
              </a:rPr>
              <a:t>root_id</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root_name</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 </a:t>
            </a:r>
            <a:r>
              <a:rPr lang="en-US" b="0" dirty="0" err="1">
                <a:solidFill>
                  <a:srgbClr val="D4D4D4"/>
                </a:solidFill>
                <a:effectLst/>
                <a:latin typeface="Consolas" panose="020B0609020204030204" pitchFamily="49" charset="0"/>
              </a:rPr>
              <a:t>var.</a:t>
            </a:r>
            <a:r>
              <a:rPr lang="en-US" b="0" dirty="0" err="1">
                <a:solidFill>
                  <a:srgbClr val="9CDCFE"/>
                </a:solidFill>
                <a:effectLst/>
                <a:latin typeface="Consolas" panose="020B0609020204030204" pitchFamily="49" charset="0"/>
              </a:rPr>
              <a:t>root_name</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D4D4D4"/>
                </a:solidFill>
                <a:effectLst/>
                <a:latin typeface="Consolas" panose="020B0609020204030204" pitchFamily="49" charset="0"/>
              </a:rPr>
              <a:t>  </a:t>
            </a:r>
            <a:r>
              <a:rPr lang="en-US" b="0" dirty="0" err="1">
                <a:solidFill>
                  <a:srgbClr val="9CDCFE"/>
                </a:solidFill>
                <a:effectLst/>
                <a:latin typeface="Consolas" panose="020B0609020204030204" pitchFamily="49" charset="0"/>
              </a:rPr>
              <a:t>deploy_core_landing_zones</a:t>
            </a:r>
            <a:r>
              <a:rPr lang="en-US" b="0" dirty="0">
                <a:solidFill>
                  <a:srgbClr val="9CDCFE"/>
                </a:solidFill>
                <a:effectLst/>
                <a:latin typeface="Consolas" panose="020B0609020204030204" pitchFamily="49" charset="0"/>
              </a:rPr>
              <a:t> </a:t>
            </a:r>
            <a:r>
              <a:rPr lang="en-US" b="0" dirty="0">
                <a:solidFill>
                  <a:srgbClr val="D4D4D4"/>
                </a:solidFill>
                <a:effectLst/>
                <a:latin typeface="Consolas" panose="020B0609020204030204" pitchFamily="49" charset="0"/>
              </a:rPr>
              <a:t>=</a:t>
            </a:r>
            <a:r>
              <a:rPr lang="en-US" b="0" dirty="0">
                <a:solidFill>
                  <a:srgbClr val="9CDCFE"/>
                </a:solidFill>
                <a:effectLst/>
                <a:latin typeface="Consolas" panose="020B0609020204030204" pitchFamily="49" charset="0"/>
              </a:rPr>
              <a:t>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4640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18202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7057618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157816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10752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26352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Building a cloud environment like constructing a building—a house, stadium, or bridge.</a:t>
            </a:r>
          </a:p>
          <a:p>
            <a:endParaRPr lang="en-GB"/>
          </a:p>
          <a:p>
            <a:r>
              <a:rPr lang="en-GB"/>
              <a:t>The structure you’re going to build will determine your approach and architectural style.</a:t>
            </a:r>
          </a:p>
          <a:p>
            <a:endParaRPr lang="en-GB"/>
          </a:p>
          <a:p>
            <a:r>
              <a:rPr lang="en-GB"/>
              <a:t>Depending on the structure, the foundations may vary.</a:t>
            </a:r>
          </a:p>
          <a:p>
            <a:r>
              <a:rPr lang="en-GB"/>
              <a:t>However, there will be common items across the various foundations.</a:t>
            </a:r>
          </a:p>
          <a:p>
            <a:endParaRPr lang="en-GB"/>
          </a:p>
          <a:p>
            <a:r>
              <a:rPr lang="en-GB"/>
              <a:t>This is also true in the cloud. </a:t>
            </a:r>
          </a:p>
          <a:p>
            <a:endParaRPr lang="en-GB"/>
          </a:p>
          <a:p>
            <a:r>
              <a:rPr lang="en-GB"/>
              <a:t>The cloud foundations may vary depending on your requirements, or the scale you need for your environment </a:t>
            </a:r>
          </a:p>
          <a:p>
            <a:r>
              <a:rPr lang="en-GB"/>
              <a:t>but just like construction foundations will start with concrete and steel, cloud environments will also share common starting elements. </a:t>
            </a:r>
          </a:p>
          <a:p>
            <a:endParaRPr lang="en-GB"/>
          </a:p>
          <a:p>
            <a:r>
              <a:rPr lang="en-GB"/>
              <a:t>Which is where a landing zone comes. Let's look at what purpose they serve.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68358F0-6F6E-4229-B4E1-FAA558BBD1AB}"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38373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4653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570581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80711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40514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21262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496795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73382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64804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814148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69660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TALK TRACK:</a:t>
            </a:r>
          </a:p>
          <a:p>
            <a:r>
              <a:rPr lang="en-GB"/>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azure landing zones as the essential platform services required for the different types of applications you will host on Azure. Different applications may require different services, and guardrails, and therefore will live in different landing zones. Similar to zoning codes in real life. </a:t>
            </a:r>
            <a:endParaRPr lang="en-GB">
              <a:cs typeface="Calibri"/>
            </a:endParaRPr>
          </a:p>
          <a:p>
            <a:endParaRPr lang="en-GB"/>
          </a:p>
          <a:p>
            <a:r>
              <a:rPr lang="en-GB"/>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a:p>
          <a:p>
            <a:endParaRPr lang="en-GB" b="1"/>
          </a:p>
          <a:p>
            <a:r>
              <a:rPr lang="en-GB" b="1"/>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err="1"/>
              <a:t>center</a:t>
            </a:r>
            <a:r>
              <a:rPr lang="en-GB" b="1"/>
              <a:t>. You are using everything and anything on demand based on need.</a:t>
            </a:r>
          </a:p>
          <a:p>
            <a:endParaRPr lang="en-GB" b="1"/>
          </a:p>
          <a:p>
            <a:r>
              <a:rPr lang="en-GB" b="1"/>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a:p>
          <a:p>
            <a:r>
              <a:rPr lang="en-GB" b="1"/>
              <a:t> I would like you  Imagine a library with  a pile of books with no marking and sorting and section and you have to find your particular book, it will be difficult, almost impossible.</a:t>
            </a:r>
          </a:p>
          <a:p>
            <a:r>
              <a:rPr lang="en-GB" b="1"/>
              <a:t> The same applies to resources in Azure subscription if its not properly organized and not organized for operational efficiency.</a:t>
            </a:r>
          </a:p>
          <a:p>
            <a:endParaRPr lang="en-GB" b="1"/>
          </a:p>
          <a:p>
            <a:endParaRPr lang="en-GB" b="1"/>
          </a:p>
          <a:p>
            <a:r>
              <a:rPr lang="en-GB" b="1"/>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a:p>
          <a:p>
            <a:r>
              <a:rPr lang="en-GB" b="1"/>
              <a:t>Landing zones help with the adoption of cloud and give you a better way of organizing resources not just its type, but by organization, cost and security.</a:t>
            </a:r>
          </a:p>
          <a:p>
            <a:endParaRPr lang="en-GB"/>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11/9/2023 7:31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10577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5785051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511021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3932997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9306886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535255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098255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337465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277422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890679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38862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a:t>TALK TRACK:</a:t>
            </a:r>
          </a:p>
          <a:p>
            <a:r>
              <a:rPr lang="en-GB"/>
              <a:t>One of the best analogies for understanding a landing zone, is to compare it to the necessary services upon which a city is built. Before buildings can be erected and people move into them essentials services must be in place. Road are necessary for people to move around, water and sewer facilities need to be in place, power and gas lines must be made available. You can think of  azure landing zones as the essential platform services required for the different types of applications you will host on Azure. Different applications may require different services, and guardrails, and therefore will live in different landing zones. Similar to zoning codes in real life. </a:t>
            </a:r>
            <a:endParaRPr lang="en-GB">
              <a:cs typeface="Calibri"/>
            </a:endParaRPr>
          </a:p>
          <a:p>
            <a:endParaRPr lang="en-GB"/>
          </a:p>
          <a:p>
            <a:r>
              <a:rPr lang="en-GB"/>
              <a:t>One of the major shifts for a centralized IT organization in this scenario is to move from providing all the infrastructure (building for people to live in) to providing the zoning guides (guardrails to be in place for other business units to build their infrastructure and application upon).</a:t>
            </a:r>
          </a:p>
          <a:p>
            <a:endParaRPr lang="en-GB" b="1"/>
          </a:p>
          <a:p>
            <a:endParaRPr lang="en-GB" b="1"/>
          </a:p>
          <a:p>
            <a:r>
              <a:rPr lang="en-GB" b="1"/>
              <a:t>One of the main benefit of the cloud is that you can scale resources based on demand and the there is practically no limit on scale.  The same applies for scaling down. Just like you turn on light bulbs when you need it and turn it off when you do not , and you are charged only for the portion of electricity when the light bulb is turn on, you can turn on any VM, resources, IOT or any other resources when you need it and turn it off when you do not . Azure give you better option than turn on and off button, imagine a Dial on light bulb and keep adjusting for the light needed indoor during daytime or night when light keep changing because of sunlight or cloud. There is practically no capital cost associated with IT in the cloud because you are not buying hardware to build data </a:t>
            </a:r>
            <a:r>
              <a:rPr lang="en-GB" b="1" err="1"/>
              <a:t>center</a:t>
            </a:r>
            <a:r>
              <a:rPr lang="en-GB" b="1"/>
              <a:t>. You are using everything and anything on demand based on need.</a:t>
            </a:r>
          </a:p>
          <a:p>
            <a:endParaRPr lang="en-GB" b="1"/>
          </a:p>
          <a:p>
            <a:r>
              <a:rPr lang="en-GB" b="1"/>
              <a:t>Because of this power of unlimited scale, governance problem arises. Due to sheer number of resources, governance and organization of resources  become challenge. After all we like to make our and other lives easier, so we think about solving this problem of governance.</a:t>
            </a:r>
          </a:p>
          <a:p>
            <a:endParaRPr lang="en-GB" b="1"/>
          </a:p>
          <a:p>
            <a:r>
              <a:rPr lang="en-GB" b="1"/>
              <a:t> I would like you  Imagine a library with  a pile of books with no marking and sorting and section and you have to find your particular book, it will be difficult, almost impossible.</a:t>
            </a:r>
          </a:p>
          <a:p>
            <a:r>
              <a:rPr lang="en-GB" b="1"/>
              <a:t> The same applies to resources in Azure subscription if its not properly organized and not organized for operational efficiency.</a:t>
            </a:r>
          </a:p>
          <a:p>
            <a:endParaRPr lang="en-GB" b="1"/>
          </a:p>
          <a:p>
            <a:endParaRPr lang="en-GB" b="1"/>
          </a:p>
          <a:p>
            <a:r>
              <a:rPr lang="en-GB" b="1"/>
              <a:t>Enterprise scale is the answer to organizing subscription to landing zone. We build landing zone so we would know where to go and provision resources when we need them. Just like in a library when we pick up a book , we know where to go to find it or to place it.</a:t>
            </a:r>
          </a:p>
          <a:p>
            <a:endParaRPr lang="en-GB" b="1"/>
          </a:p>
          <a:p>
            <a:r>
              <a:rPr lang="en-GB" b="1"/>
              <a:t>Landing zones help with the adoption of cloud and give you a better way of organizing resources not just its type, but by organization, cost and security.</a:t>
            </a:r>
          </a:p>
          <a:p>
            <a:endParaRPr lang="en-GB"/>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11/9/2023 7:31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2725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4522297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2745021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220183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758387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050022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46D94F06-EEE4-B348-9EA0-CE9784E7376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3139691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sz="1200" kern="1200">
              <a:solidFill>
                <a:schemeClr val="tx1"/>
              </a:solidFill>
              <a:effectLst/>
              <a:latin typeface="+mn-lt"/>
              <a:ea typeface="+mn-ea"/>
              <a:cs typeface="+mn-cs"/>
            </a:endParaRP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11/9/2023 7:31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74154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IN" sz="1200" kern="1200">
                <a:solidFill>
                  <a:schemeClr val="tx1"/>
                </a:solidFill>
                <a:effectLst/>
                <a:latin typeface="+mn-lt"/>
                <a:ea typeface="+mn-ea"/>
                <a:cs typeface="+mn-cs"/>
              </a:rPr>
              <a:t>With the purpose and core design considerations in mind, lets look at the guidance we provide as part of the Ready methodology in the Cloud Adoption Framework, starting with architecture.</a:t>
            </a:r>
          </a:p>
        </p:txBody>
      </p:sp>
      <p:sp>
        <p:nvSpPr>
          <p:cNvPr id="4" name="Header Placeholder 3"/>
          <p:cNvSpPr>
            <a:spLocks noGrp="1"/>
          </p:cNvSpPr>
          <p:nvPr>
            <p:ph type="hdr" sz="quarter" idx="10"/>
          </p:nvPr>
        </p:nvSpPr>
        <p:spPr/>
        <p:txBody>
          <a:bodyPr/>
          <a:lstStyle/>
          <a:p>
            <a:pPr marL="0" marR="0" lvl="0" indent="0" algn="l" defTabSz="93174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82359"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62C61DAB-D93E-49CA-B245-379601CFE8D0}"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11/9/2023 7:31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174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74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16455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E3E3E3"/>
                </a:solidFill>
                <a:effectLst/>
                <a:latin typeface="Segoe UI" panose="020B0502040204020203" pitchFamily="34" charset="0"/>
              </a:rPr>
              <a:t>Azure Landing Zones is an architecture approach and reference implementation that enables effective construction and operationalization of landing zones on Azure, at scale and aligned with the Azure roadmap and the Microsoft Cloud Adoption Framework for Azure. The Azure Landing Zones architecture provides prescriptive guidance coupled with Azure best practices, and it follows design principles across the critical design areas for the customer's Azure environment. </a:t>
            </a: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12369AD-D82C-4782-9A38-CE03BA09F4A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19283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900" b="0" i="0" kern="1200">
                <a:solidFill>
                  <a:schemeClr val="tx1"/>
                </a:solidFill>
                <a:effectLst/>
                <a:latin typeface="Segoe UI" panose="020B0502040204020203" pitchFamily="34" charset="0"/>
                <a:ea typeface="+mn-ea"/>
                <a:cs typeface="+mn-cs"/>
              </a:rPr>
              <a:t>Just like organizing book in library comes with set of principals.  Azure Landing Zones comes with set of design principals, which are necessary for organizing resources in subscriptions. There is a purpose behind every single principal which will be discussed during this presentation.</a:t>
            </a: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endParaRPr lang="en-US" sz="900" b="0" i="0" kern="1200">
              <a:solidFill>
                <a:schemeClr val="tx1"/>
              </a:solidFill>
              <a:effectLst/>
              <a:latin typeface="Segoe UI" panose="020B0502040204020203" pitchFamily="34" charset="0"/>
              <a:ea typeface="+mn-ea"/>
              <a:cs typeface="+mn-cs"/>
            </a:endParaRP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Subscriptions should be used as a unit of management and scale aligned with business needs and priorities. You should avoid to maintain central control for subscription creation, and allow business units to create subscriptions themselves. Your governance model should ensure that as subscriptions are created and moved to different management groups, policies are applied to enforce any necessary guardrails.</a:t>
            </a: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Azure Policy should be used to provide the “guard-rails” and ensure the continued compliance of the customer platform and applications deployed onto it, whilst also providing application owners sufficient freedom and a secure unhindered path to cloud.</a:t>
            </a:r>
          </a:p>
          <a:p>
            <a:pPr marL="228600" indent="-228600">
              <a:buFont typeface="+mj-lt"/>
              <a:buAutoNum type="arabicPeriod"/>
            </a:pPr>
            <a:r>
              <a:rPr lang="en-US" sz="900" b="0" i="0" kern="1200">
                <a:solidFill>
                  <a:schemeClr val="tx1"/>
                </a:solidFill>
                <a:effectLst/>
                <a:latin typeface="Segoe UI" panose="020B0502040204020203" pitchFamily="34" charset="0"/>
                <a:ea typeface="+mn-ea"/>
                <a:cs typeface="+mn-cs"/>
              </a:rPr>
              <a:t>The Azure Landing Zones architecture should </a:t>
            </a:r>
            <a:r>
              <a:rPr lang="en-US" sz="900" b="1" i="0" kern="1200">
                <a:solidFill>
                  <a:schemeClr val="tx1"/>
                </a:solidFill>
                <a:effectLst/>
                <a:latin typeface="Segoe UI" panose="020B0502040204020203" pitchFamily="34" charset="0"/>
                <a:ea typeface="+mn-ea"/>
                <a:cs typeface="+mn-cs"/>
              </a:rPr>
              <a:t>NOT</a:t>
            </a:r>
            <a:r>
              <a:rPr lang="en-US" sz="900" b="0" i="0" kern="1200">
                <a:solidFill>
                  <a:schemeClr val="tx1"/>
                </a:solidFill>
                <a:effectLst/>
                <a:latin typeface="Segoe UI" panose="020B0502040204020203" pitchFamily="34" charset="0"/>
                <a:ea typeface="+mn-ea"/>
                <a:cs typeface="+mn-cs"/>
              </a:rPr>
              <a:t> rely on abstraction layers such as customer developed portals or tooling, and should provide a consistent experience for both </a:t>
            </a:r>
            <a:r>
              <a:rPr lang="en-US" sz="900" b="0" i="0" kern="1200" err="1">
                <a:solidFill>
                  <a:schemeClr val="tx1"/>
                </a:solidFill>
                <a:effectLst/>
                <a:latin typeface="Segoe UI" panose="020B0502040204020203" pitchFamily="34" charset="0"/>
                <a:ea typeface="+mn-ea"/>
                <a:cs typeface="+mn-cs"/>
              </a:rPr>
              <a:t>AppOps</a:t>
            </a:r>
            <a:r>
              <a:rPr lang="en-US" sz="900" b="0" i="0" kern="1200">
                <a:solidFill>
                  <a:schemeClr val="tx1"/>
                </a:solidFill>
                <a:effectLst/>
                <a:latin typeface="Segoe UI" panose="020B0502040204020203" pitchFamily="34" charset="0"/>
                <a:ea typeface="+mn-ea"/>
                <a:cs typeface="+mn-cs"/>
              </a:rPr>
              <a:t> (centrally managed operation teams) and DevOps (dedicated application operation teams). </a:t>
            </a:r>
          </a:p>
          <a:p>
            <a:pPr marL="228600" indent="-228600">
              <a:buAutoNum type="arabicPeriod"/>
            </a:pPr>
            <a:r>
              <a:rPr lang="en-US" sz="900">
                <a:latin typeface="Segoe UI"/>
                <a:cs typeface="Segoe UI"/>
              </a:rPr>
              <a:t>The Azure Landing Zones architecture</a:t>
            </a:r>
            <a:r>
              <a:rPr lang="en-US" sz="900" b="0" i="0" kern="1200">
                <a:solidFill>
                  <a:schemeClr val="tx1"/>
                </a:solidFill>
                <a:effectLst/>
                <a:latin typeface="Segoe UI"/>
                <a:cs typeface="Segoe UI"/>
              </a:rPr>
              <a:t> should focus on application centric migrations and development rather than a pure infrastructure “lift and shift” migration (i.e. movement of virtual machines) and should not differentiate between old/new applications or IaaS/PaaS applications.</a:t>
            </a:r>
          </a:p>
          <a:p>
            <a:pPr marL="228600" indent="-228600">
              <a:buFont typeface="+mj-lt"/>
              <a:buAutoNum type="arabicPeriod"/>
            </a:pPr>
            <a:r>
              <a:rPr lang="en-US" sz="900" b="0" i="0" kern="1200">
                <a:solidFill>
                  <a:schemeClr val="tx1"/>
                </a:solidFill>
                <a:effectLst/>
                <a:latin typeface="Segoe UI"/>
                <a:cs typeface="Segoe UI"/>
              </a:rPr>
              <a:t>The</a:t>
            </a:r>
            <a:r>
              <a:rPr lang="en-US" sz="900">
                <a:latin typeface="Segoe UI"/>
                <a:cs typeface="Segoe UI"/>
              </a:rPr>
              <a:t> Azure Landing Zones</a:t>
            </a:r>
            <a:r>
              <a:rPr lang="en-US" sz="900" b="0" i="0" kern="1200">
                <a:solidFill>
                  <a:schemeClr val="tx1"/>
                </a:solidFill>
                <a:effectLst/>
                <a:latin typeface="Segoe UI"/>
                <a:cs typeface="Segoe UI"/>
              </a:rPr>
              <a:t> architecture strongly advocates the use of native platform services and capabilities wherever possible, which should be fully aligned with Azure platform roadmaps from the offset to ensure new capabilities are swiftly made available within customer environments.</a:t>
            </a:r>
            <a:endParaRPr lang="en-US" sz="900">
              <a:latin typeface="Segoe UI"/>
              <a:cs typeface="Segoe UI"/>
            </a:endParaRPr>
          </a:p>
          <a:p>
            <a:pPr marL="228600" indent="-228600">
              <a:buFont typeface="+mj-lt"/>
              <a:buAutoNum type="arabicPeriod"/>
            </a:pPr>
            <a:r>
              <a:rPr lang="en-US" sz="882" b="0" i="0" kern="1200">
                <a:solidFill>
                  <a:schemeClr val="tx1"/>
                </a:solidFill>
                <a:effectLst/>
                <a:latin typeface="Segoe UI" panose="020B0502040204020203" pitchFamily="34" charset="0"/>
                <a:ea typeface="+mn-ea"/>
                <a:cs typeface="+mn-cs"/>
              </a:rPr>
              <a:t>the use of native platform services and capabilities wherever possible, which should be fully aligned with Azure platform roadmaps from the offset to ensure new capabilities are swiftly made available within customer environments.</a:t>
            </a: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11/9/2023 7:31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69599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Master" Target="../slideMasters/slideMaster4.xml"/><Relationship Id="rId1" Type="http://schemas.openxmlformats.org/officeDocument/2006/relationships/tags" Target="../tags/tag5.xml"/><Relationship Id="rId4" Type="http://schemas.openxmlformats.org/officeDocument/2006/relationships/image" Target="../media/image6.emf"/></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emf"/><Relationship Id="rId1" Type="http://schemas.openxmlformats.org/officeDocument/2006/relationships/slideMaster" Target="../slideMasters/slideMaster5.xml"/><Relationship Id="rId4" Type="http://schemas.openxmlformats.org/officeDocument/2006/relationships/image" Target="../media/image46.sv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emf"/><Relationship Id="rId1" Type="http://schemas.openxmlformats.org/officeDocument/2006/relationships/slideMaster" Target="../slideMasters/slideMaster5.xml"/><Relationship Id="rId5" Type="http://schemas.openxmlformats.org/officeDocument/2006/relationships/image" Target="../media/image48.emf"/><Relationship Id="rId4" Type="http://schemas.openxmlformats.org/officeDocument/2006/relationships/image" Target="../media/image47.svg"/></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4.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5.xml"/><Relationship Id="rId4" Type="http://schemas.openxmlformats.org/officeDocument/2006/relationships/image" Target="../media/image59.jpeg"/></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Master" Target="../slideMasters/slideMaster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5.xml"/><Relationship Id="rId4" Type="http://schemas.openxmlformats.org/officeDocument/2006/relationships/image" Target="../media/image69.jpeg"/></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emf"/><Relationship Id="rId1" Type="http://schemas.openxmlformats.org/officeDocument/2006/relationships/slideMaster" Target="../slideMasters/slideMaster6.xml"/><Relationship Id="rId4" Type="http://schemas.openxmlformats.org/officeDocument/2006/relationships/image" Target="../media/image46.svg"/></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emf"/><Relationship Id="rId1" Type="http://schemas.openxmlformats.org/officeDocument/2006/relationships/slideMaster" Target="../slideMasters/slideMaster6.xml"/><Relationship Id="rId5" Type="http://schemas.openxmlformats.org/officeDocument/2006/relationships/image" Target="../media/image48.emf"/><Relationship Id="rId4" Type="http://schemas.openxmlformats.org/officeDocument/2006/relationships/image" Target="../media/image47.sv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4.emf"/><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6.xml"/><Relationship Id="rId4" Type="http://schemas.openxmlformats.org/officeDocument/2006/relationships/image" Target="../media/image59.jpe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Master" Target="../slideMasters/slideMaster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4.jpeg"/><Relationship Id="rId1" Type="http://schemas.openxmlformats.org/officeDocument/2006/relationships/slideMaster" Target="../slideMasters/slideMaster6.xml"/><Relationship Id="rId4" Type="http://schemas.openxmlformats.org/officeDocument/2006/relationships/image" Target="../media/image69.jpeg"/></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6.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4.emf"/><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7.xml"/><Relationship Id="rId4" Type="http://schemas.openxmlformats.org/officeDocument/2006/relationships/image" Target="../media/image59.jpe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Master" Target="../slideMasters/slideMaster7.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8.jpeg"/><Relationship Id="rId1" Type="http://schemas.openxmlformats.org/officeDocument/2006/relationships/slideMaster" Target="../slideMasters/slideMaster7.xml"/><Relationship Id="rId4" Type="http://schemas.openxmlformats.org/officeDocument/2006/relationships/image" Target="../media/image69.jpeg"/></Relationships>
</file>

<file path=ppt/slideLayouts/_rels/slideLayout2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Master" Target="../slideMasters/slideMaster8.xml"/><Relationship Id="rId4" Type="http://schemas.openxmlformats.org/officeDocument/2006/relationships/image" Target="../media/image7.jpeg"/></Relationships>
</file>

<file path=ppt/slideLayouts/_rels/slideLayout258.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59.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emf"/><Relationship Id="rId1" Type="http://schemas.openxmlformats.org/officeDocument/2006/relationships/slideMaster" Target="../slideMasters/slideMaster9.xml"/><Relationship Id="rId4" Type="http://schemas.openxmlformats.org/officeDocument/2006/relationships/image" Target="../media/image46.svg"/></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emf"/><Relationship Id="rId1" Type="http://schemas.openxmlformats.org/officeDocument/2006/relationships/slideMaster" Target="../slideMasters/slideMaster9.xml"/><Relationship Id="rId5" Type="http://schemas.openxmlformats.org/officeDocument/2006/relationships/image" Target="../media/image48.emf"/><Relationship Id="rId4" Type="http://schemas.openxmlformats.org/officeDocument/2006/relationships/image" Target="../media/image46.svg"/></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Master" Target="../slideMasters/slideMaster9.xml"/><Relationship Id="rId4" Type="http://schemas.openxmlformats.org/officeDocument/2006/relationships/image" Target="../media/image59.jpeg"/></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Master" Target="../slideMasters/slideMaster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emf"/><Relationship Id="rId1" Type="http://schemas.openxmlformats.org/officeDocument/2006/relationships/slideMaster" Target="../slideMasters/slideMaster9.xml"/><Relationship Id="rId4" Type="http://schemas.openxmlformats.org/officeDocument/2006/relationships/image" Target="../media/image46.sv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5.emf"/><Relationship Id="rId1" Type="http://schemas.openxmlformats.org/officeDocument/2006/relationships/slideMaster" Target="../slideMasters/slideMaster9.xml"/><Relationship Id="rId5" Type="http://schemas.openxmlformats.org/officeDocument/2006/relationships/image" Target="../media/image48.emf"/><Relationship Id="rId4" Type="http://schemas.openxmlformats.org/officeDocument/2006/relationships/image" Target="../media/image46.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14.emf"/><Relationship Id="rId1" Type="http://schemas.openxmlformats.org/officeDocument/2006/relationships/slideMaster" Target="../slideMasters/slideMaster9.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71.jpeg"/><Relationship Id="rId1" Type="http://schemas.openxmlformats.org/officeDocument/2006/relationships/slideMaster" Target="../slideMasters/slideMaster9.xml"/><Relationship Id="rId4" Type="http://schemas.openxmlformats.org/officeDocument/2006/relationships/image" Target="../media/image59.jpeg"/></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Master" Target="../slideMasters/slideMaster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Master" Target="../slideMasters/slideMaster9.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9.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Master" Target="../slideMasters/slideMaster9.xml"/><Relationship Id="rId4" Type="http://schemas.openxmlformats.org/officeDocument/2006/relationships/image" Target="../media/image69.jpeg"/></Relationships>
</file>

<file path=ppt/slideLayouts/_rels/slideLayout3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30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31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9.xml"/></Relationships>
</file>

<file path=ppt/slideLayouts/_rels/slideLayout31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74.jpeg"/><Relationship Id="rId1" Type="http://schemas.openxmlformats.org/officeDocument/2006/relationships/slideMaster" Target="../slideMasters/slideMaster9.xml"/><Relationship Id="rId4" Type="http://schemas.openxmlformats.org/officeDocument/2006/relationships/image" Target="../media/image69.jpeg"/></Relationships>
</file>

<file path=ppt/slideLayouts/_rels/slideLayout3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9.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9.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1.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9.xml"/></Relationships>
</file>

<file path=ppt/slideLayouts/_rels/slideLayout332.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9.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4.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9.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4.emf"/><Relationship Id="rId1" Type="http://schemas.openxmlformats.org/officeDocument/2006/relationships/slideMaster" Target="../slideMasters/slideMaster10.xml"/><Relationship Id="rId4" Type="http://schemas.openxmlformats.org/officeDocument/2006/relationships/image" Target="../media/image83.svg"/></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35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35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Master" Target="../slideMasters/slideMaster10.xml"/></Relationships>
</file>

<file path=ppt/slideLayouts/_rels/slideLayout35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359.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Master" Target="../slideMasters/slideMaster10.xml"/></Relationships>
</file>

<file path=ppt/slideLayouts/_rels/slideLayout36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362.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36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364.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Master" Target="../slideMasters/slideMaster10.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Master" Target="../slideMasters/slideMaster10.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image" Target="../media/image13.tiff"/><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Master" Target="../slideMasters/slideMaster3.xml"/><Relationship Id="rId4" Type="http://schemas.openxmlformats.org/officeDocument/2006/relationships/image" Target="../media/image21.jpeg"/></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25.png"/><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Master" Target="../slideMasters/slideMaster4.xml"/><Relationship Id="rId4" Type="http://schemas.openxmlformats.org/officeDocument/2006/relationships/image" Target="../media/image27.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Master" Target="../slideMasters/slideMaster4.xml"/><Relationship Id="rId4" Type="http://schemas.openxmlformats.org/officeDocument/2006/relationships/image" Target="../media/image6.emf"/></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Master" Target="../slideMasters/slideMaster4.xml"/><Relationship Id="rId1" Type="http://schemas.openxmlformats.org/officeDocument/2006/relationships/tags" Target="../tags/tag1.xml"/><Relationship Id="rId4" Type="http://schemas.openxmlformats.org/officeDocument/2006/relationships/image" Target="../media/image6.emf"/></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slideMaster" Target="../slideMasters/slideMaster4.xml"/><Relationship Id="rId1" Type="http://schemas.openxmlformats.org/officeDocument/2006/relationships/tags" Target="../tags/tag2.xml"/><Relationship Id="rId4" Type="http://schemas.openxmlformats.org/officeDocument/2006/relationships/image" Target="../media/image6.emf"/></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DB0DD2-FF70-4C1C-91ED-7F1776F575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60B1993-2263-4884-88FC-B9D99ECC634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4EAF64-B8F7-4AD4-AB6E-3301C50B7366}"/>
              </a:ext>
            </a:extLst>
          </p:cNvPr>
          <p:cNvSpPr>
            <a:spLocks noGrp="1"/>
          </p:cNvSpPr>
          <p:nvPr>
            <p:ph type="dt" sz="half" idx="10"/>
          </p:nvPr>
        </p:nvSpPr>
        <p:spPr/>
        <p:txBody>
          <a:bodyPr/>
          <a:lstStyle/>
          <a:p>
            <a:fld id="{71A4CBF9-5E0E-4F76-8732-37DD9BE4367F}" type="datetimeFigureOut">
              <a:rPr lang="en-US" smtClean="0"/>
              <a:t>11/9/2023</a:t>
            </a:fld>
            <a:endParaRPr lang="en-US"/>
          </a:p>
        </p:txBody>
      </p:sp>
      <p:sp>
        <p:nvSpPr>
          <p:cNvPr id="5" name="Footer Placeholder 4">
            <a:extLst>
              <a:ext uri="{FF2B5EF4-FFF2-40B4-BE49-F238E27FC236}">
                <a16:creationId xmlns:a16="http://schemas.microsoft.com/office/drawing/2014/main" id="{598754A4-ED5D-4772-8DA6-9CBD964E15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D81CFC-BF23-4032-87D7-377EF56CB392}"/>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12549021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9C020-6A42-490E-81A5-F9CA359047A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F6CDB-3152-4723-B868-556C8110720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4AD701-9BEB-4B6B-AD1F-10EF2C08D6BA}"/>
              </a:ext>
            </a:extLst>
          </p:cNvPr>
          <p:cNvSpPr>
            <a:spLocks noGrp="1"/>
          </p:cNvSpPr>
          <p:nvPr>
            <p:ph type="dt" sz="half" idx="10"/>
          </p:nvPr>
        </p:nvSpPr>
        <p:spPr/>
        <p:txBody>
          <a:bodyPr/>
          <a:lstStyle/>
          <a:p>
            <a:fld id="{71A4CBF9-5E0E-4F76-8732-37DD9BE4367F}" type="datetimeFigureOut">
              <a:rPr lang="en-US" smtClean="0"/>
              <a:t>11/9/2023</a:t>
            </a:fld>
            <a:endParaRPr lang="en-US"/>
          </a:p>
        </p:txBody>
      </p:sp>
      <p:sp>
        <p:nvSpPr>
          <p:cNvPr id="5" name="Footer Placeholder 4">
            <a:extLst>
              <a:ext uri="{FF2B5EF4-FFF2-40B4-BE49-F238E27FC236}">
                <a16:creationId xmlns:a16="http://schemas.microsoft.com/office/drawing/2014/main" id="{3138CA1D-3DB8-4120-B707-E355FDC085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165D16-647D-4C5A-A32B-1371C505F754}"/>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2496060247"/>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3988827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Dem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solidFill>
                  <a:schemeClr val="bg1"/>
                </a:solidFill>
                <a:latin typeface="+mn-lt"/>
              </a:defRPr>
            </a:lvl1pPr>
          </a:lstStyle>
          <a:p>
            <a:pPr lvl="0"/>
            <a:r>
              <a:rPr lang="en-US"/>
              <a:t>Speaker name</a:t>
            </a:r>
          </a:p>
        </p:txBody>
      </p:sp>
    </p:spTree>
    <p:extLst>
      <p:ext uri="{BB962C8B-B14F-4D97-AF65-F5344CB8AC3E}">
        <p14:creationId xmlns:p14="http://schemas.microsoft.com/office/powerpoint/2010/main" val="8846143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32619329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Video slid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4833530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868978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pic>
        <p:nvPicPr>
          <p:cNvPr id="3" name="Picture 2" descr="A person standing in front of a computer&#10;&#10;Description automatically generated">
            <a:extLst>
              <a:ext uri="{FF2B5EF4-FFF2-40B4-BE49-F238E27FC236}">
                <a16:creationId xmlns:a16="http://schemas.microsoft.com/office/drawing/2014/main" id="{EA4B5C1C-1D36-4EBC-BC8F-FC2561022948}"/>
              </a:ext>
            </a:extLst>
          </p:cNvPr>
          <p:cNvPicPr>
            <a:picLocks noChangeAspect="1"/>
          </p:cNvPicPr>
          <p:nvPr userDrawn="1"/>
        </p:nvPicPr>
        <p:blipFill>
          <a:blip r:embed="rId2"/>
          <a:stretch>
            <a:fillRect/>
          </a:stretch>
        </p:blipFill>
        <p:spPr>
          <a:xfrm>
            <a:off x="-2047" y="0"/>
            <a:ext cx="12181669" cy="6857999"/>
          </a:xfrm>
          <a:prstGeom prst="rect">
            <a:avLst/>
          </a:prstGeom>
        </p:spPr>
      </p:pic>
      <p:sp>
        <p:nvSpPr>
          <p:cNvPr id="5" name="Rectangle 4">
            <a:extLst>
              <a:ext uri="{FF2B5EF4-FFF2-40B4-BE49-F238E27FC236}">
                <a16:creationId xmlns:a16="http://schemas.microsoft.com/office/drawing/2014/main" id="{0E826963-6445-4B8F-924A-BC8ECA4202C1}"/>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2025386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1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60E3558-F7BC-4531-AF0B-42805198185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A5EB4819-D07E-4AD6-A38A-2ED86EB58080}"/>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37225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2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ED4B754-206B-4BF1-8E19-5A95213C05D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9"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07985564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3_Section Title">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01F93B36-76D9-40EB-AE13-066F732C86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9" cy="6858000"/>
          </a:xfrm>
          <a:prstGeom prst="rect">
            <a:avLst/>
          </a:prstGeom>
        </p:spPr>
      </p:pic>
      <p:sp>
        <p:nvSpPr>
          <p:cNvPr id="7" name="Rectangle 6">
            <a:extLst>
              <a:ext uri="{FF2B5EF4-FFF2-40B4-BE49-F238E27FC236}">
                <a16:creationId xmlns:a16="http://schemas.microsoft.com/office/drawing/2014/main" id="{0FB2B5CE-AA60-483A-89F4-46EEEC6891E6}"/>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936378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Section Title">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62F0BEF-D9F9-4BEF-9C52-020ADDACF31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60716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85D54E-42CB-4A2F-9CCD-16B272D05EE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9F786CB-CCD0-4A64-B90C-938BC13250E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9A5A81-CBFC-4360-9FFE-6D11384F495A}"/>
              </a:ext>
            </a:extLst>
          </p:cNvPr>
          <p:cNvSpPr>
            <a:spLocks noGrp="1"/>
          </p:cNvSpPr>
          <p:nvPr>
            <p:ph type="dt" sz="half" idx="10"/>
          </p:nvPr>
        </p:nvSpPr>
        <p:spPr/>
        <p:txBody>
          <a:bodyPr/>
          <a:lstStyle/>
          <a:p>
            <a:fld id="{71A4CBF9-5E0E-4F76-8732-37DD9BE4367F}" type="datetimeFigureOut">
              <a:rPr lang="en-US" smtClean="0"/>
              <a:t>11/9/2023</a:t>
            </a:fld>
            <a:endParaRPr lang="en-US"/>
          </a:p>
        </p:txBody>
      </p:sp>
      <p:sp>
        <p:nvSpPr>
          <p:cNvPr id="5" name="Footer Placeholder 4">
            <a:extLst>
              <a:ext uri="{FF2B5EF4-FFF2-40B4-BE49-F238E27FC236}">
                <a16:creationId xmlns:a16="http://schemas.microsoft.com/office/drawing/2014/main" id="{5D5780DC-CB47-422E-A042-F9FFE510C6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04413B-7F3F-4F3C-9433-4838AE61B775}"/>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3108808768"/>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Section Title">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6BD053-B6AD-4623-95A9-E6FB9E9A7E84}"/>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1997" cy="685800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1188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722918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6_Section Title">
    <p:bg>
      <p:bgPr>
        <a:solidFill>
          <a:schemeClr val="bg1"/>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135B32C-770E-4F1A-9192-967E5B373B1E}"/>
              </a:ext>
            </a:extLst>
          </p:cNvPr>
          <p:cNvPicPr>
            <a:picLocks noChangeAspect="1"/>
          </p:cNvPicPr>
          <p:nvPr userDrawn="1"/>
        </p:nvPicPr>
        <p:blipFill>
          <a:blip r:embed="rId2"/>
          <a:stretch>
            <a:fillRect/>
          </a:stretch>
        </p:blipFill>
        <p:spPr>
          <a:xfrm>
            <a:off x="2" y="0"/>
            <a:ext cx="12191996" cy="6858970"/>
          </a:xfrm>
          <a:prstGeom prst="rect">
            <a:avLst/>
          </a:prstGeom>
        </p:spPr>
      </p:pic>
      <p:sp>
        <p:nvSpPr>
          <p:cNvPr id="9" name="Rectangle 8">
            <a:extLst>
              <a:ext uri="{FF2B5EF4-FFF2-40B4-BE49-F238E27FC236}">
                <a16:creationId xmlns:a16="http://schemas.microsoft.com/office/drawing/2014/main" id="{C1AF8D31-8977-4D8B-85C8-54E9322D496C}"/>
              </a:ext>
            </a:extLst>
          </p:cNvPr>
          <p:cNvSpPr/>
          <p:nvPr userDrawn="1"/>
        </p:nvSpPr>
        <p:spPr bwMode="auto">
          <a:xfrm>
            <a:off x="0" y="0"/>
            <a:ext cx="12191998" cy="6857999"/>
          </a:xfrm>
          <a:prstGeom prst="rect">
            <a:avLst/>
          </a:prstGeom>
          <a:solidFill>
            <a:schemeClr val="accent1">
              <a:alpha val="69804"/>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35537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6926226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618706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10" name="MS logo gray - EMF" descr="Microsoft logo, gray text version">
            <a:extLst>
              <a:ext uri="{FF2B5EF4-FFF2-40B4-BE49-F238E27FC236}">
                <a16:creationId xmlns:a16="http://schemas.microsoft.com/office/drawing/2014/main" id="{A9F5AF9C-080C-4E3C-92EA-67D4B3D99FA8}"/>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5247339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custDataLst>
      <p:tags r:id="rId1"/>
    </p:custDataLst>
    <p:extLst>
      <p:ext uri="{BB962C8B-B14F-4D97-AF65-F5344CB8AC3E}">
        <p14:creationId xmlns:p14="http://schemas.microsoft.com/office/powerpoint/2010/main" val="214307428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2167202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losing logo slide 2">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soli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51DB862E-72AA-4C30-A691-0483264F197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Tree>
    <p:extLst>
      <p:ext uri="{BB962C8B-B14F-4D97-AF65-F5344CB8AC3E}">
        <p14:creationId xmlns:p14="http://schemas.microsoft.com/office/powerpoint/2010/main" val="252489130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2649726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extLst>
      <p:ext uri="{BB962C8B-B14F-4D97-AF65-F5344CB8AC3E}">
        <p14:creationId xmlns:p14="http://schemas.microsoft.com/office/powerpoint/2010/main" val="2610902181"/>
      </p:ext>
    </p:extLst>
  </p:cSld>
  <p:clrMapOvr>
    <a:masterClrMapping/>
  </p:clrMapOvr>
  <p:transition>
    <p:fade/>
  </p:transition>
  <p:extLst>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1816292" y="6540501"/>
            <a:ext cx="228906" cy="234950"/>
          </a:xfrm>
          <a:prstGeom prst="rect">
            <a:avLst/>
          </a:prstGeom>
        </p:spPr>
        <p:txBody>
          <a:bodyPr/>
          <a:lstStyle/>
          <a:p>
            <a:pPr defTabSz="914225">
              <a:defRPr/>
            </a:pPr>
            <a:fld id="{86CB4B4D-7CA3-9044-876B-883B54F8677D}" type="slidenum">
              <a:rPr lang="en-US" sz="1800" kern="0" smtClean="0">
                <a:solidFill>
                  <a:sysClr val="windowText" lastClr="000000"/>
                </a:solidFill>
              </a:rPr>
              <a:pPr defTabSz="914225">
                <a:defRPr/>
              </a:pPr>
              <a:t>‹#›</a:t>
            </a:fld>
            <a:endParaRPr lang="en-US" sz="1800" kern="0">
              <a:solidFill>
                <a:sysClr val="windowText" lastClr="000000"/>
              </a:solidFill>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65761" y="240524"/>
            <a:ext cx="6273800" cy="282513"/>
          </a:xfrm>
        </p:spPr>
        <p:txBody>
          <a:bodyPr/>
          <a:lstStyle>
            <a:lvl1pPr marL="0" indent="0">
              <a:buNone/>
              <a:defRPr sz="1800" b="0" i="0">
                <a:solidFill>
                  <a:schemeClr val="tx1"/>
                </a:solidFill>
                <a:latin typeface="Roboto Condensed" panose="02000000000000000000" pitchFamily="2" charset="0"/>
                <a:ea typeface="Roboto Condensed" panose="02000000000000000000" pitchFamily="2" charset="0"/>
              </a:defRPr>
            </a:lvl1pPr>
            <a:lvl2pPr marL="457112" indent="0">
              <a:buNone/>
              <a:defRPr/>
            </a:lvl2pPr>
          </a:lstStyle>
          <a:p>
            <a:pPr lvl="0"/>
            <a:r>
              <a:rPr lang="en-US" sz="1800" spc="300">
                <a:latin typeface="Roboto Condensed" panose="02000000000000000000" pitchFamily="2" charset="0"/>
                <a:ea typeface="Roboto Condensed" panose="02000000000000000000" pitchFamily="2" charset="0"/>
                <a:cs typeface="Roboto Condensed Light" panose="02000000000000000000" pitchFamily="2" charset="0"/>
              </a:rPr>
              <a:t>SECTION </a:t>
            </a:r>
            <a:r>
              <a:rPr lang="en-US" sz="1800" spc="300">
                <a:solidFill>
                  <a:srgbClr val="D6401E"/>
                </a:solidFill>
                <a:latin typeface="Roboto Condensed" panose="02000000000000000000" pitchFamily="2" charset="0"/>
                <a:ea typeface="Roboto Condensed" panose="02000000000000000000" pitchFamily="2" charset="0"/>
                <a:cs typeface="Roboto Condensed Light" panose="02000000000000000000" pitchFamily="2" charset="0"/>
              </a:rPr>
              <a:t>TITLE</a:t>
            </a:r>
            <a:endParaRPr lang="en-US"/>
          </a:p>
        </p:txBody>
      </p:sp>
    </p:spTree>
    <p:extLst>
      <p:ext uri="{BB962C8B-B14F-4D97-AF65-F5344CB8AC3E}">
        <p14:creationId xmlns:p14="http://schemas.microsoft.com/office/powerpoint/2010/main" val="3290382075"/>
      </p:ext>
    </p:extLst>
  </p:cSld>
  <p:clrMapOvr>
    <a:masterClrMapping/>
  </p:clrMapOvr>
  <p:transition spd="med"/>
</p:sldLayout>
</file>

<file path=ppt/slideLayouts/slideLayout12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A2D0A-8677-4EC6-B055-D43BEBFE544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81B3975-8506-4CB3-B2BB-3F287B482E1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013D6A3-3C36-4592-8D0A-B0FF039324AA}"/>
              </a:ext>
            </a:extLst>
          </p:cNvPr>
          <p:cNvSpPr>
            <a:spLocks noGrp="1"/>
          </p:cNvSpPr>
          <p:nvPr>
            <p:ph type="dt" sz="half" idx="10"/>
          </p:nvPr>
        </p:nvSpPr>
        <p:spPr/>
        <p:txBody>
          <a:bodyPr/>
          <a:lstStyle/>
          <a:p>
            <a:fld id="{04C81BFE-F1C1-491C-9CD9-D49827A796D9}" type="datetimeFigureOut">
              <a:rPr lang="en-US" smtClean="0"/>
              <a:t>11/9/2023</a:t>
            </a:fld>
            <a:endParaRPr lang="en-US"/>
          </a:p>
        </p:txBody>
      </p:sp>
      <p:sp>
        <p:nvSpPr>
          <p:cNvPr id="5" name="Footer Placeholder 4">
            <a:extLst>
              <a:ext uri="{FF2B5EF4-FFF2-40B4-BE49-F238E27FC236}">
                <a16:creationId xmlns:a16="http://schemas.microsoft.com/office/drawing/2014/main" id="{7CD92662-5EBF-43EA-A95E-58E6BA9B718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3E2E6-7494-470C-9A9B-3C9EA24BD8C7}"/>
              </a:ext>
            </a:extLst>
          </p:cNvPr>
          <p:cNvSpPr>
            <a:spLocks noGrp="1"/>
          </p:cNvSpPr>
          <p:nvPr>
            <p:ph type="sldNum" sz="quarter" idx="12"/>
          </p:nvPr>
        </p:nvSpPr>
        <p:spPr/>
        <p:txBody>
          <a:bodyPr/>
          <a:lstStyle/>
          <a:p>
            <a:fld id="{0C5C96C8-6B8B-48F3-B50C-9B77F1E48D29}" type="slidenum">
              <a:rPr lang="en-US" smtClean="0"/>
              <a:t>‹#›</a:t>
            </a:fld>
            <a:endParaRPr lang="en-US"/>
          </a:p>
        </p:txBody>
      </p:sp>
    </p:spTree>
    <p:extLst>
      <p:ext uri="{BB962C8B-B14F-4D97-AF65-F5344CB8AC3E}">
        <p14:creationId xmlns:p14="http://schemas.microsoft.com/office/powerpoint/2010/main" val="1366917607"/>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4243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9500593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5820"/>
            <a:ext cx="3183637" cy="543185"/>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177197105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46077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40020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3670199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38933364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86949468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56123516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299836013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278072102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590172445"/>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836627199"/>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237141833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973075211"/>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534022404"/>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3282406944"/>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2946223613"/>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3028654207"/>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89163885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47753108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53362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85472630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9401654"/>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961587000"/>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847348493"/>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1035608673"/>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36332229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3523153"/>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652371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427825075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909624381"/>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694027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52363748"/>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07919485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056741115"/>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12117641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solidFill>
                <a:srgbClr val="3C3B41"/>
              </a:soli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784651" y="3933603"/>
            <a:ext cx="7116725" cy="2006453"/>
          </a:xfrm>
        </p:spPr>
        <p:txBody>
          <a:bodyPr anchor="t" anchorCtr="0">
            <a:noAutofit/>
          </a:bodyPr>
          <a:lstStyle>
            <a:lvl1pPr marL="0" indent="0">
              <a:spcAft>
                <a:spcPts val="1200"/>
              </a:spcAft>
              <a:buNone/>
              <a:defRPr sz="2000">
                <a:latin typeface="+mn-lt"/>
              </a:defRPr>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2475336"/>
            <a:ext cx="3671849" cy="543185"/>
          </a:xfrm>
        </p:spPr>
        <p:txBody>
          <a:bodyPr anchor="t"/>
          <a:lstStyle>
            <a:lvl1pPr>
              <a:defRPr>
                <a:solidFill>
                  <a:schemeClr val="tx2"/>
                </a:solidFill>
              </a:defRPr>
            </a:lvl1pPr>
          </a:lstStyle>
          <a:p>
            <a:r>
              <a:rPr lang="en-US"/>
              <a:t>Title</a:t>
            </a:r>
          </a:p>
        </p:txBody>
      </p:sp>
      <p:sp>
        <p:nvSpPr>
          <p:cNvPr id="6" name="Text Placeholder 6">
            <a:extLst>
              <a:ext uri="{FF2B5EF4-FFF2-40B4-BE49-F238E27FC236}">
                <a16:creationId xmlns:a16="http://schemas.microsoft.com/office/drawing/2014/main" id="{FC4E6403-1510-4189-B264-7A2CFE825C7B}"/>
              </a:ext>
            </a:extLst>
          </p:cNvPr>
          <p:cNvSpPr>
            <a:spLocks noGrp="1"/>
          </p:cNvSpPr>
          <p:nvPr>
            <p:ph type="body" sz="quarter" idx="11"/>
          </p:nvPr>
        </p:nvSpPr>
        <p:spPr>
          <a:xfrm>
            <a:off x="609600" y="3933603"/>
            <a:ext cx="3643423" cy="492443"/>
          </a:xfrm>
        </p:spPr>
        <p:txBody>
          <a:bodyPr anchor="t" anchorCtr="0">
            <a:noAutofit/>
          </a:bodyPr>
          <a:lstStyle>
            <a:lvl1pPr marL="0" indent="0">
              <a:spcAft>
                <a:spcPts val="1200"/>
              </a:spcAft>
              <a:buNone/>
              <a:defRPr sz="2000">
                <a:latin typeface="+mj-lt"/>
              </a:defRPr>
            </a:lvl1pPr>
            <a:lvl2pPr marL="228556" indent="0">
              <a:buNone/>
              <a:defRPr/>
            </a:lvl2pPr>
          </a:lstStyle>
          <a:p>
            <a:pPr lvl="0"/>
            <a:r>
              <a:rPr lang="en-US"/>
              <a:t>Click to edit Master text styles</a:t>
            </a:r>
          </a:p>
        </p:txBody>
      </p:sp>
    </p:spTree>
    <p:extLst>
      <p:ext uri="{BB962C8B-B14F-4D97-AF65-F5344CB8AC3E}">
        <p14:creationId xmlns:p14="http://schemas.microsoft.com/office/powerpoint/2010/main" val="18421847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000">
          <p15:clr>
            <a:srgbClr val="5ACBF0"/>
          </p15:clr>
        </p15:guide>
        <p15:guide id="29" orient="horz" pos="2160">
          <p15:clr>
            <a:srgbClr val="FDE53C"/>
          </p15:clr>
        </p15:guide>
        <p15:guide id="30" pos="2376">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5962996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37977789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03217752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2063805"/>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42506681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Section Title Dark Gray">
    <p:bg>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59016" y="2931082"/>
            <a:ext cx="11473970" cy="738664"/>
          </a:xfrm>
          <a:noFill/>
        </p:spPr>
        <p:txBody>
          <a:bodyPr wrap="square" tIns="91440" bIns="91440" anchor="t" anchorCtr="0">
            <a:spAutoFit/>
          </a:bodyPr>
          <a:lstStyle>
            <a:lvl1pPr>
              <a:defRPr sz="4000" spc="-100" baseline="0">
                <a:solidFill>
                  <a:srgbClr val="50E6FF"/>
                </a:solidFill>
              </a:defRPr>
            </a:lvl1pPr>
          </a:lstStyle>
          <a:p>
            <a:r>
              <a:rPr lang="en-US"/>
              <a:t>Section title</a:t>
            </a:r>
          </a:p>
        </p:txBody>
      </p:sp>
      <p:sp>
        <p:nvSpPr>
          <p:cNvPr id="5" name="Content Placeholder 4">
            <a:extLst>
              <a:ext uri="{FF2B5EF4-FFF2-40B4-BE49-F238E27FC236}">
                <a16:creationId xmlns:a16="http://schemas.microsoft.com/office/drawing/2014/main" id="{47A9E628-5AC3-4976-AB1B-B8A55E079A9A}"/>
              </a:ext>
            </a:extLst>
          </p:cNvPr>
          <p:cNvSpPr>
            <a:spLocks noGrp="1"/>
          </p:cNvSpPr>
          <p:nvPr>
            <p:ph sz="quarter" idx="10" hasCustomPrompt="1"/>
          </p:nvPr>
        </p:nvSpPr>
        <p:spPr>
          <a:xfrm>
            <a:off x="473315" y="4333981"/>
            <a:ext cx="426270" cy="447229"/>
          </a:xfrm>
          <a:prstGeom prst="ellipse">
            <a:avLst/>
          </a:prstGeom>
        </p:spPr>
        <p:txBody>
          <a:bodyPr anchor="ctr"/>
          <a:lstStyle>
            <a:lvl1pPr marL="0" indent="0" algn="ctr">
              <a:buNone/>
              <a:defRPr sz="800"/>
            </a:lvl1pPr>
            <a:lvl5pPr>
              <a:defRPr/>
            </a:lvl5pPr>
          </a:lstStyle>
          <a:p>
            <a:pPr lvl="0"/>
            <a:r>
              <a:rPr lang="en-US"/>
              <a:t>.</a:t>
            </a:r>
          </a:p>
        </p:txBody>
      </p:sp>
      <p:sp>
        <p:nvSpPr>
          <p:cNvPr id="7" name="Text Placeholder 6">
            <a:extLst>
              <a:ext uri="{FF2B5EF4-FFF2-40B4-BE49-F238E27FC236}">
                <a16:creationId xmlns:a16="http://schemas.microsoft.com/office/drawing/2014/main" id="{1977F0DA-5260-4537-B0F9-EE62CA16B80D}"/>
              </a:ext>
            </a:extLst>
          </p:cNvPr>
          <p:cNvSpPr>
            <a:spLocks noGrp="1"/>
          </p:cNvSpPr>
          <p:nvPr>
            <p:ph type="body" sz="quarter" idx="11" hasCustomPrompt="1"/>
          </p:nvPr>
        </p:nvSpPr>
        <p:spPr>
          <a:xfrm>
            <a:off x="1285875" y="4333981"/>
            <a:ext cx="10547350" cy="492443"/>
          </a:xfrm>
        </p:spPr>
        <p:txBody>
          <a:bodyPr/>
          <a:lstStyle>
            <a:lvl1pPr marL="0" indent="0">
              <a:buNone/>
              <a:defRPr sz="2000">
                <a:solidFill>
                  <a:schemeClr val="bg2">
                    <a:lumMod val="20000"/>
                    <a:lumOff val="80000"/>
                  </a:schemeClr>
                </a:solidFill>
              </a:defRPr>
            </a:lvl1pPr>
          </a:lstStyle>
          <a:p>
            <a:pPr lvl="0"/>
            <a:r>
              <a:rPr lang="en-US"/>
              <a:t>Subtitle</a:t>
            </a:r>
          </a:p>
        </p:txBody>
      </p:sp>
      <p:pic>
        <p:nvPicPr>
          <p:cNvPr id="3" name="Graphic 2">
            <a:extLst>
              <a:ext uri="{FF2B5EF4-FFF2-40B4-BE49-F238E27FC236}">
                <a16:creationId xmlns:a16="http://schemas.microsoft.com/office/drawing/2014/main" id="{30B2A171-ABE2-4533-8F3F-61D18638BE1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14685584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881629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0558000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6610329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37456462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3369437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40266893"/>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771485724"/>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83669676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85460210"/>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5775244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4BB72EDB-F591-42F3-84E2-122541429E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183151477"/>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87550832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41700772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26184683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234248142"/>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3350882339"/>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97048759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29820863"/>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8163346"/>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5030777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 looking at a computer.&#10;&#10;Description automatically generated">
            <a:extLst>
              <a:ext uri="{FF2B5EF4-FFF2-40B4-BE49-F238E27FC236}">
                <a16:creationId xmlns:a16="http://schemas.microsoft.com/office/drawing/2014/main" id="{6A1ED83B-A953-4CFF-8152-43EEBCEEEAFE}"/>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632325008"/>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730164548"/>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82645621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196719636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57205983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9311259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239260240"/>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664100439"/>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326544839"/>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25662922"/>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2270060292"/>
      </p:ext>
    </p:extLst>
  </p:cSld>
  <p:clrMapOvr>
    <a:masterClrMapping/>
  </p:clrMapOvr>
  <p:transition>
    <p:fad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740367986"/>
      </p:ext>
    </p:extLst>
  </p:cSld>
  <p:clrMapOvr>
    <a:masterClrMapping/>
  </p:clrMapOvr>
  <p:transition>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2908710116"/>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3064713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67332535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5083206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77627922"/>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1211316921"/>
      </p:ext>
    </p:extLst>
  </p:cSld>
  <p:clrMapOvr>
    <a:masterClrMapping/>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62343466"/>
      </p:ext>
    </p:extLst>
  </p:cSld>
  <p:clrMapOvr>
    <a:masterClrMapping/>
  </p:clrMapOvr>
  <p:transition>
    <p:fade/>
  </p:transition>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231051087"/>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396B-7D22-4BC3-BF4F-F51F1AC36B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D4937E-D546-4163-8FA9-F0019658226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7B426D-0521-47B3-81CA-33E50EBF7C69}"/>
              </a:ext>
            </a:extLst>
          </p:cNvPr>
          <p:cNvSpPr>
            <a:spLocks noGrp="1"/>
          </p:cNvSpPr>
          <p:nvPr>
            <p:ph type="dt" sz="half" idx="10"/>
          </p:nvPr>
        </p:nvSpPr>
        <p:spPr/>
        <p:txBody>
          <a:bodyPr/>
          <a:lstStyle/>
          <a:p>
            <a:fld id="{71A4CBF9-5E0E-4F76-8732-37DD9BE4367F}" type="datetimeFigureOut">
              <a:rPr lang="en-US" smtClean="0"/>
              <a:t>11/9/2023</a:t>
            </a:fld>
            <a:endParaRPr lang="en-US"/>
          </a:p>
        </p:txBody>
      </p:sp>
      <p:sp>
        <p:nvSpPr>
          <p:cNvPr id="5" name="Footer Placeholder 4">
            <a:extLst>
              <a:ext uri="{FF2B5EF4-FFF2-40B4-BE49-F238E27FC236}">
                <a16:creationId xmlns:a16="http://schemas.microsoft.com/office/drawing/2014/main" id="{FD2A2E7F-9E59-45DE-9D73-5022A892C5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0F9D44-BD89-4DC6-B037-2A5A175867E3}"/>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67976747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913529898"/>
      </p:ext>
    </p:extLst>
  </p:cSld>
  <p:clrMapOvr>
    <a:masterClrMapping/>
  </p:clrMapOvr>
  <p:transition>
    <p:fade/>
  </p:transition>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974332906"/>
      </p:ext>
    </p:extLst>
  </p:cSld>
  <p:clrMapOvr>
    <a:masterClrMapping/>
  </p:clrMapOvr>
  <p:transition>
    <p:fade/>
  </p:transition>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322349167"/>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998828782"/>
      </p:ext>
    </p:extLst>
  </p:cSld>
  <p:clrMapOvr>
    <a:masterClrMapping/>
  </p:clrMapOvr>
  <p:transition>
    <p:fade/>
  </p:transition>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84727509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784501287"/>
      </p:ext>
    </p:extLst>
  </p:cSld>
  <p:clrMapOvr>
    <a:masterClrMapping/>
  </p:clrMapOvr>
  <p:transition>
    <p:fade/>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2507990943"/>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67028650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85158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12366409"/>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772738123"/>
      </p:ext>
    </p:extLst>
  </p:cSld>
  <p:clrMapOvr>
    <a:masterClrMapping/>
  </p:clrMapOvr>
  <p:transition>
    <p:fade/>
  </p:transition>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4132674884"/>
      </p:ext>
    </p:extLst>
  </p:cSld>
  <p:clrMapOvr>
    <a:masterClrMapping/>
  </p:clrMapOvr>
  <p:transition>
    <p:fade/>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1433675449"/>
      </p:ext>
    </p:extLst>
  </p:cSld>
  <p:clrMapOvr>
    <a:masterClrMapping/>
  </p:clrMapOvr>
  <p:transition>
    <p:fade/>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184015782"/>
      </p:ext>
    </p:extLst>
  </p:cSld>
  <p:clrMapOvr>
    <a:masterClrMapping/>
  </p:clrMapOvr>
  <p:transition>
    <p:fade/>
  </p:transition>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311528821"/>
      </p:ext>
    </p:extLst>
  </p:cSld>
  <p:clrMapOvr>
    <a:masterClrMapping/>
  </p:clrMapOvr>
  <p:transition>
    <p:fade/>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4277915618"/>
      </p:ext>
    </p:extLst>
  </p:cSld>
  <p:clrMapOvr>
    <a:masterClrMapping/>
  </p:clrMapOvr>
  <p:transition>
    <p:fade/>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907404464"/>
      </p:ext>
    </p:extLst>
  </p:cSld>
  <p:clrMapOvr>
    <a:masterClrMapping/>
  </p:clrMapOvr>
  <p:transition>
    <p:fade/>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1068673446"/>
      </p:ext>
    </p:extLst>
  </p:cSld>
  <p:clrMapOvr>
    <a:masterClrMapping/>
  </p:clrMapOvr>
  <p:transition>
    <p:fade/>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1501720382"/>
      </p:ext>
    </p:extLst>
  </p:cSld>
  <p:clrMapOvr>
    <a:masterClrMapping/>
  </p:clrMapOvr>
  <p:transition>
    <p:fade/>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993710383"/>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277572096"/>
      </p:ext>
    </p:extLst>
  </p:cSld>
  <p:clrMapOvr>
    <a:masterClrMapping/>
  </p:clrMapOvr>
  <p:transition>
    <p:fade/>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539681386"/>
      </p:ext>
    </p:extLst>
  </p:cSld>
  <p:clrMapOvr>
    <a:masterClrMapping/>
  </p:clrMapOvr>
  <p:transition>
    <p:fade/>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38291548"/>
      </p:ext>
    </p:extLst>
  </p:cSld>
  <p:clrMapOvr>
    <a:masterClrMapping/>
  </p:clrMapOvr>
  <p:transition>
    <p:fade/>
  </p:transition>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573178113"/>
      </p:ext>
    </p:extLst>
  </p:cSld>
  <p:clrMapOvr>
    <a:masterClrMapping/>
  </p:clrMapOvr>
  <p:transition>
    <p:fade/>
  </p:transition>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154270242"/>
      </p:ext>
    </p:extLst>
  </p:cSld>
  <p:clrMapOvr>
    <a:masterClrMapping/>
  </p:clrMapOvr>
  <p:transition>
    <p:fade/>
  </p:transition>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4762866"/>
      </p:ext>
    </p:extLst>
  </p:cSld>
  <p:clrMapOvr>
    <a:masterClrMapping/>
  </p:clrMapOvr>
  <p:transition>
    <p:fade/>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
        <p:nvSpPr>
          <p:cNvPr id="8" name="Text Box 3">
            <a:extLst>
              <a:ext uri="{FF2B5EF4-FFF2-40B4-BE49-F238E27FC236}">
                <a16:creationId xmlns:a16="http://schemas.microsoft.com/office/drawing/2014/main" id="{3F1DAFF6-F27C-B74D-96EC-43A1B70AA06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1970676201"/>
      </p:ext>
    </p:extLst>
  </p:cSld>
  <p:clrMapOvr>
    <a:masterClrMapping/>
  </p:clrMapOvr>
  <p:transition>
    <p:fade/>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188330513"/>
      </p:ext>
    </p:extLst>
  </p:cSld>
  <p:clrMapOvr>
    <a:masterClrMapping/>
  </p:clrMapOvr>
  <p:transition>
    <p:fade/>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9267940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003094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918392907"/>
      </p:ext>
    </p:extLst>
  </p:cSld>
  <p:clrMapOvr>
    <a:masterClrMapping/>
  </p:clrMapOvr>
  <p:transition>
    <p:fade/>
  </p:transition>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3178502850"/>
      </p:ext>
    </p:extLst>
  </p:cSld>
  <p:clrMapOvr>
    <a:masterClrMapping/>
  </p:clrMapOvr>
  <p:transition>
    <p:fade/>
  </p:transition>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3558394862"/>
      </p:ext>
    </p:extLst>
  </p:cSld>
  <p:clrMapOvr>
    <a:masterClrMapping/>
  </p:clrMapOvr>
  <p:transition>
    <p:fade/>
  </p:transition>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795281884"/>
      </p:ext>
    </p:extLst>
  </p:cSld>
  <p:clrMapOvr>
    <a:masterClrMapping/>
  </p:clrMapOvr>
  <p:transition>
    <p:fade/>
  </p:transition>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970227006"/>
      </p:ext>
    </p:extLst>
  </p:cSld>
  <p:clrMapOvr>
    <a:masterClrMapping/>
  </p:clrMapOvr>
  <p:transition>
    <p:fade/>
  </p:transition>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4165009251"/>
      </p:ext>
    </p:extLst>
  </p:cSld>
  <p:clrMapOvr>
    <a:masterClrMapping/>
  </p:clrMapOvr>
  <p:transition>
    <p:fade/>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5"/>
            <a:ext cx="11306469" cy="211083"/>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accent6">
                    <a:lumMod val="75000"/>
                  </a:schemeClr>
                </a:solidFill>
                <a:cs typeface="Segoe UI" pitchFamily="34" charset="0"/>
              </a:rPr>
              <a:t>©Microsoft Corporation									                                                                                                                                             Azure </a:t>
            </a:r>
          </a:p>
        </p:txBody>
      </p:sp>
    </p:spTree>
    <p:extLst>
      <p:ext uri="{BB962C8B-B14F-4D97-AF65-F5344CB8AC3E}">
        <p14:creationId xmlns:p14="http://schemas.microsoft.com/office/powerpoint/2010/main" val="2577171103"/>
      </p:ext>
    </p:extLst>
  </p:cSld>
  <p:clrMapOvr>
    <a:masterClrMapping/>
  </p:clrMapOvr>
  <p:transition>
    <p:fade/>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7286094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8.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2816858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9.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418315"/>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503941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73140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155821"/>
            <a:ext cx="6667500" cy="543185"/>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8521947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9"/>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952370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553998"/>
          </a:xfrm>
        </p:spPr>
        <p:txBody>
          <a:bodyPr/>
          <a:lstStyle/>
          <a:p>
            <a:r>
              <a:rPr lang="en-US"/>
              <a:t>Click to edit Master title style</a:t>
            </a:r>
          </a:p>
        </p:txBody>
      </p:sp>
    </p:spTree>
    <p:extLst>
      <p:ext uri="{BB962C8B-B14F-4D97-AF65-F5344CB8AC3E}">
        <p14:creationId xmlns:p14="http://schemas.microsoft.com/office/powerpoint/2010/main" val="1549206400"/>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73386158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6523528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9632305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17633561"/>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41466181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726009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71011396"/>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11/9/2023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02597623"/>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18258410"/>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82514832"/>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240544058"/>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051024710"/>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1_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408988" y="589607"/>
            <a:ext cx="3200400" cy="457200"/>
          </a:xfrm>
        </p:spPr>
        <p:txBody>
          <a:bodyPr lIns="0" tIns="0" rIns="0" bIns="0"/>
          <a:lstStyle>
            <a:lvl1pPr marL="0" indent="0" algn="r">
              <a:buNone/>
              <a:defRPr sz="2000">
                <a:latin typeface="+mn-lt"/>
              </a:defRPr>
            </a:lvl1pPr>
            <a:lvl2pPr marL="342900" indent="0">
              <a:buNone/>
              <a:defRPr sz="2000"/>
            </a:lvl2pPr>
            <a:lvl3pPr marL="571500" indent="0">
              <a:buNone/>
              <a:defRPr sz="2000"/>
            </a:lvl3pPr>
            <a:lvl4pPr marL="800100" indent="0">
              <a:buNone/>
              <a:defRPr sz="2000"/>
            </a:lvl4pPr>
            <a:lvl5pPr marL="1028700" indent="0">
              <a:buNone/>
              <a:defRPr sz="2000"/>
            </a:lvl5pPr>
          </a:lstStyle>
          <a:p>
            <a:pPr lvl="0"/>
            <a:r>
              <a:rPr lang="en-US"/>
              <a:t>Session code</a:t>
            </a:r>
          </a:p>
        </p:txBody>
      </p:sp>
    </p:spTree>
    <p:extLst>
      <p:ext uri="{BB962C8B-B14F-4D97-AF65-F5344CB8AC3E}">
        <p14:creationId xmlns:p14="http://schemas.microsoft.com/office/powerpoint/2010/main" val="38765198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pic>
        <p:nvPicPr>
          <p:cNvPr id="6" name="Picture 5">
            <a:extLst>
              <a:ext uri="{FF2B5EF4-FFF2-40B4-BE49-F238E27FC236}">
                <a16:creationId xmlns:a16="http://schemas.microsoft.com/office/drawing/2014/main" id="{02CD22C3-9CBF-447D-924C-78F5E388080A}"/>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5637006" y="5166804"/>
            <a:ext cx="1401355" cy="1406545"/>
          </a:xfrm>
          <a:prstGeom prst="rect">
            <a:avLst/>
          </a:prstGeom>
        </p:spPr>
      </p:pic>
      <p:pic>
        <p:nvPicPr>
          <p:cNvPr id="7" name="Picture 6">
            <a:extLst>
              <a:ext uri="{FF2B5EF4-FFF2-40B4-BE49-F238E27FC236}">
                <a16:creationId xmlns:a16="http://schemas.microsoft.com/office/drawing/2014/main" id="{51B93FF3-2504-4A0A-96C9-427F96655F8B}"/>
              </a:ext>
              <a:ext uri="{C183D7F6-B498-43B3-948B-1728B52AA6E4}">
                <adec:decorative xmlns:adec="http://schemas.microsoft.com/office/drawing/2017/decorative" val="1"/>
              </a:ext>
            </a:extLst>
          </p:cNvPr>
          <p:cNvPicPr>
            <a:picLocks noChangeAspect="1"/>
          </p:cNvPicPr>
          <p:nvPr userDrawn="1"/>
        </p:nvPicPr>
        <p:blipFill>
          <a:blip r:embed="rId3"/>
          <a:stretch>
            <a:fillRect/>
          </a:stretch>
        </p:blipFill>
        <p:spPr>
          <a:xfrm>
            <a:off x="10496596" y="290456"/>
            <a:ext cx="1406545" cy="1406545"/>
          </a:xfrm>
          <a:prstGeom prst="rect">
            <a:avLst/>
          </a:prstGeom>
        </p:spPr>
      </p:pic>
      <p:sp>
        <p:nvSpPr>
          <p:cNvPr id="8" name="Picture Placeholder" descr="This photo is a 'placeholder' only. Drag or drop your photo here, or click and tap the center to insert a photo.">
            <a:extLst>
              <a:ext uri="{FF2B5EF4-FFF2-40B4-BE49-F238E27FC236}">
                <a16:creationId xmlns:a16="http://schemas.microsoft.com/office/drawing/2014/main" id="{1A908A13-5B22-4076-BA35-F9D142DACCE0}"/>
              </a:ext>
            </a:extLst>
          </p:cNvPr>
          <p:cNvSpPr>
            <a:spLocks noGrp="1" noChangeAspect="1"/>
          </p:cNvSpPr>
          <p:nvPr>
            <p:ph type="pic" sz="quarter" idx="11" hasCustomPrompt="1"/>
          </p:nvPr>
        </p:nvSpPr>
        <p:spPr bwMode="gray">
          <a:xfrm>
            <a:off x="5914548" y="563892"/>
            <a:ext cx="5724144" cy="5724144"/>
          </a:xfrm>
          <a:blipFill>
            <a:blip r:embed="rId4"/>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84916206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26586588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618738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spTree>
    <p:extLst>
      <p:ext uri="{BB962C8B-B14F-4D97-AF65-F5344CB8AC3E}">
        <p14:creationId xmlns:p14="http://schemas.microsoft.com/office/powerpoint/2010/main" val="2411205694"/>
      </p:ext>
    </p:extLst>
  </p:cSld>
  <p:clrMapOvr>
    <a:masterClrMapping/>
  </p:clrMapOvr>
  <p:transition>
    <p:fad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1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4"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7" y="52388"/>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70" y="2323340"/>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2" y="2532448"/>
            <a:ext cx="9630389" cy="1793104"/>
          </a:xfrm>
          <a:prstGeom prst="rect">
            <a:avLst/>
          </a:prstGeom>
          <a:noFill/>
        </p:spPr>
        <p:txBody>
          <a:bodyPr lIns="0" tIns="0" rIns="0" bIns="182880" anchor="b" anchorCtr="0"/>
          <a:lstStyle>
            <a:lvl1pPr>
              <a:defRPr sz="4704"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7"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4109546931"/>
      </p:ext>
    </p:extLst>
  </p:cSld>
  <p:clrMapOvr>
    <a:masterClrMapping/>
  </p:clrMapOvr>
  <p:transition>
    <p:fad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Tree>
    <p:extLst>
      <p:ext uri="{BB962C8B-B14F-4D97-AF65-F5344CB8AC3E}">
        <p14:creationId xmlns:p14="http://schemas.microsoft.com/office/powerpoint/2010/main" val="3167066761"/>
      </p:ext>
    </p:extLst>
  </p:cSld>
  <p:clrMapOvr>
    <a:masterClrMapping/>
  </p:clrMapOvr>
  <p:transition>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8" y="206106"/>
            <a:ext cx="5583404" cy="6409831"/>
          </a:xfrm>
          <a:prstGeom prst="rect">
            <a:avLst/>
          </a:prstGeom>
        </p:spPr>
      </p:pic>
    </p:spTree>
    <p:extLst>
      <p:ext uri="{BB962C8B-B14F-4D97-AF65-F5344CB8AC3E}">
        <p14:creationId xmlns:p14="http://schemas.microsoft.com/office/powerpoint/2010/main" val="4274984389"/>
      </p:ext>
    </p:extLst>
  </p:cSld>
  <p:clrMapOvr>
    <a:masterClrMapping/>
  </p:clrMapOvr>
  <p:transition>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3" y="321590"/>
            <a:ext cx="5413537" cy="6214821"/>
          </a:xfrm>
          <a:prstGeom prst="rect">
            <a:avLst/>
          </a:prstGeom>
        </p:spPr>
      </p:pic>
    </p:spTree>
    <p:extLst>
      <p:ext uri="{BB962C8B-B14F-4D97-AF65-F5344CB8AC3E}">
        <p14:creationId xmlns:p14="http://schemas.microsoft.com/office/powerpoint/2010/main" val="1714514451"/>
      </p:ext>
    </p:extLst>
  </p:cSld>
  <p:clrMapOvr>
    <a:masterClrMapping/>
  </p:clrMapOvr>
  <p:transition>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004713176"/>
      </p:ext>
    </p:extLst>
  </p:cSld>
  <p:clrMapOvr>
    <a:masterClrMapping/>
  </p:clrMapOvr>
  <p:transition>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2" y="0"/>
            <a:ext cx="6080099" cy="6858000"/>
          </a:xfrm>
          <a:prstGeom prst="rect">
            <a:avLst/>
          </a:prstGeom>
        </p:spPr>
      </p:pic>
    </p:spTree>
    <p:extLst>
      <p:ext uri="{BB962C8B-B14F-4D97-AF65-F5344CB8AC3E}">
        <p14:creationId xmlns:p14="http://schemas.microsoft.com/office/powerpoint/2010/main" val="769465975"/>
      </p:ext>
    </p:extLst>
  </p:cSld>
  <p:clrMapOvr>
    <a:masterClrMapping/>
  </p:clrMapOvr>
  <p:transition>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2"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490954391"/>
      </p:ext>
    </p:extLst>
  </p:cSld>
  <p:clrMapOvr>
    <a:masterClrMapping/>
  </p:clrMapOvr>
  <p:transition>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943321449"/>
      </p:ext>
    </p:extLst>
  </p:cSld>
  <p:clrMapOvr>
    <a:masterClrMapping/>
  </p:clrMapOvr>
  <p:transition>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4"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1"/>
            </a:lvl3pPr>
            <a:lvl4pPr>
              <a:defRPr sz="1371"/>
            </a:lvl4pPr>
            <a:lvl5pPr>
              <a:defRPr sz="1028"/>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228641345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4" y="1168944"/>
            <a:ext cx="547437" cy="3786998"/>
          </a:xfrm>
          <a:prstGeom prst="rect">
            <a:avLst/>
          </a:prstGeom>
        </p:spPr>
        <p:txBody>
          <a:bodyPr wrap="square" lIns="0" tIns="0" rIns="0" bIns="0">
            <a:noAutofit/>
          </a:bodyPr>
          <a:lstStyle>
            <a:lvl1pPr marL="0" indent="0" defTabSz="507233">
              <a:spcAft>
                <a:spcPts val="490"/>
              </a:spcAft>
              <a:buNone/>
              <a:defRPr sz="1765" spc="0" baseline="0">
                <a:solidFill>
                  <a:schemeClr val="tx2"/>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1" y="1168943"/>
            <a:ext cx="3290380" cy="3786998"/>
          </a:xfrm>
          <a:prstGeom prst="rect">
            <a:avLst/>
          </a:prstGeom>
        </p:spPr>
        <p:txBody>
          <a:bodyPr wrap="square" lIns="0" tIns="0" rIns="0" bIns="0">
            <a:noAutofit/>
          </a:bodyPr>
          <a:lstStyle>
            <a:lvl1pPr marL="0" indent="0" defTabSz="507233">
              <a:spcAft>
                <a:spcPts val="490"/>
              </a:spcAft>
              <a:buNone/>
              <a:defRPr sz="1765" spc="0" baseline="0">
                <a:solidFill>
                  <a:srgbClr val="000000"/>
                </a:solidFill>
              </a:defRPr>
            </a:lvl1pPr>
            <a:lvl2pPr marL="224054" indent="0">
              <a:buNone/>
              <a:defRPr sz="1765"/>
            </a:lvl2pPr>
            <a:lvl3pPr marL="448107" indent="0">
              <a:buNone/>
              <a:defRPr sz="1765"/>
            </a:lvl3pPr>
            <a:lvl4pPr marL="672161" indent="0">
              <a:buNone/>
              <a:defRPr sz="1765"/>
            </a:lvl4pPr>
            <a:lvl5pPr marL="896214"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998557085"/>
      </p:ext>
    </p:extLst>
  </p:cSld>
  <p:clrMapOvr>
    <a:masterClrMapping/>
  </p:clrMapOvr>
  <p:transition>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07" indent="0">
              <a:buNone/>
              <a:defRPr/>
            </a:lvl3pPr>
            <a:lvl4pPr marL="672161" indent="0">
              <a:buNone/>
              <a:defRPr/>
            </a:lvl4pPr>
            <a:lvl5pPr marL="896214"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6" y="3015704"/>
            <a:ext cx="11306469" cy="216206"/>
          </a:xfrm>
          <a:prstGeom prst="rect">
            <a:avLst/>
          </a:prstGeom>
        </p:spPr>
        <p:txBody>
          <a:bodyPr lIns="0" tIns="0" rIns="0" bIns="0"/>
          <a:lstStyle>
            <a:lvl1pPr marL="0" indent="0">
              <a:lnSpc>
                <a:spcPts val="1765"/>
              </a:lnSpc>
              <a:spcBef>
                <a:spcPts val="0"/>
              </a:spcBef>
              <a:buNone/>
              <a:defRPr sz="1371" b="0" spc="0">
                <a:solidFill>
                  <a:schemeClr val="tx2"/>
                </a:solidFill>
                <a:latin typeface="+mj-lt"/>
              </a:defRPr>
            </a:lvl1pPr>
            <a:lvl2pPr marL="0" indent="0">
              <a:lnSpc>
                <a:spcPts val="1765"/>
              </a:lnSpc>
              <a:spcBef>
                <a:spcPts val="0"/>
              </a:spcBef>
              <a:buNone/>
              <a:defRPr sz="1371" spc="0">
                <a:solidFill>
                  <a:srgbClr val="000000"/>
                </a:solidFill>
              </a:defRPr>
            </a:lvl2pPr>
            <a:lvl3pPr marL="448107" indent="0">
              <a:buNone/>
              <a:defRPr/>
            </a:lvl3pPr>
            <a:lvl4pPr marL="672161" indent="0">
              <a:buNone/>
              <a:defRPr/>
            </a:lvl4pPr>
            <a:lvl5pPr marL="896214"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6" y="4503832"/>
            <a:ext cx="11306469" cy="150884"/>
          </a:xfrm>
          <a:prstGeom prst="rect">
            <a:avLst/>
          </a:prstGeo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07" indent="0">
              <a:buNone/>
              <a:defRPr/>
            </a:lvl3pPr>
            <a:lvl4pPr marL="672161"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70" y="4299925"/>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70"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Medium: body copy Segoe UI Regular 14/18</a:t>
            </a:r>
          </a:p>
        </p:txBody>
      </p:sp>
    </p:spTree>
    <p:extLst>
      <p:ext uri="{BB962C8B-B14F-4D97-AF65-F5344CB8AC3E}">
        <p14:creationId xmlns:p14="http://schemas.microsoft.com/office/powerpoint/2010/main" val="2785016881"/>
      </p:ext>
    </p:extLst>
  </p:cSld>
  <p:clrMapOvr>
    <a:masterClrMapping/>
  </p:clrMapOvr>
  <p:transition>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6" y="1922586"/>
            <a:ext cx="9384447" cy="3365537"/>
          </a:xfrm>
          <a:prstGeom prst="rect">
            <a:avLst/>
          </a:prstGeom>
        </p:spPr>
        <p:txBody>
          <a:bodyPr wrap="square" lIns="0" tIns="0" rIns="0" bIns="0">
            <a:spAutoFit/>
          </a:bodyPr>
          <a:lstStyle>
            <a:lvl1pPr marL="336080" marR="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080" marR="0" lvl="0" indent="-336080" algn="l" defTabSz="914192"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644948175"/>
      </p:ext>
    </p:extLst>
  </p:cSld>
  <p:clrMapOvr>
    <a:masterClrMapping/>
  </p:clrMapOvr>
  <p:transition>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0"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1" y="3151388"/>
            <a:ext cx="3618381" cy="216206"/>
          </a:xfrm>
          <a:prstGeom prst="rect">
            <a:avLst/>
          </a:prstGeom>
        </p:spPr>
        <p:txBody>
          <a:bodyPr lIns="0" tIns="0" rIns="0" bIns="0"/>
          <a:lstStyle>
            <a:lvl1pPr marL="0" indent="0">
              <a:lnSpc>
                <a:spcPts val="1765"/>
              </a:lnSpc>
              <a:spcBef>
                <a:spcPts val="0"/>
              </a:spcBef>
              <a:spcAft>
                <a:spcPts val="588"/>
              </a:spcAft>
              <a:buNone/>
              <a:defRPr sz="1371" b="0" spc="0" baseline="0">
                <a:solidFill>
                  <a:schemeClr val="tx2"/>
                </a:solidFill>
                <a:latin typeface="+mj-lt"/>
              </a:defRPr>
            </a:lvl1pPr>
            <a:lvl2pPr marL="280067" marR="0" indent="-280067" algn="l" defTabSz="914192"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1" kern="1200" spc="0" baseline="0" dirty="0">
                <a:solidFill>
                  <a:srgbClr val="000000"/>
                </a:solidFill>
                <a:latin typeface="+mn-lt"/>
                <a:ea typeface="+mn-ea"/>
                <a:cs typeface="+mn-cs"/>
              </a:defRPr>
            </a:lvl2pPr>
            <a:lvl3pPr marL="448107" indent="0">
              <a:buNone/>
              <a:defRPr/>
            </a:lvl3pPr>
            <a:lvl4pPr marL="672161" indent="0">
              <a:buNone/>
              <a:defRPr/>
            </a:lvl4pPr>
            <a:lvl5pPr marL="896214"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7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50"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7" y="3378440"/>
            <a:ext cx="3618381" cy="2059666"/>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755812693"/>
      </p:ext>
    </p:extLst>
  </p:cSld>
  <p:clrMapOvr>
    <a:masterClrMapping/>
  </p:clrMapOvr>
  <p:transition>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6"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10" y="2593750"/>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41514547"/>
      </p:ext>
    </p:extLst>
  </p:cSld>
  <p:clrMapOvr>
    <a:masterClrMapping/>
  </p:clrMapOvr>
  <p:transition>
    <p:fad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4"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3"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8" y="1599723"/>
            <a:ext cx="3609417" cy="3108047"/>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216206"/>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4"/>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2"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6"/>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8"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4"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298309887"/>
      </p:ext>
    </p:extLst>
  </p:cSld>
  <p:clrMapOvr>
    <a:masterClrMapping/>
  </p:clrMapOvr>
  <p:transition>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3"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6"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6"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7"/>
            <a:ext cx="256787" cy="258381"/>
          </a:xfrm>
          <a:prstGeom prst="rect">
            <a:avLst/>
          </a:prstGeom>
        </p:spPr>
        <p:txBody>
          <a:bodyPr tIns="0" bIns="0"/>
          <a:lstStyle>
            <a:lvl1pPr marL="0" algn="l" defTabSz="913927"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3927"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3927"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30"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5" y="3622293"/>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1258988549"/>
      </p:ext>
    </p:extLst>
  </p:cSld>
  <p:clrMapOvr>
    <a:masterClrMapping/>
  </p:clrMapOvr>
  <p:transition>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1100457709"/>
      </p:ext>
    </p:extLst>
  </p:cSld>
  <p:clrMapOvr>
    <a:masterClrMapping/>
  </p:clrMapOvr>
  <p:transition>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000000"/>
                </a:solidFill>
              </a:defRPr>
            </a:lvl1pPr>
          </a:lstStyle>
          <a:p>
            <a:pPr marL="0" lvl="0">
              <a:lnSpc>
                <a:spcPts val="5489"/>
              </a:lnSpc>
            </a:pPr>
            <a:r>
              <a:rPr lang="en-US"/>
              <a:t>Section title</a:t>
            </a:r>
          </a:p>
        </p:txBody>
      </p:sp>
    </p:spTree>
    <p:extLst>
      <p:ext uri="{BB962C8B-B14F-4D97-AF65-F5344CB8AC3E}">
        <p14:creationId xmlns:p14="http://schemas.microsoft.com/office/powerpoint/2010/main" val="3701257352"/>
      </p:ext>
    </p:extLst>
  </p:cSld>
  <p:clrMapOvr>
    <a:masterClrMapping/>
  </p:clrMapOvr>
  <p:transition>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3"/>
            <a:ext cx="7454643" cy="3558191"/>
          </a:xfrm>
          <a:prstGeom prst="rect">
            <a:avLst/>
          </a:prstGeom>
          <a:noFill/>
        </p:spPr>
        <p:txBody>
          <a:bodyPr vert="horz" wrap="square" lIns="0" tIns="0" rIns="0" bIns="0" rtlCol="0" anchor="t" anchorCtr="0">
            <a:noAutofit/>
          </a:bodyPr>
          <a:lstStyle>
            <a:lvl1pPr>
              <a:defRPr lang="en-US" sz="4704" spc="-49" baseline="0" dirty="0">
                <a:solidFill>
                  <a:srgbClr val="FFFFFF"/>
                </a:solidFill>
              </a:defRPr>
            </a:lvl1pPr>
          </a:lstStyle>
          <a:p>
            <a:pPr marL="0" lvl="0">
              <a:lnSpc>
                <a:spcPts val="5489"/>
              </a:lnSpc>
            </a:pPr>
            <a:r>
              <a:rPr lang="en-US"/>
              <a:t>Section title</a:t>
            </a:r>
          </a:p>
        </p:txBody>
      </p:sp>
    </p:spTree>
    <p:extLst>
      <p:ext uri="{BB962C8B-B14F-4D97-AF65-F5344CB8AC3E}">
        <p14:creationId xmlns:p14="http://schemas.microsoft.com/office/powerpoint/2010/main" val="18235704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tx2"/>
                </a:soli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205655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21074371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2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pic>
        <p:nvPicPr>
          <p:cNvPr id="2" name="Graphic 1">
            <a:extLst>
              <a:ext uri="{FF2B5EF4-FFF2-40B4-BE49-F238E27FC236}">
                <a16:creationId xmlns:a16="http://schemas.microsoft.com/office/drawing/2014/main" id="{97DB3F4D-E716-41CF-AA35-46DCDC8D6C8F}"/>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spTree>
    <p:extLst>
      <p:ext uri="{BB962C8B-B14F-4D97-AF65-F5344CB8AC3E}">
        <p14:creationId xmlns:p14="http://schemas.microsoft.com/office/powerpoint/2010/main" val="2888999677"/>
      </p:ext>
    </p:extLst>
  </p:cSld>
  <p:clrMapOvr>
    <a:masterClrMapping/>
  </p:clrMapOvr>
  <p:transition>
    <p:fade/>
  </p:transition>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3_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pic>
        <p:nvPicPr>
          <p:cNvPr id="2" name="Graphic 1">
            <a:extLst>
              <a:ext uri="{FF2B5EF4-FFF2-40B4-BE49-F238E27FC236}">
                <a16:creationId xmlns:a16="http://schemas.microsoft.com/office/drawing/2014/main" id="{C26E514D-8AB8-4BDB-8B21-573BB1848266}"/>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3" name="Picture 2">
            <a:extLst>
              <a:ext uri="{FF2B5EF4-FFF2-40B4-BE49-F238E27FC236}">
                <a16:creationId xmlns:a16="http://schemas.microsoft.com/office/drawing/2014/main" id="{D8B24F7F-3E0C-41D8-BBAF-F7F29E3A9C6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59769" y="2323339"/>
            <a:ext cx="3255901" cy="1793105"/>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solidFill>
                  <a:schemeClr val="bg2"/>
                </a:soli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solidFill>
                  <a:schemeClr val="bg2"/>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537050887"/>
      </p:ext>
    </p:extLst>
  </p:cSld>
  <p:clrMapOvr>
    <a:masterClrMapping/>
  </p:clrMapOvr>
  <p:transition>
    <p:fade/>
  </p:transition>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1_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975232945"/>
      </p:ext>
    </p:extLst>
  </p:cSld>
  <p:clrMapOvr>
    <a:masterClrMapping/>
  </p:clrMapOvr>
  <p:transition>
    <p:fade/>
  </p:transition>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2446994274"/>
      </p:ext>
    </p:extLst>
  </p:cSld>
  <p:clrMapOvr>
    <a:masterClrMapping/>
  </p:clrMapOvr>
  <p:transition>
    <p:fade/>
  </p:transition>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1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3606300944"/>
      </p:ext>
    </p:extLst>
  </p:cSld>
  <p:clrMapOvr>
    <a:masterClrMapping/>
  </p:clrMapOvr>
  <p:transition>
    <p:fade/>
  </p:transition>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1_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2584925721"/>
      </p:ext>
    </p:extLst>
  </p:cSld>
  <p:clrMapOvr>
    <a:masterClrMapping/>
  </p:clrMapOvr>
  <p:transition>
    <p:fad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1_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954738484"/>
      </p:ext>
    </p:extLst>
  </p:cSld>
  <p:clrMapOvr>
    <a:masterClrMapping/>
  </p:clrMapOvr>
  <p:transition>
    <p:fade/>
  </p:transition>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1_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10238027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1_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4182995982"/>
      </p:ext>
    </p:extLst>
  </p:cSld>
  <p:clrMapOvr>
    <a:masterClrMapping/>
  </p:clrMapOvr>
  <p:transition>
    <p:fade/>
  </p:transition>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1_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79577027"/>
      </p:ext>
    </p:extLst>
  </p:cSld>
  <p:clrMapOvr>
    <a:masterClrMapping/>
  </p:clrMapOvr>
  <p:transition>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solidFill>
                  <a:srgbClr val="000000"/>
                </a:soli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solidFill>
                  <a:srgbClr val="000000"/>
                </a:soli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194750311"/>
      </p:ext>
    </p:extLst>
  </p:cSld>
  <p:clrMapOvr>
    <a:masterClrMapping/>
  </p:clrMapOvr>
  <p:transition>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solidFill>
                  <a:srgbClr val="000000"/>
                </a:soli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solidFill>
                  <a:srgbClr val="000000"/>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Tree>
    <p:extLst>
      <p:ext uri="{BB962C8B-B14F-4D97-AF65-F5344CB8AC3E}">
        <p14:creationId xmlns:p14="http://schemas.microsoft.com/office/powerpoint/2010/main" val="106332982"/>
      </p:ext>
    </p:extLst>
  </p:cSld>
  <p:clrMapOvr>
    <a:masterClrMapping/>
  </p:clrMapOvr>
  <p:transition>
    <p:fad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2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solidFill>
                  <a:srgbClr val="000000"/>
                </a:soli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solidFill>
                  <a:srgbClr val="000000"/>
                </a:soli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3143"/>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1276140929"/>
      </p:ext>
    </p:extLst>
  </p:cSld>
  <p:clrMapOvr>
    <a:masterClrMapping/>
  </p:clrMapOvr>
  <p:transition>
    <p:fad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3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Heading Segoe UI </a:t>
            </a:r>
            <a:r>
              <a:rPr lang="en-US" err="1"/>
              <a:t>Semibold</a:t>
            </a:r>
            <a:r>
              <a:rPr lang="en-US"/>
              <a:t> 28/32</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2946559831"/>
      </p:ext>
    </p:extLst>
  </p:cSld>
  <p:clrMapOvr>
    <a:masterClrMapping/>
  </p:clrMapOvr>
  <p:transition>
    <p:fad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1_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15188148"/>
      </p:ext>
    </p:extLst>
  </p:cSld>
  <p:clrMapOvr>
    <a:masterClrMapping/>
  </p:clrMapOvr>
  <p:transition>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1_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547896444"/>
      </p:ext>
    </p:extLst>
  </p:cSld>
  <p:clrMapOvr>
    <a:masterClrMapping/>
  </p:clrMapOvr>
  <p:transition>
    <p:fad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1_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90014638"/>
      </p:ext>
    </p:extLst>
  </p:cSld>
  <p:clrMapOvr>
    <a:masterClrMapping/>
  </p:clrMapOvr>
  <p:transition>
    <p:fade/>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1_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solidFill>
                  <a:srgbClr val="000000"/>
                </a:soli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rgbClr val="000000"/>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45038206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C5DCD5-77FD-4FC4-A57C-3C6DB6E6B7D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4811D5E-FDB9-4479-A190-D67BAAC9A2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7AA5969-6458-4939-9A5D-454481E07984}"/>
              </a:ext>
            </a:extLst>
          </p:cNvPr>
          <p:cNvSpPr>
            <a:spLocks noGrp="1"/>
          </p:cNvSpPr>
          <p:nvPr>
            <p:ph type="dt" sz="half" idx="10"/>
          </p:nvPr>
        </p:nvSpPr>
        <p:spPr/>
        <p:txBody>
          <a:bodyPr/>
          <a:lstStyle/>
          <a:p>
            <a:fld id="{71A4CBF9-5E0E-4F76-8732-37DD9BE4367F}" type="datetimeFigureOut">
              <a:rPr lang="en-US" smtClean="0"/>
              <a:t>11/9/2023</a:t>
            </a:fld>
            <a:endParaRPr lang="en-US"/>
          </a:p>
        </p:txBody>
      </p:sp>
      <p:sp>
        <p:nvSpPr>
          <p:cNvPr id="5" name="Footer Placeholder 4">
            <a:extLst>
              <a:ext uri="{FF2B5EF4-FFF2-40B4-BE49-F238E27FC236}">
                <a16:creationId xmlns:a16="http://schemas.microsoft.com/office/drawing/2014/main" id="{EC601B13-4894-4547-9CB0-56F70091BE5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035AAC-2DF7-4C9C-8421-2C9C679D6A3E}"/>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8706921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1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solidFill>
                  <a:srgbClr val="000000"/>
                </a:solidFill>
              </a:defRPr>
            </a:lvl1pPr>
          </a:lstStyle>
          <a:p>
            <a:r>
              <a:rPr lang="en-US"/>
              <a:t>Title</a:t>
            </a:r>
          </a:p>
        </p:txBody>
      </p:sp>
    </p:spTree>
    <p:extLst>
      <p:ext uri="{BB962C8B-B14F-4D97-AF65-F5344CB8AC3E}">
        <p14:creationId xmlns:p14="http://schemas.microsoft.com/office/powerpoint/2010/main" val="2454262191"/>
      </p:ext>
    </p:extLst>
  </p:cSld>
  <p:clrMapOvr>
    <a:masterClrMapping/>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1_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000000"/>
                </a:solidFill>
              </a:defRPr>
            </a:lvl1pPr>
          </a:lstStyle>
          <a:p>
            <a:pPr marL="0" lvl="0">
              <a:lnSpc>
                <a:spcPts val="5490"/>
              </a:lnSpc>
            </a:pPr>
            <a:r>
              <a:rPr lang="en-US"/>
              <a:t>Section title</a:t>
            </a:r>
          </a:p>
        </p:txBody>
      </p:sp>
    </p:spTree>
    <p:extLst>
      <p:ext uri="{BB962C8B-B14F-4D97-AF65-F5344CB8AC3E}">
        <p14:creationId xmlns:p14="http://schemas.microsoft.com/office/powerpoint/2010/main" val="1220223716"/>
      </p:ext>
    </p:extLst>
  </p:cSld>
  <p:clrMapOvr>
    <a:masterClrMapping/>
  </p:clrMapOvr>
  <p:transition>
    <p:fad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rgbClr val="FFFFFF"/>
                </a:solidFill>
              </a:defRPr>
            </a:lvl1pPr>
          </a:lstStyle>
          <a:p>
            <a:pPr marL="0" lvl="0">
              <a:lnSpc>
                <a:spcPts val="5490"/>
              </a:lnSpc>
            </a:pPr>
            <a:r>
              <a:rPr lang="en-US"/>
              <a:t>Section title</a:t>
            </a:r>
          </a:p>
        </p:txBody>
      </p:sp>
    </p:spTree>
    <p:extLst>
      <p:ext uri="{BB962C8B-B14F-4D97-AF65-F5344CB8AC3E}">
        <p14:creationId xmlns:p14="http://schemas.microsoft.com/office/powerpoint/2010/main" val="23972974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2510792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852430"/>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6" y="620429"/>
            <a:ext cx="5541959" cy="403137"/>
          </a:xfrm>
          <a:prstGeom prst="rect">
            <a:avLst/>
          </a:prstGeom>
        </p:spPr>
        <p:txBody>
          <a:bodyPr wrap="square" lIns="0" tIns="0" rIns="0" bIns="0">
            <a:spAutoFit/>
          </a:bodyPr>
          <a:lstStyle>
            <a:lvl1pPr>
              <a:lnSpc>
                <a:spcPts val="3136"/>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54" indent="0">
              <a:buNone/>
              <a:defRPr/>
            </a:lvl2pPr>
            <a:lvl3pPr marL="448107" indent="0">
              <a:buNone/>
              <a:defRPr/>
            </a:lvl3pPr>
            <a:lvl4pPr marL="672161" indent="0">
              <a:buNone/>
              <a:defRPr/>
            </a:lvl4pPr>
            <a:lvl5pPr marL="896214"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3"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6"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072"/>
          </a:xfrm>
          <a:prstGeom prst="rect">
            <a:avLst/>
          </a:prstGeom>
        </p:spPr>
        <p:txBody>
          <a:bodyPr lIns="0" tIns="0" rIns="0" bIns="0"/>
          <a:lstStyle>
            <a:lvl1pPr marL="0" indent="0">
              <a:lnSpc>
                <a:spcPts val="1765"/>
              </a:lnSpc>
              <a:spcBef>
                <a:spcPts val="1176"/>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5"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04302603"/>
      </p:ext>
    </p:extLst>
  </p:cSld>
  <p:clrMapOvr>
    <a:masterClrMapping/>
  </p:clrMapOvr>
  <p:transition>
    <p:fad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1" b="0" kern="1200" spc="0" baseline="0" dirty="0" smtClean="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40"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4" y="4927922"/>
            <a:ext cx="3618381" cy="216206"/>
          </a:xfrm>
          <a:prstGeom prst="rect">
            <a:avLst/>
          </a:prstGeom>
        </p:spPr>
        <p:txBody>
          <a:bodyPr lIns="0" tIns="0" rIns="0" bIns="0"/>
          <a:lstStyle>
            <a:lvl1pPr marL="0" marR="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defRPr sz="1371">
                <a:solidFill>
                  <a:schemeClr val="tx2"/>
                </a:solidFill>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1" y="2152784"/>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4"/>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5"/>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40"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9"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70"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2917547345"/>
      </p:ext>
    </p:extLst>
  </p:cSld>
  <p:clrMapOvr>
    <a:masterClrMapping/>
  </p:clrMapOvr>
  <p:transition>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54" indent="0">
              <a:buNone/>
              <a:defRPr/>
            </a:lvl2pPr>
            <a:lvl3pPr marL="448107" indent="0">
              <a:buNone/>
              <a:defRPr/>
            </a:lvl3pPr>
            <a:lvl4pPr marL="672161" indent="0">
              <a:buNone/>
              <a:defRPr/>
            </a:lvl4pPr>
            <a:lvl5pPr marL="896214"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8"/>
            <a:ext cx="4758210" cy="2521331"/>
          </a:xfrm>
          <a:prstGeom prst="rect">
            <a:avLst/>
          </a:prstGeom>
        </p:spPr>
        <p:txBody>
          <a:bodyPr lIns="0" tIns="0" rIns="0" bIns="0"/>
          <a:lstStyle>
            <a:lvl1pPr marL="280067" indent="-280067">
              <a:lnSpc>
                <a:spcPts val="1765"/>
              </a:lnSpc>
              <a:spcBef>
                <a:spcPts val="0"/>
              </a:spcBef>
              <a:buFont typeface="Arial" panose="020B0604020202020204" pitchFamily="34" charset="0"/>
              <a:buChar char="•"/>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3479871971"/>
      </p:ext>
    </p:extLst>
  </p:cSld>
  <p:clrMapOvr>
    <a:masterClrMapping/>
  </p:clrMapOvr>
  <p:transition>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0" y="3239967"/>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9"/>
            <a:ext cx="1693247" cy="442532"/>
          </a:xfrm>
          <a:prstGeom prst="rect">
            <a:avLst/>
          </a:prstGeom>
        </p:spPr>
        <p:txBody>
          <a:bodyPr lIns="0" tIns="0" rIns="0" bIns="0"/>
          <a:lstStyle>
            <a:lvl1pPr marL="0" indent="0">
              <a:lnSpc>
                <a:spcPts val="1765"/>
              </a:lnSpc>
              <a:spcBef>
                <a:spcPts val="882"/>
              </a:spcBef>
              <a:buNone/>
              <a:defRPr lang="en-US" sz="1371" b="0" kern="1200" spc="0" baseline="0" dirty="0">
                <a:solidFill>
                  <a:schemeClr val="tx2"/>
                </a:solidFill>
                <a:latin typeface="+mj-lt"/>
                <a:ea typeface="+mn-ea"/>
                <a:cs typeface="+mn-cs"/>
              </a:defRPr>
            </a:lvl1pPr>
            <a:lvl2pPr marL="0" marR="0" indent="0" algn="l" defTabSz="914192" rtl="0" eaLnBrk="1" fontAlgn="auto" latinLnBrk="0" hangingPunct="1">
              <a:lnSpc>
                <a:spcPts val="1765"/>
              </a:lnSpc>
              <a:spcBef>
                <a:spcPts val="441"/>
              </a:spcBef>
              <a:spcAft>
                <a:spcPts val="0"/>
              </a:spcAft>
              <a:buClrTx/>
              <a:buSzPct val="90000"/>
              <a:buFont typeface="Arial" panose="020B0604020202020204" pitchFamily="34" charset="0"/>
              <a:buNone/>
              <a:tabLst/>
              <a:defRPr sz="1371">
                <a:solidFill>
                  <a:srgbClr val="000000"/>
                </a:solidFill>
              </a:defRPr>
            </a:lvl2pPr>
            <a:lvl3pPr marL="448107" indent="0">
              <a:buNone/>
              <a:defRPr/>
            </a:lvl3pPr>
            <a:lvl4pPr marL="672161" indent="0">
              <a:buNone/>
              <a:defRPr/>
            </a:lvl4pPr>
            <a:lvl5pPr marL="896214" indent="0">
              <a:buNone/>
              <a:defRPr/>
            </a:lvl5pPr>
          </a:lstStyle>
          <a:p>
            <a:pPr marL="0" marR="0" lvl="0" indent="0" algn="l" defTabSz="914192"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1"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9"/>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1" b="0" i="0" spc="0">
                <a:solidFill>
                  <a:srgbClr val="000000"/>
                </a:solidFill>
                <a:latin typeface="+mn-lt"/>
              </a:defRPr>
            </a:lvl1pPr>
            <a:lvl2pPr marL="0" indent="0">
              <a:lnSpc>
                <a:spcPts val="1765"/>
              </a:lnSpc>
              <a:spcBef>
                <a:spcPts val="0"/>
              </a:spcBef>
              <a:buNone/>
              <a:defRPr sz="1371">
                <a:solidFill>
                  <a:schemeClr val="tx1"/>
                </a:solidFill>
              </a:defRPr>
            </a:lvl2pPr>
            <a:lvl3pPr marL="448107" indent="0">
              <a:buNone/>
              <a:defRPr/>
            </a:lvl3pPr>
            <a:lvl4pPr marL="672161" indent="0">
              <a:buNone/>
              <a:defRPr/>
            </a:lvl4pPr>
            <a:lvl5pPr marL="896214"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114272862"/>
      </p:ext>
    </p:extLst>
  </p:cSld>
  <p:clrMapOvr>
    <a:masterClrMapping/>
  </p:clrMapOvr>
  <p:transition>
    <p:fad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50" y="486947"/>
            <a:ext cx="10869930" cy="6371053"/>
          </a:xfrm>
          <a:prstGeom prst="rect">
            <a:avLst/>
          </a:prstGeom>
        </p:spPr>
      </p:pic>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2420738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a:prstGeom prst="rect">
            <a:avLst/>
          </a:prstGeom>
        </p:spPr>
        <p:txBody>
          <a:bodyPr lIns="0" tIns="0" rIns="0" bIns="0"/>
          <a:lstStyle>
            <a:lvl1pPr marL="0" indent="0">
              <a:lnSpc>
                <a:spcPts val="1175"/>
              </a:lnSpc>
              <a:spcBef>
                <a:spcPts val="882"/>
              </a:spcBef>
              <a:buFont typeface="Arial" panose="020B0604020202020204" pitchFamily="34" charset="0"/>
              <a:buNone/>
              <a:defRPr sz="980" b="0" i="0" spc="0">
                <a:solidFill>
                  <a:srgbClr val="000000"/>
                </a:solidFill>
                <a:latin typeface="+mn-lt"/>
              </a:defRPr>
            </a:lvl1pPr>
            <a:lvl2pPr marL="0" marR="0" indent="0" algn="l" defTabSz="914192" rtl="0" eaLnBrk="1" fontAlgn="auto" latinLnBrk="0" hangingPunct="1">
              <a:lnSpc>
                <a:spcPts val="1175"/>
              </a:lnSpc>
              <a:spcBef>
                <a:spcPts val="441"/>
              </a:spcBef>
              <a:spcAft>
                <a:spcPts val="0"/>
              </a:spcAft>
              <a:buClrTx/>
              <a:buSzPct val="90000"/>
              <a:buFont typeface="Arial" panose="020B0604020202020204" pitchFamily="34" charset="0"/>
              <a:buNone/>
              <a:tabLst/>
              <a:defRPr sz="980">
                <a:solidFill>
                  <a:schemeClr val="tx1"/>
                </a:solidFill>
              </a:defRPr>
            </a:lvl2pPr>
            <a:lvl3pPr marL="448107" indent="0">
              <a:buNone/>
              <a:defRPr/>
            </a:lvl3pPr>
            <a:lvl4pPr marL="672161" indent="0">
              <a:buNone/>
              <a:defRPr/>
            </a:lvl4pPr>
            <a:lvl5pPr marL="896214"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5"/>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3987726170"/>
      </p:ext>
    </p:extLst>
  </p:cSld>
  <p:clrMapOvr>
    <a:masterClrMapping/>
  </p:clrMapOvr>
  <p:transition>
    <p:fad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a:prstGeom prst="rect">
            <a:avLst/>
          </a:prstGeom>
        </p:spPr>
        <p:txBody>
          <a:bodyPr wrap="square" lIns="0" tIns="0" rIns="0" bIns="0">
            <a:spAutoFit/>
          </a:bodyPr>
          <a:lstStyle>
            <a:lvl1pPr>
              <a:lnSpc>
                <a:spcPts val="3136"/>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547197840"/>
      </p:ext>
    </p:extLst>
  </p:cSld>
  <p:clrMapOvr>
    <a:masterClrMapping/>
  </p:clrMapOvr>
  <p:transition>
    <p:fad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986020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6" y="1845278"/>
            <a:ext cx="7454644" cy="1473396"/>
          </a:xfrm>
          <a:prstGeom prst="rect">
            <a:avLst/>
          </a:prstGeom>
          <a:noFill/>
        </p:spPr>
        <p:txBody>
          <a:bodyPr lIns="0" tIns="0" rIns="0" bIns="0" anchor="t" anchorCtr="0"/>
          <a:lstStyle>
            <a:lvl1pPr>
              <a:lnSpc>
                <a:spcPct val="100000"/>
              </a:lnSpc>
              <a:spcAft>
                <a:spcPts val="1273"/>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748"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1" y="439310"/>
            <a:ext cx="1335673" cy="190278"/>
          </a:xfrm>
          <a:prstGeom prst="rect">
            <a:avLst/>
          </a:prstGeom>
        </p:spPr>
      </p:pic>
    </p:spTree>
    <p:extLst>
      <p:ext uri="{BB962C8B-B14F-4D97-AF65-F5344CB8AC3E}">
        <p14:creationId xmlns:p14="http://schemas.microsoft.com/office/powerpoint/2010/main" val="42455916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40" y="1189179"/>
            <a:ext cx="11653523" cy="2296783"/>
          </a:xfrm>
          <a:prstGeom prst="rect">
            <a:avLst/>
          </a:prstGeom>
        </p:spPr>
        <p:txBody>
          <a:bodyPr/>
          <a:lstStyle>
            <a:lvl1pPr marL="284738" indent="-284738">
              <a:buClr>
                <a:schemeClr val="tx1"/>
              </a:buClr>
              <a:buSzPct val="90000"/>
              <a:buFont typeface="Arial" pitchFamily="34" charset="0"/>
              <a:buChar char="•"/>
              <a:defRPr sz="3528">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140" indent="-275405">
              <a:buClr>
                <a:schemeClr val="tx1"/>
              </a:buClr>
              <a:buSzPct val="90000"/>
              <a:buFont typeface="Arial" pitchFamily="34" charset="0"/>
              <a:buChar char="•"/>
              <a:defRPr sz="3136">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4878" indent="-284738">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8936" indent="-22405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2991" indent="-22405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6"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4533441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1_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solidFill>
                  <a:srgbClr val="000000"/>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2"/>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solidFill>
                  <a:srgbClr val="000000"/>
                </a:soli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3121485"/>
            <a:ext cx="5973053" cy="543185"/>
          </a:xfrm>
          <a:prstGeom prst="rect">
            <a:avLst/>
          </a:prstGeom>
        </p:spPr>
        <p:txBody>
          <a:bodyPr/>
          <a:lstStyle>
            <a:lvl1pPr algn="ctr">
              <a:defRPr>
                <a:solidFill>
                  <a:schemeClr val="bg1"/>
                </a:solidFill>
              </a:defRPr>
            </a:lvl1pPr>
          </a:lstStyle>
          <a:p>
            <a:r>
              <a:rPr lang="en-US"/>
              <a:t>Drop photo here</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5"/>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8999"/>
            <a:ext cx="4822952" cy="495136"/>
          </a:xfrm>
          <a:prstGeom prst="rect">
            <a:avLst/>
          </a:prstGeo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1066146939"/>
      </p:ext>
    </p:extLst>
  </p:cSld>
  <p:clrMapOvr>
    <a:masterClrMapping/>
  </p:clrMapOvr>
  <p:transition>
    <p:fade/>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1_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solidFill>
                  <a:schemeClr val="bg1"/>
                </a:soli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solidFill>
                  <a:schemeClr val="bg1"/>
                </a:solidFill>
              </a:defRPr>
            </a:lvl1pPr>
          </a:lstStyle>
          <a:p>
            <a:r>
              <a:rPr lang="en-US"/>
              <a:t>Drop photo here</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733903698"/>
      </p:ext>
    </p:extLst>
  </p:cSld>
  <p:clrMapOvr>
    <a:masterClrMapping/>
  </p:clrMapOvr>
  <p:transition>
    <p:fade/>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solidFill>
                  <a:srgbClr val="000000"/>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1800387748"/>
      </p:ext>
    </p:extLst>
  </p:cSld>
  <p:clrMapOvr>
    <a:masterClrMapping/>
  </p:clrMapOvr>
  <p:transition>
    <p:fade/>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1_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39966"/>
            <a:ext cx="5834041" cy="908839"/>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2: two columns</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8"/>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solidFill>
                  <a:srgbClr val="000000"/>
                </a:soli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948884394"/>
      </p:ext>
    </p:extLst>
  </p:cSld>
  <p:clrMapOvr>
    <a:masterClrMapping/>
  </p:clrMapOvr>
  <p:transition>
    <p:fade/>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solidFill>
                  <a:srgbClr val="000000"/>
                </a:solidFill>
              </a:defRPr>
            </a:lvl1pPr>
          </a:lstStyle>
          <a:p>
            <a:r>
              <a:rPr lang="en-US"/>
              <a:t>Drag picture to placeholder or click icon to add</a:t>
            </a:r>
          </a:p>
        </p:txBody>
      </p:sp>
    </p:spTree>
    <p:extLst>
      <p:ext uri="{BB962C8B-B14F-4D97-AF65-F5344CB8AC3E}">
        <p14:creationId xmlns:p14="http://schemas.microsoft.com/office/powerpoint/2010/main" val="89284036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1_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solidFill>
                  <a:srgbClr val="000000"/>
                </a:soli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solidFill>
                  <a:srgbClr val="000000"/>
                </a:soli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solidFill>
                  <a:srgbClr val="000000"/>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solidFill>
                  <a:srgbClr val="000000"/>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1862633297"/>
      </p:ext>
    </p:extLst>
  </p:cSld>
  <p:clrMapOvr>
    <a:masterClrMapping/>
  </p:clrMapOvr>
  <p:transition>
    <p:fade/>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1_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solidFill>
                  <a:srgbClr val="000000"/>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a:prstGeom prst="rect">
            <a:avLst/>
          </a:prstGeo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884079945"/>
      </p:ext>
    </p:extLst>
  </p:cSld>
  <p:clrMapOvr>
    <a:masterClrMapping/>
  </p:clrMapOvr>
  <p:transition>
    <p:fade/>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1_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41832514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1_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188598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1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3617891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F7E2-5129-4EFF-9185-B3D2D0F5A5E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62894443"/>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2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23" indent="-28402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733" indent="-274711">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756" indent="-28402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250" indent="-223494">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744" indent="-223494">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3"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9641184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60287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Typography Title 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2"/>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400">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08783A4E-B35D-4CCD-8C43-468408556000}"/>
              </a:ext>
            </a:extLst>
          </p:cNvPr>
          <p:cNvGrpSpPr/>
          <p:nvPr userDrawn="1"/>
        </p:nvGrpSpPr>
        <p:grpSpPr>
          <a:xfrm>
            <a:off x="553821" y="547293"/>
            <a:ext cx="1554197" cy="330567"/>
            <a:chOff x="7353301" y="-1897063"/>
            <a:chExt cx="5749290" cy="1225867"/>
          </a:xfrm>
        </p:grpSpPr>
        <p:sp>
          <p:nvSpPr>
            <p:cNvPr id="14" name="Freeform: Shape 13">
              <a:extLst>
                <a:ext uri="{FF2B5EF4-FFF2-40B4-BE49-F238E27FC236}">
                  <a16:creationId xmlns:a16="http://schemas.microsoft.com/office/drawing/2014/main" id="{B3E1E658-63AA-4B90-9FAE-C2A0667908E7}"/>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chemeClr val="tx2"/>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9D8DE20-1A41-4F32-A2F7-D6BD777AD318}"/>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FA3E4C6-6EB9-4031-8A5E-9AB5F258FD63}"/>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C814088-BEA7-4D58-BEA6-545A939CB1F2}"/>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FCD5A5B-9703-4A12-A4FA-54B47108EFD1}"/>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279728904"/>
      </p:ext>
    </p:extLst>
  </p:cSld>
  <p:clrMapOvr>
    <a:masterClrMapping/>
  </p:clrMapOvr>
  <p:transition>
    <p:fad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ypography Title Whit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3821" y="1122364"/>
            <a:ext cx="6827265" cy="2576513"/>
          </a:xfrm>
        </p:spPr>
        <p:txBody>
          <a:bodyPr rIns="0" anchor="b"/>
          <a:lstStyle>
            <a:lvl1pPr algn="r">
              <a:defRPr sz="6000">
                <a:solidFill>
                  <a:schemeClr val="tx1"/>
                </a:solidFill>
              </a:defRPr>
            </a:lvl1pPr>
          </a:lstStyle>
          <a:p>
            <a:r>
              <a:rPr lang="en-US"/>
              <a:t>Click to edit Master title style</a:t>
            </a:r>
          </a:p>
        </p:txBody>
      </p:sp>
      <p:sp>
        <p:nvSpPr>
          <p:cNvPr id="3" name="Subtitle 2"/>
          <p:cNvSpPr>
            <a:spLocks noGrp="1"/>
          </p:cNvSpPr>
          <p:nvPr>
            <p:ph type="subTitle" idx="1"/>
          </p:nvPr>
        </p:nvSpPr>
        <p:spPr>
          <a:xfrm>
            <a:off x="553821" y="3698876"/>
            <a:ext cx="6827265" cy="1558924"/>
          </a:xfrm>
        </p:spPr>
        <p:txBody>
          <a:bodyPr/>
          <a:lstStyle>
            <a:lvl1pPr marL="0" indent="0" algn="r">
              <a:lnSpc>
                <a:spcPct val="100000"/>
              </a:lnSpc>
              <a:buNone/>
              <a:defRPr sz="2394">
                <a:solidFill>
                  <a:schemeClr val="accent1"/>
                </a:solidFill>
              </a:defRPr>
            </a:lvl1pPr>
            <a:lvl2pPr marL="456057" indent="0" algn="ctr">
              <a:buNone/>
              <a:defRPr sz="1995"/>
            </a:lvl2pPr>
            <a:lvl3pPr marL="912114" indent="0" algn="ctr">
              <a:buNone/>
              <a:defRPr sz="1795"/>
            </a:lvl3pPr>
            <a:lvl4pPr marL="1368171" indent="0" algn="ctr">
              <a:buNone/>
              <a:defRPr sz="1596"/>
            </a:lvl4pPr>
            <a:lvl5pPr marL="1824228" indent="0" algn="ctr">
              <a:buNone/>
              <a:defRPr sz="1596"/>
            </a:lvl5pPr>
            <a:lvl6pPr marL="2280285" indent="0" algn="ctr">
              <a:buNone/>
              <a:defRPr sz="1596"/>
            </a:lvl6pPr>
            <a:lvl7pPr marL="2736342" indent="0" algn="ctr">
              <a:buNone/>
              <a:defRPr sz="1596"/>
            </a:lvl7pPr>
            <a:lvl8pPr marL="3192399" indent="0" algn="ctr">
              <a:buNone/>
              <a:defRPr sz="1596"/>
            </a:lvl8pPr>
            <a:lvl9pPr marL="3648456" indent="0" algn="ctr">
              <a:buNone/>
              <a:defRPr sz="1596"/>
            </a:lvl9pPr>
          </a:lstStyle>
          <a:p>
            <a:r>
              <a:rPr lang="en-US"/>
              <a:t>Click to edit Master subtitle style</a:t>
            </a:r>
          </a:p>
        </p:txBody>
      </p:sp>
      <p:sp>
        <p:nvSpPr>
          <p:cNvPr id="9" name="Text Placeholder 8">
            <a:extLst>
              <a:ext uri="{FF2B5EF4-FFF2-40B4-BE49-F238E27FC236}">
                <a16:creationId xmlns:a16="http://schemas.microsoft.com/office/drawing/2014/main" id="{39E3574D-8ABD-40DE-BC1F-304019D0DB57}"/>
              </a:ext>
            </a:extLst>
          </p:cNvPr>
          <p:cNvSpPr>
            <a:spLocks noGrp="1"/>
          </p:cNvSpPr>
          <p:nvPr>
            <p:ph type="body" sz="quarter" idx="10"/>
          </p:nvPr>
        </p:nvSpPr>
        <p:spPr>
          <a:xfrm>
            <a:off x="7486120" y="1122364"/>
            <a:ext cx="4158426" cy="4135437"/>
          </a:xfrm>
        </p:spPr>
        <p:txBody>
          <a:bodyPr rIns="0" anchor="ctr"/>
          <a:lstStyle>
            <a:lvl1pPr marL="0" indent="0" algn="l">
              <a:buNone/>
              <a:defRPr>
                <a:solidFill>
                  <a:schemeClr val="accent3"/>
                </a:solidFill>
                <a:latin typeface="+mj-lt"/>
              </a:defRPr>
            </a:lvl1pPr>
            <a:lvl2pPr marL="456057" indent="0">
              <a:buNone/>
              <a:defRPr/>
            </a:lvl2pPr>
            <a:lvl3pPr marL="912114" indent="0">
              <a:buNone/>
              <a:defRPr/>
            </a:lvl3pPr>
            <a:lvl4pPr marL="1368171" indent="0">
              <a:buNone/>
              <a:defRPr/>
            </a:lvl4pPr>
            <a:lvl5pPr marL="1824228" indent="0">
              <a:buNone/>
              <a:defRPr/>
            </a:lvl5pPr>
          </a:lstStyle>
          <a:p>
            <a:pPr lvl="0"/>
            <a:r>
              <a:rPr lang="en-US"/>
              <a:t>Edit Master text styles</a:t>
            </a:r>
          </a:p>
        </p:txBody>
      </p:sp>
      <p:cxnSp>
        <p:nvCxnSpPr>
          <p:cNvPr id="12" name="Straight Connector 11">
            <a:extLst>
              <a:ext uri="{FF2B5EF4-FFF2-40B4-BE49-F238E27FC236}">
                <a16:creationId xmlns:a16="http://schemas.microsoft.com/office/drawing/2014/main" id="{0EBF2AC0-642B-498C-BF06-9B26C0A37A90}"/>
              </a:ext>
            </a:extLst>
          </p:cNvPr>
          <p:cNvCxnSpPr/>
          <p:nvPr userDrawn="1"/>
        </p:nvCxnSpPr>
        <p:spPr>
          <a:xfrm>
            <a:off x="7486120" y="1379539"/>
            <a:ext cx="0" cy="3621087"/>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85FEDB6-AE1B-4A26-A3DA-CCF9A9D4731D}"/>
              </a:ext>
            </a:extLst>
          </p:cNvPr>
          <p:cNvGrpSpPr/>
          <p:nvPr userDrawn="1"/>
        </p:nvGrpSpPr>
        <p:grpSpPr>
          <a:xfrm>
            <a:off x="553821" y="547293"/>
            <a:ext cx="1554197" cy="330567"/>
            <a:chOff x="7353301" y="-1897063"/>
            <a:chExt cx="5749290" cy="1225867"/>
          </a:xfrm>
        </p:grpSpPr>
        <p:sp>
          <p:nvSpPr>
            <p:cNvPr id="10" name="Freeform: Shape 9">
              <a:extLst>
                <a:ext uri="{FF2B5EF4-FFF2-40B4-BE49-F238E27FC236}">
                  <a16:creationId xmlns:a16="http://schemas.microsoft.com/office/drawing/2014/main" id="{009D12FA-0F93-4FF8-AB34-E1592DCD290E}"/>
                </a:ext>
              </a:extLst>
            </p:cNvPr>
            <p:cNvSpPr/>
            <p:nvPr/>
          </p:nvSpPr>
          <p:spPr>
            <a:xfrm>
              <a:off x="8949691" y="-1705610"/>
              <a:ext cx="4152900" cy="800100"/>
            </a:xfrm>
            <a:custGeom>
              <a:avLst/>
              <a:gdLst>
                <a:gd name="connsiteX0" fmla="*/ 434340 w 4152900"/>
                <a:gd name="connsiteY0" fmla="*/ 516255 h 800100"/>
                <a:gd name="connsiteX1" fmla="*/ 400050 w 4152900"/>
                <a:gd name="connsiteY1" fmla="*/ 613410 h 800100"/>
                <a:gd name="connsiteX2" fmla="*/ 397192 w 4152900"/>
                <a:gd name="connsiteY2" fmla="*/ 613410 h 800100"/>
                <a:gd name="connsiteX3" fmla="*/ 363855 w 4152900"/>
                <a:gd name="connsiteY3" fmla="*/ 518160 h 800100"/>
                <a:gd name="connsiteX4" fmla="*/ 180022 w 4152900"/>
                <a:gd name="connsiteY4" fmla="*/ 56197 h 800100"/>
                <a:gd name="connsiteX5" fmla="*/ 0 w 4152900"/>
                <a:gd name="connsiteY5" fmla="*/ 56197 h 800100"/>
                <a:gd name="connsiteX6" fmla="*/ 0 w 4152900"/>
                <a:gd name="connsiteY6" fmla="*/ 792480 h 800100"/>
                <a:gd name="connsiteX7" fmla="*/ 119063 w 4152900"/>
                <a:gd name="connsiteY7" fmla="*/ 792480 h 800100"/>
                <a:gd name="connsiteX8" fmla="*/ 119063 w 4152900"/>
                <a:gd name="connsiteY8" fmla="*/ 338137 h 800100"/>
                <a:gd name="connsiteX9" fmla="*/ 118110 w 4152900"/>
                <a:gd name="connsiteY9" fmla="*/ 237173 h 800100"/>
                <a:gd name="connsiteX10" fmla="*/ 114300 w 4152900"/>
                <a:gd name="connsiteY10" fmla="*/ 190500 h 800100"/>
                <a:gd name="connsiteX11" fmla="*/ 117157 w 4152900"/>
                <a:gd name="connsiteY11" fmla="*/ 190500 h 800100"/>
                <a:gd name="connsiteX12" fmla="*/ 134302 w 4152900"/>
                <a:gd name="connsiteY12" fmla="*/ 253365 h 800100"/>
                <a:gd name="connsiteX13" fmla="*/ 355282 w 4152900"/>
                <a:gd name="connsiteY13" fmla="*/ 790575 h 800100"/>
                <a:gd name="connsiteX14" fmla="*/ 439102 w 4152900"/>
                <a:gd name="connsiteY14" fmla="*/ 790575 h 800100"/>
                <a:gd name="connsiteX15" fmla="*/ 658177 w 4152900"/>
                <a:gd name="connsiteY15" fmla="*/ 248603 h 800100"/>
                <a:gd name="connsiteX16" fmla="*/ 672465 w 4152900"/>
                <a:gd name="connsiteY16" fmla="*/ 190500 h 800100"/>
                <a:gd name="connsiteX17" fmla="*/ 675322 w 4152900"/>
                <a:gd name="connsiteY17" fmla="*/ 190500 h 800100"/>
                <a:gd name="connsiteX18" fmla="*/ 669607 w 4152900"/>
                <a:gd name="connsiteY18" fmla="*/ 322898 h 800100"/>
                <a:gd name="connsiteX19" fmla="*/ 669607 w 4152900"/>
                <a:gd name="connsiteY19" fmla="*/ 789623 h 800100"/>
                <a:gd name="connsiteX20" fmla="*/ 796290 w 4152900"/>
                <a:gd name="connsiteY20" fmla="*/ 789623 h 800100"/>
                <a:gd name="connsiteX21" fmla="*/ 796290 w 4152900"/>
                <a:gd name="connsiteY21" fmla="*/ 54292 h 800100"/>
                <a:gd name="connsiteX22" fmla="*/ 622935 w 4152900"/>
                <a:gd name="connsiteY22" fmla="*/ 54292 h 800100"/>
                <a:gd name="connsiteX23" fmla="*/ 434340 w 4152900"/>
                <a:gd name="connsiteY23" fmla="*/ 516255 h 800100"/>
                <a:gd name="connsiteX24" fmla="*/ 916305 w 4152900"/>
                <a:gd name="connsiteY24" fmla="*/ 261937 h 800100"/>
                <a:gd name="connsiteX25" fmla="*/ 1040130 w 4152900"/>
                <a:gd name="connsiteY25" fmla="*/ 261937 h 800100"/>
                <a:gd name="connsiteX26" fmla="*/ 1040130 w 4152900"/>
                <a:gd name="connsiteY26" fmla="*/ 789623 h 800100"/>
                <a:gd name="connsiteX27" fmla="*/ 916305 w 4152900"/>
                <a:gd name="connsiteY27" fmla="*/ 789623 h 800100"/>
                <a:gd name="connsiteX28" fmla="*/ 979170 w 4152900"/>
                <a:gd name="connsiteY28" fmla="*/ 39053 h 800100"/>
                <a:gd name="connsiteX29" fmla="*/ 926782 w 4152900"/>
                <a:gd name="connsiteY29" fmla="*/ 60007 h 800100"/>
                <a:gd name="connsiteX30" fmla="*/ 904875 w 4152900"/>
                <a:gd name="connsiteY30" fmla="*/ 111442 h 800100"/>
                <a:gd name="connsiteX31" fmla="*/ 926782 w 4152900"/>
                <a:gd name="connsiteY31" fmla="*/ 161925 h 800100"/>
                <a:gd name="connsiteX32" fmla="*/ 979170 w 4152900"/>
                <a:gd name="connsiteY32" fmla="*/ 181928 h 800100"/>
                <a:gd name="connsiteX33" fmla="*/ 1031557 w 4152900"/>
                <a:gd name="connsiteY33" fmla="*/ 161925 h 800100"/>
                <a:gd name="connsiteX34" fmla="*/ 1053465 w 4152900"/>
                <a:gd name="connsiteY34" fmla="*/ 111442 h 800100"/>
                <a:gd name="connsiteX35" fmla="*/ 1031557 w 4152900"/>
                <a:gd name="connsiteY35" fmla="*/ 60007 h 800100"/>
                <a:gd name="connsiteX36" fmla="*/ 979170 w 4152900"/>
                <a:gd name="connsiteY36" fmla="*/ 39053 h 800100"/>
                <a:gd name="connsiteX37" fmla="*/ 1479232 w 4152900"/>
                <a:gd name="connsiteY37" fmla="*/ 257175 h 800100"/>
                <a:gd name="connsiteX38" fmla="*/ 1409700 w 4152900"/>
                <a:gd name="connsiteY38" fmla="*/ 249555 h 800100"/>
                <a:gd name="connsiteX39" fmla="*/ 1259205 w 4152900"/>
                <a:gd name="connsiteY39" fmla="*/ 286703 h 800100"/>
                <a:gd name="connsiteX40" fmla="*/ 1160145 w 4152900"/>
                <a:gd name="connsiteY40" fmla="*/ 388620 h 800100"/>
                <a:gd name="connsiteX41" fmla="*/ 1125855 w 4152900"/>
                <a:gd name="connsiteY41" fmla="*/ 541020 h 800100"/>
                <a:gd name="connsiteX42" fmla="*/ 1159192 w 4152900"/>
                <a:gd name="connsiteY42" fmla="*/ 677227 h 800100"/>
                <a:gd name="connsiteX43" fmla="*/ 1252538 w 4152900"/>
                <a:gd name="connsiteY43" fmla="*/ 771525 h 800100"/>
                <a:gd name="connsiteX44" fmla="*/ 1388745 w 4152900"/>
                <a:gd name="connsiteY44" fmla="*/ 804863 h 800100"/>
                <a:gd name="connsiteX45" fmla="*/ 1538288 w 4152900"/>
                <a:gd name="connsiteY45" fmla="*/ 769620 h 800100"/>
                <a:gd name="connsiteX46" fmla="*/ 1539240 w 4152900"/>
                <a:gd name="connsiteY46" fmla="*/ 768668 h 800100"/>
                <a:gd name="connsiteX47" fmla="*/ 1539240 w 4152900"/>
                <a:gd name="connsiteY47" fmla="*/ 654368 h 800100"/>
                <a:gd name="connsiteX48" fmla="*/ 1534478 w 4152900"/>
                <a:gd name="connsiteY48" fmla="*/ 658177 h 800100"/>
                <a:gd name="connsiteX49" fmla="*/ 1474470 w 4152900"/>
                <a:gd name="connsiteY49" fmla="*/ 689610 h 800100"/>
                <a:gd name="connsiteX50" fmla="*/ 1415415 w 4152900"/>
                <a:gd name="connsiteY50" fmla="*/ 701040 h 800100"/>
                <a:gd name="connsiteX51" fmla="*/ 1299210 w 4152900"/>
                <a:gd name="connsiteY51" fmla="*/ 655320 h 800100"/>
                <a:gd name="connsiteX52" fmla="*/ 1256348 w 4152900"/>
                <a:gd name="connsiteY52" fmla="*/ 530543 h 800100"/>
                <a:gd name="connsiteX53" fmla="*/ 1300163 w 4152900"/>
                <a:gd name="connsiteY53" fmla="*/ 401955 h 800100"/>
                <a:gd name="connsiteX54" fmla="*/ 1416367 w 4152900"/>
                <a:gd name="connsiteY54" fmla="*/ 354330 h 800100"/>
                <a:gd name="connsiteX55" fmla="*/ 1534478 w 4152900"/>
                <a:gd name="connsiteY55" fmla="*/ 394335 h 800100"/>
                <a:gd name="connsiteX56" fmla="*/ 1539240 w 4152900"/>
                <a:gd name="connsiteY56" fmla="*/ 398145 h 800100"/>
                <a:gd name="connsiteX57" fmla="*/ 1539240 w 4152900"/>
                <a:gd name="connsiteY57" fmla="*/ 277178 h 800100"/>
                <a:gd name="connsiteX58" fmla="*/ 1538288 w 4152900"/>
                <a:gd name="connsiteY58" fmla="*/ 276225 h 800100"/>
                <a:gd name="connsiteX59" fmla="*/ 1479232 w 4152900"/>
                <a:gd name="connsiteY59" fmla="*/ 257175 h 800100"/>
                <a:gd name="connsiteX60" fmla="*/ 1887855 w 4152900"/>
                <a:gd name="connsiteY60" fmla="*/ 253365 h 800100"/>
                <a:gd name="connsiteX61" fmla="*/ 1804035 w 4152900"/>
                <a:gd name="connsiteY61" fmla="*/ 282893 h 800100"/>
                <a:gd name="connsiteX62" fmla="*/ 1756410 w 4152900"/>
                <a:gd name="connsiteY62" fmla="*/ 354330 h 800100"/>
                <a:gd name="connsiteX63" fmla="*/ 1755457 w 4152900"/>
                <a:gd name="connsiteY63" fmla="*/ 354330 h 800100"/>
                <a:gd name="connsiteX64" fmla="*/ 1755457 w 4152900"/>
                <a:gd name="connsiteY64" fmla="*/ 261937 h 800100"/>
                <a:gd name="connsiteX65" fmla="*/ 1631632 w 4152900"/>
                <a:gd name="connsiteY65" fmla="*/ 261937 h 800100"/>
                <a:gd name="connsiteX66" fmla="*/ 1631632 w 4152900"/>
                <a:gd name="connsiteY66" fmla="*/ 789623 h 800100"/>
                <a:gd name="connsiteX67" fmla="*/ 1755457 w 4152900"/>
                <a:gd name="connsiteY67" fmla="*/ 789623 h 800100"/>
                <a:gd name="connsiteX68" fmla="*/ 1755457 w 4152900"/>
                <a:gd name="connsiteY68" fmla="*/ 520065 h 800100"/>
                <a:gd name="connsiteX69" fmla="*/ 1785938 w 4152900"/>
                <a:gd name="connsiteY69" fmla="*/ 408623 h 800100"/>
                <a:gd name="connsiteX70" fmla="*/ 1865948 w 4152900"/>
                <a:gd name="connsiteY70" fmla="*/ 365760 h 800100"/>
                <a:gd name="connsiteX71" fmla="*/ 1903095 w 4152900"/>
                <a:gd name="connsiteY71" fmla="*/ 370523 h 800100"/>
                <a:gd name="connsiteX72" fmla="*/ 1932623 w 4152900"/>
                <a:gd name="connsiteY72" fmla="*/ 382905 h 800100"/>
                <a:gd name="connsiteX73" fmla="*/ 1937385 w 4152900"/>
                <a:gd name="connsiteY73" fmla="*/ 386715 h 800100"/>
                <a:gd name="connsiteX74" fmla="*/ 1937385 w 4152900"/>
                <a:gd name="connsiteY74" fmla="*/ 262890 h 800100"/>
                <a:gd name="connsiteX75" fmla="*/ 1934528 w 4152900"/>
                <a:gd name="connsiteY75" fmla="*/ 261937 h 800100"/>
                <a:gd name="connsiteX76" fmla="*/ 1887855 w 4152900"/>
                <a:gd name="connsiteY76" fmla="*/ 253365 h 800100"/>
                <a:gd name="connsiteX77" fmla="*/ 2225040 w 4152900"/>
                <a:gd name="connsiteY77" fmla="*/ 250508 h 800100"/>
                <a:gd name="connsiteX78" fmla="*/ 2020253 w 4152900"/>
                <a:gd name="connsiteY78" fmla="*/ 326708 h 800100"/>
                <a:gd name="connsiteX79" fmla="*/ 1946910 w 4152900"/>
                <a:gd name="connsiteY79" fmla="*/ 534352 h 800100"/>
                <a:gd name="connsiteX80" fmla="*/ 2019300 w 4152900"/>
                <a:gd name="connsiteY80" fmla="*/ 731520 h 800100"/>
                <a:gd name="connsiteX81" fmla="*/ 2212658 w 4152900"/>
                <a:gd name="connsiteY81" fmla="*/ 803910 h 800100"/>
                <a:gd name="connsiteX82" fmla="*/ 2413635 w 4152900"/>
                <a:gd name="connsiteY82" fmla="*/ 726758 h 800100"/>
                <a:gd name="connsiteX83" fmla="*/ 2486978 w 4152900"/>
                <a:gd name="connsiteY83" fmla="*/ 521970 h 800100"/>
                <a:gd name="connsiteX84" fmla="*/ 2417445 w 4152900"/>
                <a:gd name="connsiteY84" fmla="*/ 322898 h 800100"/>
                <a:gd name="connsiteX85" fmla="*/ 2225040 w 4152900"/>
                <a:gd name="connsiteY85" fmla="*/ 250508 h 800100"/>
                <a:gd name="connsiteX86" fmla="*/ 2324100 w 4152900"/>
                <a:gd name="connsiteY86" fmla="*/ 656273 h 800100"/>
                <a:gd name="connsiteX87" fmla="*/ 2220278 w 4152900"/>
                <a:gd name="connsiteY87" fmla="*/ 700088 h 800100"/>
                <a:gd name="connsiteX88" fmla="*/ 2113598 w 4152900"/>
                <a:gd name="connsiteY88" fmla="*/ 654368 h 800100"/>
                <a:gd name="connsiteX89" fmla="*/ 2075498 w 4152900"/>
                <a:gd name="connsiteY89" fmla="*/ 527685 h 800100"/>
                <a:gd name="connsiteX90" fmla="*/ 2113598 w 4152900"/>
                <a:gd name="connsiteY90" fmla="*/ 398145 h 800100"/>
                <a:gd name="connsiteX91" fmla="*/ 2219325 w 4152900"/>
                <a:gd name="connsiteY91" fmla="*/ 352425 h 800100"/>
                <a:gd name="connsiteX92" fmla="*/ 2322195 w 4152900"/>
                <a:gd name="connsiteY92" fmla="*/ 396240 h 800100"/>
                <a:gd name="connsiteX93" fmla="*/ 2360295 w 4152900"/>
                <a:gd name="connsiteY93" fmla="*/ 524827 h 800100"/>
                <a:gd name="connsiteX94" fmla="*/ 2324100 w 4152900"/>
                <a:gd name="connsiteY94" fmla="*/ 656273 h 800100"/>
                <a:gd name="connsiteX95" fmla="*/ 2763203 w 4152900"/>
                <a:gd name="connsiteY95" fmla="*/ 481012 h 800100"/>
                <a:gd name="connsiteX96" fmla="*/ 2687955 w 4152900"/>
                <a:gd name="connsiteY96" fmla="*/ 441960 h 800100"/>
                <a:gd name="connsiteX97" fmla="*/ 2673667 w 4152900"/>
                <a:gd name="connsiteY97" fmla="*/ 401955 h 800100"/>
                <a:gd name="connsiteX98" fmla="*/ 2693670 w 4152900"/>
                <a:gd name="connsiteY98" fmla="*/ 363855 h 800100"/>
                <a:gd name="connsiteX99" fmla="*/ 2747963 w 4152900"/>
                <a:gd name="connsiteY99" fmla="*/ 349568 h 800100"/>
                <a:gd name="connsiteX100" fmla="*/ 2811780 w 4152900"/>
                <a:gd name="connsiteY100" fmla="*/ 359093 h 800100"/>
                <a:gd name="connsiteX101" fmla="*/ 2867025 w 4152900"/>
                <a:gd name="connsiteY101" fmla="*/ 384810 h 800100"/>
                <a:gd name="connsiteX102" fmla="*/ 2871788 w 4152900"/>
                <a:gd name="connsiteY102" fmla="*/ 388620 h 800100"/>
                <a:gd name="connsiteX103" fmla="*/ 2871788 w 4152900"/>
                <a:gd name="connsiteY103" fmla="*/ 272415 h 800100"/>
                <a:gd name="connsiteX104" fmla="*/ 2868930 w 4152900"/>
                <a:gd name="connsiteY104" fmla="*/ 271462 h 800100"/>
                <a:gd name="connsiteX105" fmla="*/ 2812733 w 4152900"/>
                <a:gd name="connsiteY105" fmla="*/ 255270 h 800100"/>
                <a:gd name="connsiteX106" fmla="*/ 2751773 w 4152900"/>
                <a:gd name="connsiteY106" fmla="*/ 249555 h 800100"/>
                <a:gd name="connsiteX107" fmla="*/ 2606040 w 4152900"/>
                <a:gd name="connsiteY107" fmla="*/ 295275 h 800100"/>
                <a:gd name="connsiteX108" fmla="*/ 2549842 w 4152900"/>
                <a:gd name="connsiteY108" fmla="*/ 411480 h 800100"/>
                <a:gd name="connsiteX109" fmla="*/ 2562225 w 4152900"/>
                <a:gd name="connsiteY109" fmla="*/ 476250 h 800100"/>
                <a:gd name="connsiteX110" fmla="*/ 2600325 w 4152900"/>
                <a:gd name="connsiteY110" fmla="*/ 525780 h 800100"/>
                <a:gd name="connsiteX111" fmla="*/ 2676525 w 4152900"/>
                <a:gd name="connsiteY111" fmla="*/ 568643 h 800100"/>
                <a:gd name="connsiteX112" fmla="*/ 2740342 w 4152900"/>
                <a:gd name="connsiteY112" fmla="*/ 598170 h 800100"/>
                <a:gd name="connsiteX113" fmla="*/ 2768917 w 4152900"/>
                <a:gd name="connsiteY113" fmla="*/ 621030 h 800100"/>
                <a:gd name="connsiteX114" fmla="*/ 2776538 w 4152900"/>
                <a:gd name="connsiteY114" fmla="*/ 650558 h 800100"/>
                <a:gd name="connsiteX115" fmla="*/ 2695575 w 4152900"/>
                <a:gd name="connsiteY115" fmla="*/ 702945 h 800100"/>
                <a:gd name="connsiteX116" fmla="*/ 2626995 w 4152900"/>
                <a:gd name="connsiteY116" fmla="*/ 690563 h 800100"/>
                <a:gd name="connsiteX117" fmla="*/ 2557463 w 4152900"/>
                <a:gd name="connsiteY117" fmla="*/ 655320 h 800100"/>
                <a:gd name="connsiteX118" fmla="*/ 2552700 w 4152900"/>
                <a:gd name="connsiteY118" fmla="*/ 651510 h 800100"/>
                <a:gd name="connsiteX119" fmla="*/ 2552700 w 4152900"/>
                <a:gd name="connsiteY119" fmla="*/ 772477 h 800100"/>
                <a:gd name="connsiteX120" fmla="*/ 2555558 w 4152900"/>
                <a:gd name="connsiteY120" fmla="*/ 773430 h 800100"/>
                <a:gd name="connsiteX121" fmla="*/ 2622233 w 4152900"/>
                <a:gd name="connsiteY121" fmla="*/ 794385 h 800100"/>
                <a:gd name="connsiteX122" fmla="*/ 2693670 w 4152900"/>
                <a:gd name="connsiteY122" fmla="*/ 802958 h 800100"/>
                <a:gd name="connsiteX123" fmla="*/ 2847023 w 4152900"/>
                <a:gd name="connsiteY123" fmla="*/ 757238 h 800100"/>
                <a:gd name="connsiteX124" fmla="*/ 2905125 w 4152900"/>
                <a:gd name="connsiteY124" fmla="*/ 637223 h 800100"/>
                <a:gd name="connsiteX125" fmla="*/ 2874645 w 4152900"/>
                <a:gd name="connsiteY125" fmla="*/ 546735 h 800100"/>
                <a:gd name="connsiteX126" fmla="*/ 2763203 w 4152900"/>
                <a:gd name="connsiteY126" fmla="*/ 481012 h 800100"/>
                <a:gd name="connsiteX127" fmla="*/ 3231833 w 4152900"/>
                <a:gd name="connsiteY127" fmla="*/ 250508 h 800100"/>
                <a:gd name="connsiteX128" fmla="*/ 3027045 w 4152900"/>
                <a:gd name="connsiteY128" fmla="*/ 326708 h 800100"/>
                <a:gd name="connsiteX129" fmla="*/ 2953703 w 4152900"/>
                <a:gd name="connsiteY129" fmla="*/ 534352 h 800100"/>
                <a:gd name="connsiteX130" fmla="*/ 3026092 w 4152900"/>
                <a:gd name="connsiteY130" fmla="*/ 731520 h 800100"/>
                <a:gd name="connsiteX131" fmla="*/ 3219450 w 4152900"/>
                <a:gd name="connsiteY131" fmla="*/ 803910 h 800100"/>
                <a:gd name="connsiteX132" fmla="*/ 3420428 w 4152900"/>
                <a:gd name="connsiteY132" fmla="*/ 726758 h 800100"/>
                <a:gd name="connsiteX133" fmla="*/ 3493770 w 4152900"/>
                <a:gd name="connsiteY133" fmla="*/ 521970 h 800100"/>
                <a:gd name="connsiteX134" fmla="*/ 3424237 w 4152900"/>
                <a:gd name="connsiteY134" fmla="*/ 322898 h 800100"/>
                <a:gd name="connsiteX135" fmla="*/ 3231833 w 4152900"/>
                <a:gd name="connsiteY135" fmla="*/ 250508 h 800100"/>
                <a:gd name="connsiteX136" fmla="*/ 3329940 w 4152900"/>
                <a:gd name="connsiteY136" fmla="*/ 656273 h 800100"/>
                <a:gd name="connsiteX137" fmla="*/ 3226117 w 4152900"/>
                <a:gd name="connsiteY137" fmla="*/ 700088 h 800100"/>
                <a:gd name="connsiteX138" fmla="*/ 3119438 w 4152900"/>
                <a:gd name="connsiteY138" fmla="*/ 654368 h 800100"/>
                <a:gd name="connsiteX139" fmla="*/ 3081338 w 4152900"/>
                <a:gd name="connsiteY139" fmla="*/ 527685 h 800100"/>
                <a:gd name="connsiteX140" fmla="*/ 3119438 w 4152900"/>
                <a:gd name="connsiteY140" fmla="*/ 398145 h 800100"/>
                <a:gd name="connsiteX141" fmla="*/ 3225165 w 4152900"/>
                <a:gd name="connsiteY141" fmla="*/ 352425 h 800100"/>
                <a:gd name="connsiteX142" fmla="*/ 3328035 w 4152900"/>
                <a:gd name="connsiteY142" fmla="*/ 396240 h 800100"/>
                <a:gd name="connsiteX143" fmla="*/ 3366135 w 4152900"/>
                <a:gd name="connsiteY143" fmla="*/ 524827 h 800100"/>
                <a:gd name="connsiteX144" fmla="*/ 3329940 w 4152900"/>
                <a:gd name="connsiteY144" fmla="*/ 656273 h 800100"/>
                <a:gd name="connsiteX145" fmla="*/ 4155758 w 4152900"/>
                <a:gd name="connsiteY145" fmla="*/ 363855 h 800100"/>
                <a:gd name="connsiteX146" fmla="*/ 4155758 w 4152900"/>
                <a:gd name="connsiteY146" fmla="*/ 261937 h 800100"/>
                <a:gd name="connsiteX147" fmla="*/ 4030980 w 4152900"/>
                <a:gd name="connsiteY147" fmla="*/ 261937 h 800100"/>
                <a:gd name="connsiteX148" fmla="*/ 4030980 w 4152900"/>
                <a:gd name="connsiteY148" fmla="*/ 105728 h 800100"/>
                <a:gd name="connsiteX149" fmla="*/ 4027170 w 4152900"/>
                <a:gd name="connsiteY149" fmla="*/ 106680 h 800100"/>
                <a:gd name="connsiteX150" fmla="*/ 3909060 w 4152900"/>
                <a:gd name="connsiteY150" fmla="*/ 141923 h 800100"/>
                <a:gd name="connsiteX151" fmla="*/ 3906203 w 4152900"/>
                <a:gd name="connsiteY151" fmla="*/ 142875 h 800100"/>
                <a:gd name="connsiteX152" fmla="*/ 3906203 w 4152900"/>
                <a:gd name="connsiteY152" fmla="*/ 261937 h 800100"/>
                <a:gd name="connsiteX153" fmla="*/ 3719512 w 4152900"/>
                <a:gd name="connsiteY153" fmla="*/ 261937 h 800100"/>
                <a:gd name="connsiteX154" fmla="*/ 3719512 w 4152900"/>
                <a:gd name="connsiteY154" fmla="*/ 195262 h 800100"/>
                <a:gd name="connsiteX155" fmla="*/ 3740467 w 4152900"/>
                <a:gd name="connsiteY155" fmla="*/ 125730 h 800100"/>
                <a:gd name="connsiteX156" fmla="*/ 3798570 w 4152900"/>
                <a:gd name="connsiteY156" fmla="*/ 102870 h 800100"/>
                <a:gd name="connsiteX157" fmla="*/ 3853815 w 4152900"/>
                <a:gd name="connsiteY157" fmla="*/ 115253 h 800100"/>
                <a:gd name="connsiteX158" fmla="*/ 3858578 w 4152900"/>
                <a:gd name="connsiteY158" fmla="*/ 118110 h 800100"/>
                <a:gd name="connsiteX159" fmla="*/ 3858578 w 4152900"/>
                <a:gd name="connsiteY159" fmla="*/ 10478 h 800100"/>
                <a:gd name="connsiteX160" fmla="*/ 3855720 w 4152900"/>
                <a:gd name="connsiteY160" fmla="*/ 9525 h 800100"/>
                <a:gd name="connsiteX161" fmla="*/ 3786187 w 4152900"/>
                <a:gd name="connsiteY161" fmla="*/ 0 h 800100"/>
                <a:gd name="connsiteX162" fmla="*/ 3687128 w 4152900"/>
                <a:gd name="connsiteY162" fmla="*/ 22860 h 800100"/>
                <a:gd name="connsiteX163" fmla="*/ 3619500 w 4152900"/>
                <a:gd name="connsiteY163" fmla="*/ 90488 h 800100"/>
                <a:gd name="connsiteX164" fmla="*/ 3594735 w 4152900"/>
                <a:gd name="connsiteY164" fmla="*/ 188595 h 800100"/>
                <a:gd name="connsiteX165" fmla="*/ 3594735 w 4152900"/>
                <a:gd name="connsiteY165" fmla="*/ 261937 h 800100"/>
                <a:gd name="connsiteX166" fmla="*/ 3508058 w 4152900"/>
                <a:gd name="connsiteY166" fmla="*/ 261937 h 800100"/>
                <a:gd name="connsiteX167" fmla="*/ 3508058 w 4152900"/>
                <a:gd name="connsiteY167" fmla="*/ 362903 h 800100"/>
                <a:gd name="connsiteX168" fmla="*/ 3594735 w 4152900"/>
                <a:gd name="connsiteY168" fmla="*/ 362903 h 800100"/>
                <a:gd name="connsiteX169" fmla="*/ 3594735 w 4152900"/>
                <a:gd name="connsiteY169" fmla="*/ 789623 h 800100"/>
                <a:gd name="connsiteX170" fmla="*/ 3719512 w 4152900"/>
                <a:gd name="connsiteY170" fmla="*/ 789623 h 800100"/>
                <a:gd name="connsiteX171" fmla="*/ 3719512 w 4152900"/>
                <a:gd name="connsiteY171" fmla="*/ 363855 h 800100"/>
                <a:gd name="connsiteX172" fmla="*/ 3906203 w 4152900"/>
                <a:gd name="connsiteY172" fmla="*/ 363855 h 800100"/>
                <a:gd name="connsiteX173" fmla="*/ 3906203 w 4152900"/>
                <a:gd name="connsiteY173" fmla="*/ 635318 h 800100"/>
                <a:gd name="connsiteX174" fmla="*/ 4063365 w 4152900"/>
                <a:gd name="connsiteY174" fmla="*/ 802958 h 800100"/>
                <a:gd name="connsiteX175" fmla="*/ 4115753 w 4152900"/>
                <a:gd name="connsiteY175" fmla="*/ 797243 h 800100"/>
                <a:gd name="connsiteX176" fmla="*/ 4154805 w 4152900"/>
                <a:gd name="connsiteY176" fmla="*/ 784860 h 800100"/>
                <a:gd name="connsiteX177" fmla="*/ 4155758 w 4152900"/>
                <a:gd name="connsiteY177" fmla="*/ 783908 h 800100"/>
                <a:gd name="connsiteX178" fmla="*/ 4155758 w 4152900"/>
                <a:gd name="connsiteY178" fmla="*/ 681990 h 800100"/>
                <a:gd name="connsiteX179" fmla="*/ 4150995 w 4152900"/>
                <a:gd name="connsiteY179" fmla="*/ 685800 h 800100"/>
                <a:gd name="connsiteX180" fmla="*/ 4125278 w 4152900"/>
                <a:gd name="connsiteY180" fmla="*/ 697230 h 800100"/>
                <a:gd name="connsiteX181" fmla="*/ 4100512 w 4152900"/>
                <a:gd name="connsiteY181" fmla="*/ 701040 h 800100"/>
                <a:gd name="connsiteX182" fmla="*/ 4046220 w 4152900"/>
                <a:gd name="connsiteY182" fmla="*/ 681038 h 800100"/>
                <a:gd name="connsiteX183" fmla="*/ 4029075 w 4152900"/>
                <a:gd name="connsiteY183" fmla="*/ 613410 h 800100"/>
                <a:gd name="connsiteX184" fmla="*/ 4029075 w 4152900"/>
                <a:gd name="connsiteY184" fmla="*/ 363855 h 800100"/>
                <a:gd name="connsiteX185" fmla="*/ 4155758 w 4152900"/>
                <a:gd name="connsiteY185" fmla="*/ 363855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Lst>
              <a:rect l="l" t="t" r="r" b="b"/>
              <a:pathLst>
                <a:path w="4152900" h="800100">
                  <a:moveTo>
                    <a:pt x="434340" y="516255"/>
                  </a:moveTo>
                  <a:lnTo>
                    <a:pt x="400050" y="613410"/>
                  </a:lnTo>
                  <a:lnTo>
                    <a:pt x="397192" y="613410"/>
                  </a:lnTo>
                  <a:cubicBezTo>
                    <a:pt x="391477" y="591502"/>
                    <a:pt x="381000" y="558165"/>
                    <a:pt x="363855" y="518160"/>
                  </a:cubicBezTo>
                  <a:lnTo>
                    <a:pt x="180022" y="56197"/>
                  </a:lnTo>
                  <a:lnTo>
                    <a:pt x="0" y="56197"/>
                  </a:lnTo>
                  <a:lnTo>
                    <a:pt x="0" y="792480"/>
                  </a:lnTo>
                  <a:lnTo>
                    <a:pt x="119063" y="792480"/>
                  </a:lnTo>
                  <a:lnTo>
                    <a:pt x="119063" y="338137"/>
                  </a:lnTo>
                  <a:cubicBezTo>
                    <a:pt x="119063" y="309562"/>
                    <a:pt x="119063" y="277178"/>
                    <a:pt x="118110" y="237173"/>
                  </a:cubicBezTo>
                  <a:cubicBezTo>
                    <a:pt x="117157" y="217170"/>
                    <a:pt x="115252" y="201930"/>
                    <a:pt x="114300" y="190500"/>
                  </a:cubicBezTo>
                  <a:lnTo>
                    <a:pt x="117157" y="190500"/>
                  </a:lnTo>
                  <a:cubicBezTo>
                    <a:pt x="122872" y="219075"/>
                    <a:pt x="129540" y="240030"/>
                    <a:pt x="134302" y="253365"/>
                  </a:cubicBezTo>
                  <a:lnTo>
                    <a:pt x="355282" y="790575"/>
                  </a:lnTo>
                  <a:lnTo>
                    <a:pt x="439102" y="790575"/>
                  </a:lnTo>
                  <a:lnTo>
                    <a:pt x="658177" y="248603"/>
                  </a:lnTo>
                  <a:cubicBezTo>
                    <a:pt x="662940" y="236220"/>
                    <a:pt x="667702" y="211455"/>
                    <a:pt x="672465" y="190500"/>
                  </a:cubicBezTo>
                  <a:lnTo>
                    <a:pt x="675322" y="190500"/>
                  </a:lnTo>
                  <a:cubicBezTo>
                    <a:pt x="672465" y="244792"/>
                    <a:pt x="670560" y="293370"/>
                    <a:pt x="669607" y="322898"/>
                  </a:cubicBezTo>
                  <a:lnTo>
                    <a:pt x="669607" y="789623"/>
                  </a:lnTo>
                  <a:lnTo>
                    <a:pt x="796290" y="789623"/>
                  </a:lnTo>
                  <a:lnTo>
                    <a:pt x="796290" y="54292"/>
                  </a:lnTo>
                  <a:lnTo>
                    <a:pt x="622935" y="54292"/>
                  </a:lnTo>
                  <a:lnTo>
                    <a:pt x="434340" y="516255"/>
                  </a:lnTo>
                  <a:close/>
                  <a:moveTo>
                    <a:pt x="916305" y="261937"/>
                  </a:moveTo>
                  <a:lnTo>
                    <a:pt x="1040130" y="261937"/>
                  </a:lnTo>
                  <a:lnTo>
                    <a:pt x="1040130" y="789623"/>
                  </a:lnTo>
                  <a:lnTo>
                    <a:pt x="916305" y="789623"/>
                  </a:lnTo>
                  <a:close/>
                  <a:moveTo>
                    <a:pt x="979170" y="39053"/>
                  </a:moveTo>
                  <a:cubicBezTo>
                    <a:pt x="958215" y="39053"/>
                    <a:pt x="941070" y="46672"/>
                    <a:pt x="926782" y="60007"/>
                  </a:cubicBezTo>
                  <a:cubicBezTo>
                    <a:pt x="912495" y="73342"/>
                    <a:pt x="904875" y="90488"/>
                    <a:pt x="904875" y="111442"/>
                  </a:cubicBezTo>
                  <a:cubicBezTo>
                    <a:pt x="904875" y="131445"/>
                    <a:pt x="912495" y="148590"/>
                    <a:pt x="926782" y="161925"/>
                  </a:cubicBezTo>
                  <a:cubicBezTo>
                    <a:pt x="941070" y="175260"/>
                    <a:pt x="958215" y="181928"/>
                    <a:pt x="979170" y="181928"/>
                  </a:cubicBezTo>
                  <a:cubicBezTo>
                    <a:pt x="1000125" y="181928"/>
                    <a:pt x="1018222" y="174308"/>
                    <a:pt x="1031557" y="161925"/>
                  </a:cubicBezTo>
                  <a:cubicBezTo>
                    <a:pt x="1045845" y="148590"/>
                    <a:pt x="1053465" y="131445"/>
                    <a:pt x="1053465" y="111442"/>
                  </a:cubicBezTo>
                  <a:cubicBezTo>
                    <a:pt x="1053465" y="91440"/>
                    <a:pt x="1045845" y="74295"/>
                    <a:pt x="1031557" y="60007"/>
                  </a:cubicBezTo>
                  <a:cubicBezTo>
                    <a:pt x="1019175" y="46672"/>
                    <a:pt x="1001078" y="39053"/>
                    <a:pt x="979170" y="39053"/>
                  </a:cubicBezTo>
                  <a:moveTo>
                    <a:pt x="1479232" y="257175"/>
                  </a:moveTo>
                  <a:cubicBezTo>
                    <a:pt x="1456373" y="252412"/>
                    <a:pt x="1432560" y="249555"/>
                    <a:pt x="1409700" y="249555"/>
                  </a:cubicBezTo>
                  <a:cubicBezTo>
                    <a:pt x="1353503" y="249555"/>
                    <a:pt x="1302067" y="261937"/>
                    <a:pt x="1259205" y="286703"/>
                  </a:cubicBezTo>
                  <a:cubicBezTo>
                    <a:pt x="1216342" y="311468"/>
                    <a:pt x="1182053" y="345758"/>
                    <a:pt x="1160145" y="388620"/>
                  </a:cubicBezTo>
                  <a:cubicBezTo>
                    <a:pt x="1137285" y="432435"/>
                    <a:pt x="1125855" y="482918"/>
                    <a:pt x="1125855" y="541020"/>
                  </a:cubicBezTo>
                  <a:cubicBezTo>
                    <a:pt x="1125855" y="591502"/>
                    <a:pt x="1137285" y="636270"/>
                    <a:pt x="1159192" y="677227"/>
                  </a:cubicBezTo>
                  <a:cubicBezTo>
                    <a:pt x="1181100" y="717233"/>
                    <a:pt x="1211580" y="749618"/>
                    <a:pt x="1252538" y="771525"/>
                  </a:cubicBezTo>
                  <a:cubicBezTo>
                    <a:pt x="1291590" y="793433"/>
                    <a:pt x="1337310" y="804863"/>
                    <a:pt x="1388745" y="804863"/>
                  </a:cubicBezTo>
                  <a:cubicBezTo>
                    <a:pt x="1447800" y="804863"/>
                    <a:pt x="1498282" y="792480"/>
                    <a:pt x="1538288" y="769620"/>
                  </a:cubicBezTo>
                  <a:lnTo>
                    <a:pt x="1539240" y="768668"/>
                  </a:lnTo>
                  <a:lnTo>
                    <a:pt x="1539240" y="654368"/>
                  </a:lnTo>
                  <a:lnTo>
                    <a:pt x="1534478" y="658177"/>
                  </a:lnTo>
                  <a:cubicBezTo>
                    <a:pt x="1516380" y="671513"/>
                    <a:pt x="1495425" y="682943"/>
                    <a:pt x="1474470" y="689610"/>
                  </a:cubicBezTo>
                  <a:cubicBezTo>
                    <a:pt x="1452563" y="697230"/>
                    <a:pt x="1432560" y="701040"/>
                    <a:pt x="1415415" y="701040"/>
                  </a:cubicBezTo>
                  <a:cubicBezTo>
                    <a:pt x="1365885" y="701040"/>
                    <a:pt x="1326832" y="686752"/>
                    <a:pt x="1299210" y="655320"/>
                  </a:cubicBezTo>
                  <a:cubicBezTo>
                    <a:pt x="1270635" y="624840"/>
                    <a:pt x="1256348" y="582930"/>
                    <a:pt x="1256348" y="530543"/>
                  </a:cubicBezTo>
                  <a:cubicBezTo>
                    <a:pt x="1256348" y="476250"/>
                    <a:pt x="1270635" y="433387"/>
                    <a:pt x="1300163" y="401955"/>
                  </a:cubicBezTo>
                  <a:cubicBezTo>
                    <a:pt x="1329690" y="370523"/>
                    <a:pt x="1368742" y="354330"/>
                    <a:pt x="1416367" y="354330"/>
                  </a:cubicBezTo>
                  <a:cubicBezTo>
                    <a:pt x="1456373" y="354330"/>
                    <a:pt x="1497330" y="367665"/>
                    <a:pt x="1534478" y="394335"/>
                  </a:cubicBezTo>
                  <a:lnTo>
                    <a:pt x="1539240" y="398145"/>
                  </a:lnTo>
                  <a:lnTo>
                    <a:pt x="1539240" y="277178"/>
                  </a:lnTo>
                  <a:lnTo>
                    <a:pt x="1538288" y="276225"/>
                  </a:lnTo>
                  <a:cubicBezTo>
                    <a:pt x="1522095" y="269558"/>
                    <a:pt x="1503998" y="261937"/>
                    <a:pt x="1479232" y="257175"/>
                  </a:cubicBezTo>
                  <a:moveTo>
                    <a:pt x="1887855" y="253365"/>
                  </a:moveTo>
                  <a:cubicBezTo>
                    <a:pt x="1857375" y="253365"/>
                    <a:pt x="1828800" y="262890"/>
                    <a:pt x="1804035" y="282893"/>
                  </a:cubicBezTo>
                  <a:cubicBezTo>
                    <a:pt x="1783080" y="300037"/>
                    <a:pt x="1768792" y="324803"/>
                    <a:pt x="1756410" y="354330"/>
                  </a:cubicBezTo>
                  <a:lnTo>
                    <a:pt x="1755457" y="354330"/>
                  </a:lnTo>
                  <a:lnTo>
                    <a:pt x="1755457" y="261937"/>
                  </a:lnTo>
                  <a:lnTo>
                    <a:pt x="1631632" y="261937"/>
                  </a:lnTo>
                  <a:lnTo>
                    <a:pt x="1631632" y="789623"/>
                  </a:lnTo>
                  <a:lnTo>
                    <a:pt x="1755457" y="789623"/>
                  </a:lnTo>
                  <a:lnTo>
                    <a:pt x="1755457" y="520065"/>
                  </a:lnTo>
                  <a:cubicBezTo>
                    <a:pt x="1755457" y="474345"/>
                    <a:pt x="1764982" y="436245"/>
                    <a:pt x="1785938" y="408623"/>
                  </a:cubicBezTo>
                  <a:cubicBezTo>
                    <a:pt x="1806892" y="380048"/>
                    <a:pt x="1833563" y="365760"/>
                    <a:pt x="1865948" y="365760"/>
                  </a:cubicBezTo>
                  <a:cubicBezTo>
                    <a:pt x="1877378" y="365760"/>
                    <a:pt x="1888807" y="368618"/>
                    <a:pt x="1903095" y="370523"/>
                  </a:cubicBezTo>
                  <a:cubicBezTo>
                    <a:pt x="1916430" y="374333"/>
                    <a:pt x="1925955" y="378143"/>
                    <a:pt x="1932623" y="382905"/>
                  </a:cubicBezTo>
                  <a:lnTo>
                    <a:pt x="1937385" y="386715"/>
                  </a:lnTo>
                  <a:lnTo>
                    <a:pt x="1937385" y="262890"/>
                  </a:lnTo>
                  <a:lnTo>
                    <a:pt x="1934528" y="261937"/>
                  </a:lnTo>
                  <a:cubicBezTo>
                    <a:pt x="1925955" y="256223"/>
                    <a:pt x="1908810" y="253365"/>
                    <a:pt x="1887855" y="253365"/>
                  </a:cubicBezTo>
                  <a:moveTo>
                    <a:pt x="2225040" y="250508"/>
                  </a:moveTo>
                  <a:cubicBezTo>
                    <a:pt x="2138363" y="250508"/>
                    <a:pt x="2068830" y="276225"/>
                    <a:pt x="2020253" y="326708"/>
                  </a:cubicBezTo>
                  <a:cubicBezTo>
                    <a:pt x="1970723" y="377190"/>
                    <a:pt x="1946910" y="446723"/>
                    <a:pt x="1946910" y="534352"/>
                  </a:cubicBezTo>
                  <a:cubicBezTo>
                    <a:pt x="1946910" y="616268"/>
                    <a:pt x="1971675" y="682943"/>
                    <a:pt x="2019300" y="731520"/>
                  </a:cubicBezTo>
                  <a:cubicBezTo>
                    <a:pt x="2066925" y="779145"/>
                    <a:pt x="2131695" y="803910"/>
                    <a:pt x="2212658" y="803910"/>
                  </a:cubicBezTo>
                  <a:cubicBezTo>
                    <a:pt x="2297430" y="803910"/>
                    <a:pt x="2365058" y="778193"/>
                    <a:pt x="2413635" y="726758"/>
                  </a:cubicBezTo>
                  <a:cubicBezTo>
                    <a:pt x="2463165" y="675323"/>
                    <a:pt x="2486978" y="606743"/>
                    <a:pt x="2486978" y="521970"/>
                  </a:cubicBezTo>
                  <a:cubicBezTo>
                    <a:pt x="2486978" y="438150"/>
                    <a:pt x="2464117" y="371475"/>
                    <a:pt x="2417445" y="322898"/>
                  </a:cubicBezTo>
                  <a:cubicBezTo>
                    <a:pt x="2372678" y="274320"/>
                    <a:pt x="2306955" y="250508"/>
                    <a:pt x="2225040" y="250508"/>
                  </a:cubicBezTo>
                  <a:moveTo>
                    <a:pt x="2324100" y="656273"/>
                  </a:moveTo>
                  <a:cubicBezTo>
                    <a:pt x="2301240" y="685800"/>
                    <a:pt x="2265045" y="700088"/>
                    <a:pt x="2220278" y="700088"/>
                  </a:cubicBezTo>
                  <a:cubicBezTo>
                    <a:pt x="2175510" y="700088"/>
                    <a:pt x="2139315" y="685800"/>
                    <a:pt x="2113598" y="654368"/>
                  </a:cubicBezTo>
                  <a:cubicBezTo>
                    <a:pt x="2087880" y="624840"/>
                    <a:pt x="2075498" y="581977"/>
                    <a:pt x="2075498" y="527685"/>
                  </a:cubicBezTo>
                  <a:cubicBezTo>
                    <a:pt x="2075498" y="471487"/>
                    <a:pt x="2088832" y="428625"/>
                    <a:pt x="2113598" y="398145"/>
                  </a:cubicBezTo>
                  <a:cubicBezTo>
                    <a:pt x="2139315" y="367665"/>
                    <a:pt x="2174558" y="352425"/>
                    <a:pt x="2219325" y="352425"/>
                  </a:cubicBezTo>
                  <a:cubicBezTo>
                    <a:pt x="2263140" y="352425"/>
                    <a:pt x="2297430" y="366712"/>
                    <a:pt x="2322195" y="396240"/>
                  </a:cubicBezTo>
                  <a:cubicBezTo>
                    <a:pt x="2346960" y="425768"/>
                    <a:pt x="2360295" y="468630"/>
                    <a:pt x="2360295" y="524827"/>
                  </a:cubicBezTo>
                  <a:cubicBezTo>
                    <a:pt x="2358390" y="581977"/>
                    <a:pt x="2347913" y="626745"/>
                    <a:pt x="2324100" y="656273"/>
                  </a:cubicBezTo>
                  <a:moveTo>
                    <a:pt x="2763203" y="481012"/>
                  </a:moveTo>
                  <a:cubicBezTo>
                    <a:pt x="2724150" y="464820"/>
                    <a:pt x="2699385" y="452437"/>
                    <a:pt x="2687955" y="441960"/>
                  </a:cubicBezTo>
                  <a:cubicBezTo>
                    <a:pt x="2678430" y="432435"/>
                    <a:pt x="2673667" y="419100"/>
                    <a:pt x="2673667" y="401955"/>
                  </a:cubicBezTo>
                  <a:cubicBezTo>
                    <a:pt x="2673667" y="387668"/>
                    <a:pt x="2679383" y="373380"/>
                    <a:pt x="2693670" y="363855"/>
                  </a:cubicBezTo>
                  <a:cubicBezTo>
                    <a:pt x="2707958" y="354330"/>
                    <a:pt x="2724150" y="349568"/>
                    <a:pt x="2747963" y="349568"/>
                  </a:cubicBezTo>
                  <a:cubicBezTo>
                    <a:pt x="2768917" y="349568"/>
                    <a:pt x="2790825" y="353378"/>
                    <a:pt x="2811780" y="359093"/>
                  </a:cubicBezTo>
                  <a:cubicBezTo>
                    <a:pt x="2832735" y="364808"/>
                    <a:pt x="2851785" y="373380"/>
                    <a:pt x="2867025" y="384810"/>
                  </a:cubicBezTo>
                  <a:lnTo>
                    <a:pt x="2871788" y="388620"/>
                  </a:lnTo>
                  <a:lnTo>
                    <a:pt x="2871788" y="272415"/>
                  </a:lnTo>
                  <a:lnTo>
                    <a:pt x="2868930" y="271462"/>
                  </a:lnTo>
                  <a:cubicBezTo>
                    <a:pt x="2854642" y="265748"/>
                    <a:pt x="2835592" y="260033"/>
                    <a:pt x="2812733" y="255270"/>
                  </a:cubicBezTo>
                  <a:cubicBezTo>
                    <a:pt x="2789873" y="251460"/>
                    <a:pt x="2768917" y="249555"/>
                    <a:pt x="2751773" y="249555"/>
                  </a:cubicBezTo>
                  <a:cubicBezTo>
                    <a:pt x="2692717" y="249555"/>
                    <a:pt x="2644140" y="263843"/>
                    <a:pt x="2606040" y="295275"/>
                  </a:cubicBezTo>
                  <a:cubicBezTo>
                    <a:pt x="2567940" y="324803"/>
                    <a:pt x="2549842" y="364808"/>
                    <a:pt x="2549842" y="411480"/>
                  </a:cubicBezTo>
                  <a:cubicBezTo>
                    <a:pt x="2549842" y="436245"/>
                    <a:pt x="2553653" y="458152"/>
                    <a:pt x="2562225" y="476250"/>
                  </a:cubicBezTo>
                  <a:cubicBezTo>
                    <a:pt x="2570798" y="494348"/>
                    <a:pt x="2583180" y="511493"/>
                    <a:pt x="2600325" y="525780"/>
                  </a:cubicBezTo>
                  <a:cubicBezTo>
                    <a:pt x="2617470" y="539115"/>
                    <a:pt x="2642235" y="554355"/>
                    <a:pt x="2676525" y="568643"/>
                  </a:cubicBezTo>
                  <a:cubicBezTo>
                    <a:pt x="2705100" y="581025"/>
                    <a:pt x="2727008" y="590550"/>
                    <a:pt x="2740342" y="598170"/>
                  </a:cubicBezTo>
                  <a:cubicBezTo>
                    <a:pt x="2753678" y="605790"/>
                    <a:pt x="2762250" y="614363"/>
                    <a:pt x="2768917" y="621030"/>
                  </a:cubicBezTo>
                  <a:cubicBezTo>
                    <a:pt x="2773680" y="628650"/>
                    <a:pt x="2776538" y="638175"/>
                    <a:pt x="2776538" y="650558"/>
                  </a:cubicBezTo>
                  <a:cubicBezTo>
                    <a:pt x="2776538" y="685800"/>
                    <a:pt x="2749867" y="702945"/>
                    <a:pt x="2695575" y="702945"/>
                  </a:cubicBezTo>
                  <a:cubicBezTo>
                    <a:pt x="2674620" y="702945"/>
                    <a:pt x="2652713" y="699135"/>
                    <a:pt x="2626995" y="690563"/>
                  </a:cubicBezTo>
                  <a:cubicBezTo>
                    <a:pt x="2601278" y="681990"/>
                    <a:pt x="2577465" y="669608"/>
                    <a:pt x="2557463" y="655320"/>
                  </a:cubicBezTo>
                  <a:lnTo>
                    <a:pt x="2552700" y="651510"/>
                  </a:lnTo>
                  <a:lnTo>
                    <a:pt x="2552700" y="772477"/>
                  </a:lnTo>
                  <a:lnTo>
                    <a:pt x="2555558" y="773430"/>
                  </a:lnTo>
                  <a:cubicBezTo>
                    <a:pt x="2573655" y="782002"/>
                    <a:pt x="2595563" y="787718"/>
                    <a:pt x="2622233" y="794385"/>
                  </a:cubicBezTo>
                  <a:cubicBezTo>
                    <a:pt x="2648903" y="799148"/>
                    <a:pt x="2672715" y="802958"/>
                    <a:pt x="2693670" y="802958"/>
                  </a:cubicBezTo>
                  <a:cubicBezTo>
                    <a:pt x="2757488" y="802958"/>
                    <a:pt x="2809875" y="788670"/>
                    <a:pt x="2847023" y="757238"/>
                  </a:cubicBezTo>
                  <a:cubicBezTo>
                    <a:pt x="2885123" y="726758"/>
                    <a:pt x="2905125" y="687705"/>
                    <a:pt x="2905125" y="637223"/>
                  </a:cubicBezTo>
                  <a:cubicBezTo>
                    <a:pt x="2905125" y="601980"/>
                    <a:pt x="2895600" y="570548"/>
                    <a:pt x="2874645" y="546735"/>
                  </a:cubicBezTo>
                  <a:cubicBezTo>
                    <a:pt x="2847023" y="523875"/>
                    <a:pt x="2812733" y="500062"/>
                    <a:pt x="2763203" y="481012"/>
                  </a:cubicBezTo>
                  <a:moveTo>
                    <a:pt x="3231833" y="250508"/>
                  </a:moveTo>
                  <a:cubicBezTo>
                    <a:pt x="3145155" y="250508"/>
                    <a:pt x="3075623" y="276225"/>
                    <a:pt x="3027045" y="326708"/>
                  </a:cubicBezTo>
                  <a:cubicBezTo>
                    <a:pt x="2978467" y="377190"/>
                    <a:pt x="2953703" y="446723"/>
                    <a:pt x="2953703" y="534352"/>
                  </a:cubicBezTo>
                  <a:cubicBezTo>
                    <a:pt x="2953703" y="616268"/>
                    <a:pt x="2978467" y="682943"/>
                    <a:pt x="3026092" y="731520"/>
                  </a:cubicBezTo>
                  <a:cubicBezTo>
                    <a:pt x="3073717" y="779145"/>
                    <a:pt x="3138488" y="803910"/>
                    <a:pt x="3219450" y="803910"/>
                  </a:cubicBezTo>
                  <a:cubicBezTo>
                    <a:pt x="3304223" y="803910"/>
                    <a:pt x="3371850" y="778193"/>
                    <a:pt x="3420428" y="726758"/>
                  </a:cubicBezTo>
                  <a:cubicBezTo>
                    <a:pt x="3469958" y="675323"/>
                    <a:pt x="3493770" y="606743"/>
                    <a:pt x="3493770" y="521970"/>
                  </a:cubicBezTo>
                  <a:cubicBezTo>
                    <a:pt x="3493770" y="438150"/>
                    <a:pt x="3470910" y="371475"/>
                    <a:pt x="3424237" y="322898"/>
                  </a:cubicBezTo>
                  <a:cubicBezTo>
                    <a:pt x="3379470" y="274320"/>
                    <a:pt x="3313748" y="250508"/>
                    <a:pt x="3231833" y="250508"/>
                  </a:cubicBezTo>
                  <a:moveTo>
                    <a:pt x="3329940" y="656273"/>
                  </a:moveTo>
                  <a:cubicBezTo>
                    <a:pt x="3307080" y="685800"/>
                    <a:pt x="3270885" y="700088"/>
                    <a:pt x="3226117" y="700088"/>
                  </a:cubicBezTo>
                  <a:cubicBezTo>
                    <a:pt x="3180398" y="700088"/>
                    <a:pt x="3145155" y="685800"/>
                    <a:pt x="3119438" y="654368"/>
                  </a:cubicBezTo>
                  <a:cubicBezTo>
                    <a:pt x="3093720" y="624840"/>
                    <a:pt x="3081338" y="581977"/>
                    <a:pt x="3081338" y="527685"/>
                  </a:cubicBezTo>
                  <a:cubicBezTo>
                    <a:pt x="3081338" y="471487"/>
                    <a:pt x="3094673" y="428625"/>
                    <a:pt x="3119438" y="398145"/>
                  </a:cubicBezTo>
                  <a:cubicBezTo>
                    <a:pt x="3145155" y="367665"/>
                    <a:pt x="3180398" y="352425"/>
                    <a:pt x="3225165" y="352425"/>
                  </a:cubicBezTo>
                  <a:cubicBezTo>
                    <a:pt x="3268028" y="352425"/>
                    <a:pt x="3303270" y="366712"/>
                    <a:pt x="3328035" y="396240"/>
                  </a:cubicBezTo>
                  <a:cubicBezTo>
                    <a:pt x="3352800" y="425768"/>
                    <a:pt x="3366135" y="468630"/>
                    <a:pt x="3366135" y="524827"/>
                  </a:cubicBezTo>
                  <a:cubicBezTo>
                    <a:pt x="3366135" y="581977"/>
                    <a:pt x="3353753" y="626745"/>
                    <a:pt x="3329940" y="656273"/>
                  </a:cubicBezTo>
                  <a:moveTo>
                    <a:pt x="4155758" y="363855"/>
                  </a:moveTo>
                  <a:lnTo>
                    <a:pt x="4155758" y="261937"/>
                  </a:lnTo>
                  <a:lnTo>
                    <a:pt x="4030980" y="261937"/>
                  </a:lnTo>
                  <a:lnTo>
                    <a:pt x="4030980" y="105728"/>
                  </a:lnTo>
                  <a:lnTo>
                    <a:pt x="4027170" y="106680"/>
                  </a:lnTo>
                  <a:lnTo>
                    <a:pt x="3909060" y="141923"/>
                  </a:lnTo>
                  <a:lnTo>
                    <a:pt x="3906203" y="142875"/>
                  </a:lnTo>
                  <a:lnTo>
                    <a:pt x="3906203" y="261937"/>
                  </a:lnTo>
                  <a:lnTo>
                    <a:pt x="3719512" y="261937"/>
                  </a:lnTo>
                  <a:lnTo>
                    <a:pt x="3719512" y="195262"/>
                  </a:lnTo>
                  <a:cubicBezTo>
                    <a:pt x="3719512" y="164783"/>
                    <a:pt x="3727133" y="140970"/>
                    <a:pt x="3740467" y="125730"/>
                  </a:cubicBezTo>
                  <a:cubicBezTo>
                    <a:pt x="3753803" y="110490"/>
                    <a:pt x="3773805" y="102870"/>
                    <a:pt x="3798570" y="102870"/>
                  </a:cubicBezTo>
                  <a:cubicBezTo>
                    <a:pt x="3815715" y="102870"/>
                    <a:pt x="3833812" y="106680"/>
                    <a:pt x="3853815" y="115253"/>
                  </a:cubicBezTo>
                  <a:lnTo>
                    <a:pt x="3858578" y="118110"/>
                  </a:lnTo>
                  <a:lnTo>
                    <a:pt x="3858578" y="10478"/>
                  </a:lnTo>
                  <a:lnTo>
                    <a:pt x="3855720" y="9525"/>
                  </a:lnTo>
                  <a:cubicBezTo>
                    <a:pt x="3838575" y="3810"/>
                    <a:pt x="3815715" y="0"/>
                    <a:pt x="3786187" y="0"/>
                  </a:cubicBezTo>
                  <a:cubicBezTo>
                    <a:pt x="3749040" y="0"/>
                    <a:pt x="3716655" y="8572"/>
                    <a:pt x="3687128" y="22860"/>
                  </a:cubicBezTo>
                  <a:cubicBezTo>
                    <a:pt x="3657600" y="39053"/>
                    <a:pt x="3635692" y="60960"/>
                    <a:pt x="3619500" y="90488"/>
                  </a:cubicBezTo>
                  <a:cubicBezTo>
                    <a:pt x="3603308" y="119062"/>
                    <a:pt x="3594735" y="151448"/>
                    <a:pt x="3594735" y="188595"/>
                  </a:cubicBezTo>
                  <a:lnTo>
                    <a:pt x="3594735" y="261937"/>
                  </a:lnTo>
                  <a:lnTo>
                    <a:pt x="3508058" y="261937"/>
                  </a:lnTo>
                  <a:lnTo>
                    <a:pt x="3508058" y="362903"/>
                  </a:lnTo>
                  <a:lnTo>
                    <a:pt x="3594735" y="362903"/>
                  </a:lnTo>
                  <a:lnTo>
                    <a:pt x="3594735" y="789623"/>
                  </a:lnTo>
                  <a:lnTo>
                    <a:pt x="3719512" y="789623"/>
                  </a:lnTo>
                  <a:lnTo>
                    <a:pt x="3719512" y="363855"/>
                  </a:lnTo>
                  <a:lnTo>
                    <a:pt x="3906203" y="363855"/>
                  </a:lnTo>
                  <a:lnTo>
                    <a:pt x="3906203" y="635318"/>
                  </a:lnTo>
                  <a:cubicBezTo>
                    <a:pt x="3906203" y="746760"/>
                    <a:pt x="3958590" y="802958"/>
                    <a:pt x="4063365" y="802958"/>
                  </a:cubicBezTo>
                  <a:cubicBezTo>
                    <a:pt x="4080510" y="802958"/>
                    <a:pt x="4098608" y="800100"/>
                    <a:pt x="4115753" y="797243"/>
                  </a:cubicBezTo>
                  <a:cubicBezTo>
                    <a:pt x="4133850" y="793433"/>
                    <a:pt x="4147185" y="788670"/>
                    <a:pt x="4154805" y="784860"/>
                  </a:cubicBezTo>
                  <a:lnTo>
                    <a:pt x="4155758" y="783908"/>
                  </a:lnTo>
                  <a:lnTo>
                    <a:pt x="4155758" y="681990"/>
                  </a:lnTo>
                  <a:lnTo>
                    <a:pt x="4150995" y="685800"/>
                  </a:lnTo>
                  <a:cubicBezTo>
                    <a:pt x="4143375" y="690563"/>
                    <a:pt x="4136708" y="694373"/>
                    <a:pt x="4125278" y="697230"/>
                  </a:cubicBezTo>
                  <a:cubicBezTo>
                    <a:pt x="4115753" y="700088"/>
                    <a:pt x="4107180" y="701040"/>
                    <a:pt x="4100512" y="701040"/>
                  </a:cubicBezTo>
                  <a:cubicBezTo>
                    <a:pt x="4075748" y="701040"/>
                    <a:pt x="4058603" y="695325"/>
                    <a:pt x="4046220" y="681038"/>
                  </a:cubicBezTo>
                  <a:cubicBezTo>
                    <a:pt x="4034790" y="667702"/>
                    <a:pt x="4029075" y="645795"/>
                    <a:pt x="4029075" y="613410"/>
                  </a:cubicBezTo>
                  <a:lnTo>
                    <a:pt x="4029075" y="363855"/>
                  </a:lnTo>
                  <a:lnTo>
                    <a:pt x="4155758" y="363855"/>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FFEAC267-163C-4DCC-8381-D0CAC8DEC502}"/>
                </a:ext>
              </a:extLst>
            </p:cNvPr>
            <p:cNvSpPr/>
            <p:nvPr/>
          </p:nvSpPr>
          <p:spPr>
            <a:xfrm>
              <a:off x="7353301"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210C74F8-8AA7-4335-B883-92AC821E5BC6}"/>
                </a:ext>
              </a:extLst>
            </p:cNvPr>
            <p:cNvSpPr/>
            <p:nvPr/>
          </p:nvSpPr>
          <p:spPr>
            <a:xfrm>
              <a:off x="7998143" y="-1897063"/>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0F6CD7D-FED7-4E94-B613-8858CD9EF9D5}"/>
                </a:ext>
              </a:extLst>
            </p:cNvPr>
            <p:cNvSpPr/>
            <p:nvPr/>
          </p:nvSpPr>
          <p:spPr>
            <a:xfrm>
              <a:off x="7353301"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4D0F63C-34B6-4893-AC74-41986002A339}"/>
                </a:ext>
              </a:extLst>
            </p:cNvPr>
            <p:cNvSpPr/>
            <p:nvPr/>
          </p:nvSpPr>
          <p:spPr>
            <a:xfrm>
              <a:off x="7998143" y="-1252221"/>
              <a:ext cx="581025" cy="581025"/>
            </a:xfrm>
            <a:custGeom>
              <a:avLst/>
              <a:gdLst>
                <a:gd name="connsiteX0" fmla="*/ 0 w 581025"/>
                <a:gd name="connsiteY0" fmla="*/ 0 h 581025"/>
                <a:gd name="connsiteX1" fmla="*/ 583883 w 581025"/>
                <a:gd name="connsiteY1" fmla="*/ 0 h 581025"/>
                <a:gd name="connsiteX2" fmla="*/ 583883 w 581025"/>
                <a:gd name="connsiteY2" fmla="*/ 583883 h 581025"/>
                <a:gd name="connsiteX3" fmla="*/ 0 w 581025"/>
                <a:gd name="connsiteY3" fmla="*/ 583883 h 581025"/>
              </a:gdLst>
              <a:ahLst/>
              <a:cxnLst>
                <a:cxn ang="0">
                  <a:pos x="connsiteX0" y="connsiteY0"/>
                </a:cxn>
                <a:cxn ang="0">
                  <a:pos x="connsiteX1" y="connsiteY1"/>
                </a:cxn>
                <a:cxn ang="0">
                  <a:pos x="connsiteX2" y="connsiteY2"/>
                </a:cxn>
                <a:cxn ang="0">
                  <a:pos x="connsiteX3" y="connsiteY3"/>
                </a:cxn>
              </a:cxnLst>
              <a:rect l="l" t="t" r="r" b="b"/>
              <a:pathLst>
                <a:path w="581025" h="581025">
                  <a:moveTo>
                    <a:pt x="0" y="0"/>
                  </a:moveTo>
                  <a:lnTo>
                    <a:pt x="583883" y="0"/>
                  </a:lnTo>
                  <a:lnTo>
                    <a:pt x="583883" y="583883"/>
                  </a:lnTo>
                  <a:lnTo>
                    <a:pt x="0" y="583883"/>
                  </a:lnTo>
                  <a:close/>
                </a:path>
              </a:pathLst>
            </a:custGeom>
            <a:solidFill>
              <a:srgbClr val="FFB900"/>
            </a:solidFill>
            <a:ln w="9525" cap="flat">
              <a:noFill/>
              <a:prstDash val="solid"/>
              <a:miter/>
            </a:ln>
          </p:spPr>
          <p:txBody>
            <a:bodyPr rtlCol="0" anchor="ctr"/>
            <a:lstStyle/>
            <a:p>
              <a:endParaRPr lang="en-US" sz="1800"/>
            </a:p>
          </p:txBody>
        </p:sp>
      </p:grpSp>
    </p:spTree>
    <p:extLst>
      <p:ext uri="{BB962C8B-B14F-4D97-AF65-F5344CB8AC3E}">
        <p14:creationId xmlns:p14="http://schemas.microsoft.com/office/powerpoint/2010/main" val="3078493639"/>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Only with sub-title">
    <p:spTree>
      <p:nvGrpSpPr>
        <p:cNvPr id="1" name=""/>
        <p:cNvGrpSpPr/>
        <p:nvPr/>
      </p:nvGrpSpPr>
      <p:grpSpPr>
        <a:xfrm>
          <a:off x="0" y="0"/>
          <a:ext cx="0" cy="0"/>
          <a:chOff x="0" y="0"/>
          <a:chExt cx="0" cy="0"/>
        </a:xfrm>
      </p:grpSpPr>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p>
            <a:fld id="{7B76384A-BF72-4EC3-9EB1-950545506B9E}" type="slidenum">
              <a:rPr lang="en-IN" smtClean="0"/>
              <a:t>‹#›</a:t>
            </a:fld>
            <a:endParaRPr lang="en-IN"/>
          </a:p>
        </p:txBody>
      </p:sp>
    </p:spTree>
    <p:extLst>
      <p:ext uri="{BB962C8B-B14F-4D97-AF65-F5344CB8AC3E}">
        <p14:creationId xmlns:p14="http://schemas.microsoft.com/office/powerpoint/2010/main" val="2537276473"/>
      </p:ext>
    </p:extLst>
  </p:cSld>
  <p:clrMapOvr>
    <a:masterClrMapping/>
  </p:clrMapOvr>
  <p:transition>
    <p:fade/>
  </p:transition>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Title Only with sub-titl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D33B0-14F4-4447-A6C8-EED048148126}"/>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3810" y="3520440"/>
            <a:ext cx="12184380" cy="3337560"/>
          </a:xfrm>
          <a:prstGeom prst="rect">
            <a:avLst/>
          </a:prstGeom>
        </p:spPr>
      </p:pic>
      <p:sp>
        <p:nvSpPr>
          <p:cNvPr id="2" name="Title 1"/>
          <p:cNvSpPr>
            <a:spLocks noGrp="1"/>
          </p:cNvSpPr>
          <p:nvPr>
            <p:ph type="title"/>
          </p:nvPr>
        </p:nvSpPr>
        <p:spPr>
          <a:xfrm>
            <a:off x="563369" y="473236"/>
            <a:ext cx="11081177" cy="1020602"/>
          </a:xfrm>
        </p:spPr>
        <p:txBody>
          <a:bodyPr/>
          <a:lstStyle/>
          <a:p>
            <a:r>
              <a:rPr lang="en-US"/>
              <a:t>Click to edit Master title style</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latin typeface="+mj-lt"/>
              </a:defRPr>
            </a:lvl1pPr>
          </a:lstStyle>
          <a:p>
            <a:pPr lvl="0"/>
            <a:r>
              <a:rPr lang="en-US"/>
              <a:t>Subheading</a:t>
            </a:r>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1246862246"/>
      </p:ext>
    </p:extLst>
  </p:cSld>
  <p:clrMapOvr>
    <a:masterClrMapping/>
  </p:clrMapOvr>
  <p:transition>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1_Title Only with sub-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068EA2-A5E8-4BC2-BABE-993071FF80DD}"/>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p:cNvSpPr>
            <a:spLocks noGrp="1"/>
          </p:cNvSpPr>
          <p:nvPr>
            <p:ph type="title"/>
          </p:nvPr>
        </p:nvSpPr>
        <p:spPr>
          <a:xfrm>
            <a:off x="563369" y="473236"/>
            <a:ext cx="11081177" cy="1020602"/>
          </a:xfrm>
        </p:spPr>
        <p:txBody>
          <a:bodyPr/>
          <a:lstStyle>
            <a:lvl1pPr>
              <a:defRPr>
                <a:solidFill>
                  <a:schemeClr val="accent3"/>
                </a:solidFill>
              </a:defRPr>
            </a:lvl1pPr>
          </a:lstStyle>
          <a:p>
            <a:r>
              <a:rPr lang="en-US"/>
              <a:t>Click to edit Master title style</a:t>
            </a:r>
          </a:p>
        </p:txBody>
      </p:sp>
      <p:sp>
        <p:nvSpPr>
          <p:cNvPr id="6" name="Text Placeholder 5">
            <a:extLst>
              <a:ext uri="{FF2B5EF4-FFF2-40B4-BE49-F238E27FC236}">
                <a16:creationId xmlns:a16="http://schemas.microsoft.com/office/drawing/2014/main" id="{90511ECA-E42E-4E41-86BD-D4D827D05FA1}"/>
              </a:ext>
            </a:extLst>
          </p:cNvPr>
          <p:cNvSpPr>
            <a:spLocks noGrp="1"/>
          </p:cNvSpPr>
          <p:nvPr>
            <p:ph type="body" sz="quarter" idx="13" hasCustomPrompt="1"/>
          </p:nvPr>
        </p:nvSpPr>
        <p:spPr>
          <a:xfrm>
            <a:off x="563369" y="1222805"/>
            <a:ext cx="11081177" cy="457200"/>
          </a:xfrm>
        </p:spPr>
        <p:txBody>
          <a:bodyPr anchor="ctr"/>
          <a:lstStyle>
            <a:lvl1pPr marL="0" indent="0">
              <a:buNone/>
              <a:defRPr sz="2200">
                <a:solidFill>
                  <a:schemeClr val="bg1"/>
                </a:solidFill>
                <a:latin typeface="+mj-lt"/>
              </a:defRPr>
            </a:lvl1pPr>
          </a:lstStyle>
          <a:p>
            <a:pPr lvl="0"/>
            <a:r>
              <a:rPr lang="en-US"/>
              <a:t>Subheading</a:t>
            </a:r>
          </a:p>
        </p:txBody>
      </p:sp>
      <p:sp>
        <p:nvSpPr>
          <p:cNvPr id="4" name="Footer Placeholder 3"/>
          <p:cNvSpPr>
            <a:spLocks noGrp="1"/>
          </p:cNvSpPr>
          <p:nvPr>
            <p:ph type="ftr" sz="quarter" idx="11"/>
          </p:nvPr>
        </p:nvSpPr>
        <p:spPr>
          <a:xfrm>
            <a:off x="4038600" y="6492716"/>
            <a:ext cx="4114800" cy="182880"/>
          </a:xfrm>
          <a:prstGeom prst="rect">
            <a:avLst/>
          </a:prstGeom>
        </p:spPr>
        <p:txBody>
          <a:bodyPr/>
          <a:lstStyle>
            <a:lvl1pPr>
              <a:defRPr>
                <a:solidFill>
                  <a:schemeClr val="bg1"/>
                </a:solidFill>
              </a:defRPr>
            </a:lvl1pPr>
          </a:lstStyle>
          <a:p>
            <a:endParaRPr lang="en-IN"/>
          </a:p>
        </p:txBody>
      </p:sp>
      <p:sp>
        <p:nvSpPr>
          <p:cNvPr id="7" name="Slide Number Placeholder 5">
            <a:extLst>
              <a:ext uri="{FF2B5EF4-FFF2-40B4-BE49-F238E27FC236}">
                <a16:creationId xmlns:a16="http://schemas.microsoft.com/office/drawing/2014/main" id="{3668EBDF-6910-4128-87F9-14E83FC783AF}"/>
              </a:ext>
            </a:extLst>
          </p:cNvPr>
          <p:cNvSpPr>
            <a:spLocks noGrp="1"/>
          </p:cNvSpPr>
          <p:nvPr>
            <p:ph type="sldNum" sz="quarter" idx="12"/>
          </p:nvPr>
        </p:nvSpPr>
        <p:spPr>
          <a:xfrm>
            <a:off x="11734143" y="6401594"/>
            <a:ext cx="366667" cy="365125"/>
          </a:xfrm>
          <a:prstGeom prst="rect">
            <a:avLst/>
          </a:prstGeom>
        </p:spPr>
        <p:txBody>
          <a:bodyPr/>
          <a:lstStyle>
            <a:lvl1pPr>
              <a:defRPr>
                <a:solidFill>
                  <a:schemeClr val="bg1"/>
                </a:solidFill>
              </a:defRPr>
            </a:lvl1pPr>
          </a:lstStyle>
          <a:p>
            <a:fld id="{7B76384A-BF72-4EC3-9EB1-950545506B9E}" type="slidenum">
              <a:rPr lang="en-IN" smtClean="0"/>
              <a:pPr/>
              <a:t>‹#›</a:t>
            </a:fld>
            <a:endParaRPr lang="en-IN"/>
          </a:p>
        </p:txBody>
      </p:sp>
    </p:spTree>
    <p:extLst>
      <p:ext uri="{BB962C8B-B14F-4D97-AF65-F5344CB8AC3E}">
        <p14:creationId xmlns:p14="http://schemas.microsoft.com/office/powerpoint/2010/main" val="2811006209"/>
      </p:ext>
    </p:extLst>
  </p:cSld>
  <p:clrMapOvr>
    <a:masterClrMapping/>
  </p:clrMapOvr>
  <p:transition>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Appendix">
    <p:bg>
      <p:bgPr>
        <a:solidFill>
          <a:schemeClr val="tx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3"/>
                </a:solidFill>
              </a:defRPr>
            </a:lvl1pPr>
          </a:lstStyle>
          <a:p>
            <a:r>
              <a:rPr lang="en-US"/>
              <a:t>Click to edit Master title style</a:t>
            </a:r>
          </a:p>
        </p:txBody>
      </p:sp>
    </p:spTree>
    <p:extLst>
      <p:ext uri="{BB962C8B-B14F-4D97-AF65-F5344CB8AC3E}">
        <p14:creationId xmlns:p14="http://schemas.microsoft.com/office/powerpoint/2010/main" val="1132878613"/>
      </p:ext>
    </p:extLst>
  </p:cSld>
  <p:clrMapOvr>
    <a:masterClrMapping/>
  </p:clrMapOvr>
  <p:transition>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Section Divider">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1667F-5928-4CA5-9E9A-6D60293DC9AE}"/>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4" name="Rectangle 3">
            <a:extLst>
              <a:ext uri="{FF2B5EF4-FFF2-40B4-BE49-F238E27FC236}">
                <a16:creationId xmlns:a16="http://schemas.microsoft.com/office/drawing/2014/main" id="{CB4BB6F7-36B3-42CD-8196-337611403848}"/>
              </a:ext>
              <a:ext uri="{C183D7F6-B498-43B3-948B-1728B52AA6E4}">
                <adec:decorative xmlns:adec="http://schemas.microsoft.com/office/drawing/2017/decorative" val="1"/>
              </a:ext>
            </a:extLst>
          </p:cNvPr>
          <p:cNvSpPr/>
          <p:nvPr userDrawn="1"/>
        </p:nvSpPr>
        <p:spPr bwMode="auto">
          <a:xfrm>
            <a:off x="0" y="0"/>
            <a:ext cx="12188952" cy="6858000"/>
          </a:xfrm>
          <a:prstGeom prst="rect">
            <a:avLst/>
          </a:prstGeom>
          <a:gradFill flip="none" rotWithShape="1">
            <a:gsLst>
              <a:gs pos="0">
                <a:srgbClr val="000000">
                  <a:alpha val="46000"/>
                </a:srgbClr>
              </a:gs>
              <a:gs pos="100000">
                <a:srgbClr val="000000">
                  <a:alpha val="40000"/>
                </a:srgbClr>
              </a:gs>
              <a:gs pos="58000">
                <a:srgbClr val="000000">
                  <a:alpha val="84000"/>
                </a:srgbClr>
              </a:gs>
            </a:gsLst>
            <a:lin ang="54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cs typeface="Segoe UI" pitchFamily="34" charset="0"/>
            </a:endParaRPr>
          </a:p>
        </p:txBody>
      </p:sp>
      <p:sp>
        <p:nvSpPr>
          <p:cNvPr id="5" name="Rectangle 4">
            <a:extLst>
              <a:ext uri="{FF2B5EF4-FFF2-40B4-BE49-F238E27FC236}">
                <a16:creationId xmlns:a16="http://schemas.microsoft.com/office/drawing/2014/main" id="{E28EF33B-97ED-4DAA-8343-1B0FA38CDF74}"/>
              </a:ext>
              <a:ext uri="{C183D7F6-B498-43B3-948B-1728B52AA6E4}">
                <adec:decorative xmlns:adec="http://schemas.microsoft.com/office/drawing/2017/decorative" val="1"/>
              </a:ext>
            </a:extLst>
          </p:cNvPr>
          <p:cNvSpPr/>
          <p:nvPr userDrawn="1"/>
        </p:nvSpPr>
        <p:spPr bwMode="auto">
          <a:xfrm flipH="1">
            <a:off x="0" y="0"/>
            <a:ext cx="1335024" cy="6858000"/>
          </a:xfrm>
          <a:prstGeom prst="rect">
            <a:avLst/>
          </a:prstGeom>
          <a:gradFill flip="none" rotWithShape="1">
            <a:gsLst>
              <a:gs pos="0">
                <a:srgbClr val="000000">
                  <a:alpha val="0"/>
                </a:srgbClr>
              </a:gs>
              <a:gs pos="100000">
                <a:srgbClr val="000000"/>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1" tIns="146304" rIns="182881" bIns="146304" numCol="1" spcCol="0" rtlCol="0" fromWordArt="0" anchor="t" anchorCtr="0" forceAA="0" compatLnSpc="1">
            <a:prstTxWarp prst="textNoShape">
              <a:avLst/>
            </a:prstTxWarp>
            <a:noAutofit/>
          </a:bodyPr>
          <a:lstStyle/>
          <a:p>
            <a:pPr defTabSz="932508" fontAlgn="base">
              <a:spcBef>
                <a:spcPct val="0"/>
              </a:spcBef>
              <a:spcAft>
                <a:spcPct val="0"/>
              </a:spcAft>
            </a:pPr>
            <a:endParaRPr lang="en-US" sz="1999">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4F6D03B8-1E65-4B5E-B5AA-4770DA1FBEE5}"/>
              </a:ext>
            </a:extLst>
          </p:cNvPr>
          <p:cNvSpPr>
            <a:spLocks noGrp="1"/>
          </p:cNvSpPr>
          <p:nvPr>
            <p:ph type="title"/>
          </p:nvPr>
        </p:nvSpPr>
        <p:spPr>
          <a:xfrm>
            <a:off x="555412" y="2918699"/>
            <a:ext cx="11081177" cy="1020602"/>
          </a:xfrm>
        </p:spPr>
        <p:txBody>
          <a:bodyPr anchor="ctr"/>
          <a:lstStyle>
            <a:lvl1pPr algn="ctr">
              <a:defRPr sz="4800">
                <a:solidFill>
                  <a:schemeClr val="accent3"/>
                </a:solidFill>
              </a:defRPr>
            </a:lvl1pPr>
          </a:lstStyle>
          <a:p>
            <a:r>
              <a:rPr lang="en-US"/>
              <a:t>Click to edit Master title style</a:t>
            </a:r>
            <a:endParaRPr lang="en-IN"/>
          </a:p>
        </p:txBody>
      </p:sp>
    </p:spTree>
    <p:extLst>
      <p:ext uri="{BB962C8B-B14F-4D97-AF65-F5344CB8AC3E}">
        <p14:creationId xmlns:p14="http://schemas.microsoft.com/office/powerpoint/2010/main" val="1462951615"/>
      </p:ext>
    </p:extLst>
  </p:cSld>
  <p:clrMapOvr>
    <a:masterClrMapping/>
  </p:clrMapOvr>
  <p:transition>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3_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563369" y="1506067"/>
            <a:ext cx="11081177" cy="2396047"/>
          </a:xfrm>
          <a:prstGeom prst="rect">
            <a:avLst/>
          </a:prstGeom>
        </p:spPr>
        <p:txBody>
          <a:bodyPr/>
          <a:lstStyle>
            <a:lvl1pPr marL="284078" indent="-284078">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58840" indent="-274764">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2918" indent="-284078">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6455" indent="-223537">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89992" indent="-223537">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8"/>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18"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a:xfrm>
            <a:off x="563369" y="473236"/>
            <a:ext cx="11081177" cy="1020602"/>
          </a:xfrm>
        </p:spPr>
        <p:txBody>
          <a:bodyPr/>
          <a:lstStyle>
            <a:lvl1pPr>
              <a:defRPr>
                <a:gradFill>
                  <a:gsLst>
                    <a:gs pos="1250">
                      <a:schemeClr val="tx1"/>
                    </a:gs>
                    <a:gs pos="100000">
                      <a:schemeClr val="tx1"/>
                    </a:gs>
                  </a:gsLst>
                  <a:lin ang="5400000" scaled="0"/>
                </a:gradFill>
                <a:latin typeface="+mj-lt"/>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2906155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26424" y="440495"/>
            <a:ext cx="11336039" cy="758022"/>
          </a:xfrm>
          <a:prstGeom prst="rect">
            <a:avLst/>
          </a:prstGeom>
        </p:spPr>
        <p:txBody>
          <a:bodyPr vert="horz" wrap="square" lIns="0" tIns="164592" rIns="0" bIns="0" rtlCol="0" anchor="t">
            <a:noAutofit/>
          </a:bodyPr>
          <a:lstStyle>
            <a:lvl1pPr>
              <a:defRPr>
                <a:solidFill>
                  <a:srgbClr val="000000"/>
                </a:solidFill>
              </a:defRPr>
            </a:lvl1pPr>
          </a:lstStyle>
          <a:p>
            <a:r>
              <a:rPr lang="en-US"/>
              <a:t>Title</a:t>
            </a:r>
          </a:p>
        </p:txBody>
      </p:sp>
    </p:spTree>
    <p:extLst>
      <p:ext uri="{BB962C8B-B14F-4D97-AF65-F5344CB8AC3E}">
        <p14:creationId xmlns:p14="http://schemas.microsoft.com/office/powerpoint/2010/main" val="842869540"/>
      </p:ext>
    </p:extLst>
  </p:cSld>
  <p:clrMapOvr>
    <a:masterClrMapping/>
  </p:clrMapOvr>
  <p:transition>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1_Appendix">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57C5EDF-361A-4236-B112-44913FF70957}"/>
              </a:ext>
            </a:extLst>
          </p:cNvPr>
          <p:cNvSpPr>
            <a:spLocks noGrp="1"/>
          </p:cNvSpPr>
          <p:nvPr>
            <p:ph type="title"/>
          </p:nvPr>
        </p:nvSpPr>
        <p:spPr>
          <a:xfrm>
            <a:off x="563369" y="2918699"/>
            <a:ext cx="11081177" cy="1020602"/>
          </a:xfrm>
        </p:spPr>
        <p:txBody>
          <a:bodyPr anchor="ctr"/>
          <a:lstStyle>
            <a:lvl1pPr>
              <a:defRPr sz="3200">
                <a:solidFill>
                  <a:schemeClr val="accent1"/>
                </a:solidFill>
              </a:defRPr>
            </a:lvl1pPr>
          </a:lstStyle>
          <a:p>
            <a:r>
              <a:rPr lang="en-US"/>
              <a:t>Click to edit Master title style</a:t>
            </a:r>
          </a:p>
        </p:txBody>
      </p:sp>
    </p:spTree>
    <p:extLst>
      <p:ext uri="{BB962C8B-B14F-4D97-AF65-F5344CB8AC3E}">
        <p14:creationId xmlns:p14="http://schemas.microsoft.com/office/powerpoint/2010/main" val="169916139"/>
      </p:ext>
    </p:extLst>
  </p:cSld>
  <p:clrMapOvr>
    <a:masterClrMapping/>
  </p:clrMapOvr>
  <p:transition>
    <p:fade/>
  </p:transition>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3822821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2743D3C-B0AE-4A7C-A623-BF2A1BAB54A9}"/>
              </a:ext>
            </a:extLst>
          </p:cNvPr>
          <p:cNvGrpSpPr/>
          <p:nvPr userDrawn="1"/>
        </p:nvGrpSpPr>
        <p:grpSpPr>
          <a:xfrm>
            <a:off x="466726" y="242892"/>
            <a:ext cx="11252204" cy="6613667"/>
            <a:chOff x="466726" y="242892"/>
            <a:chExt cx="11252204" cy="6613667"/>
          </a:xfrm>
        </p:grpSpPr>
        <p:sp>
          <p:nvSpPr>
            <p:cNvPr id="15" name="Oval 5">
              <a:extLst>
                <a:ext uri="{FF2B5EF4-FFF2-40B4-BE49-F238E27FC236}">
                  <a16:creationId xmlns:a16="http://schemas.microsoft.com/office/drawing/2014/main" id="{B073237F-2A5B-4BC6-A74F-D6D284109B7A}"/>
                </a:ext>
              </a:extLst>
            </p:cNvPr>
            <p:cNvSpPr>
              <a:spLocks noChangeArrowheads="1"/>
            </p:cNvSpPr>
            <p:nvPr userDrawn="1"/>
          </p:nvSpPr>
          <p:spPr bwMode="auto">
            <a:xfrm>
              <a:off x="46672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6">
              <a:extLst>
                <a:ext uri="{FF2B5EF4-FFF2-40B4-BE49-F238E27FC236}">
                  <a16:creationId xmlns:a16="http://schemas.microsoft.com/office/drawing/2014/main" id="{3EDD5A4F-5B1F-4C42-B8A0-C602CB738E26}"/>
                </a:ext>
              </a:extLst>
            </p:cNvPr>
            <p:cNvSpPr>
              <a:spLocks noChangeArrowheads="1"/>
            </p:cNvSpPr>
            <p:nvPr userDrawn="1"/>
          </p:nvSpPr>
          <p:spPr bwMode="auto">
            <a:xfrm>
              <a:off x="97790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7">
              <a:extLst>
                <a:ext uri="{FF2B5EF4-FFF2-40B4-BE49-F238E27FC236}">
                  <a16:creationId xmlns:a16="http://schemas.microsoft.com/office/drawing/2014/main" id="{66FA81B3-702E-4EFA-97B4-3C43635F715D}"/>
                </a:ext>
              </a:extLst>
            </p:cNvPr>
            <p:cNvSpPr>
              <a:spLocks noChangeArrowheads="1"/>
            </p:cNvSpPr>
            <p:nvPr userDrawn="1"/>
          </p:nvSpPr>
          <p:spPr bwMode="auto">
            <a:xfrm>
              <a:off x="148748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8">
              <a:extLst>
                <a:ext uri="{FF2B5EF4-FFF2-40B4-BE49-F238E27FC236}">
                  <a16:creationId xmlns:a16="http://schemas.microsoft.com/office/drawing/2014/main" id="{445CF23E-294E-4449-B366-BB5A66BD55A2}"/>
                </a:ext>
              </a:extLst>
            </p:cNvPr>
            <p:cNvSpPr>
              <a:spLocks noChangeArrowheads="1"/>
            </p:cNvSpPr>
            <p:nvPr userDrawn="1"/>
          </p:nvSpPr>
          <p:spPr bwMode="auto">
            <a:xfrm>
              <a:off x="199866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9">
              <a:extLst>
                <a:ext uri="{FF2B5EF4-FFF2-40B4-BE49-F238E27FC236}">
                  <a16:creationId xmlns:a16="http://schemas.microsoft.com/office/drawing/2014/main" id="{E55B675B-0AA7-40E3-A6B4-F3547161B5E1}"/>
                </a:ext>
              </a:extLst>
            </p:cNvPr>
            <p:cNvSpPr>
              <a:spLocks noChangeArrowheads="1"/>
            </p:cNvSpPr>
            <p:nvPr userDrawn="1"/>
          </p:nvSpPr>
          <p:spPr bwMode="auto">
            <a:xfrm>
              <a:off x="250983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0">
              <a:extLst>
                <a:ext uri="{FF2B5EF4-FFF2-40B4-BE49-F238E27FC236}">
                  <a16:creationId xmlns:a16="http://schemas.microsoft.com/office/drawing/2014/main" id="{C0D45365-3681-4CC5-965F-AC300BB07347}"/>
                </a:ext>
              </a:extLst>
            </p:cNvPr>
            <p:cNvSpPr>
              <a:spLocks noChangeArrowheads="1"/>
            </p:cNvSpPr>
            <p:nvPr userDrawn="1"/>
          </p:nvSpPr>
          <p:spPr bwMode="auto">
            <a:xfrm>
              <a:off x="301942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1">
              <a:extLst>
                <a:ext uri="{FF2B5EF4-FFF2-40B4-BE49-F238E27FC236}">
                  <a16:creationId xmlns:a16="http://schemas.microsoft.com/office/drawing/2014/main" id="{920E25DA-E538-4391-BB06-BEC35775B9CF}"/>
                </a:ext>
              </a:extLst>
            </p:cNvPr>
            <p:cNvSpPr>
              <a:spLocks noChangeArrowheads="1"/>
            </p:cNvSpPr>
            <p:nvPr userDrawn="1"/>
          </p:nvSpPr>
          <p:spPr bwMode="auto">
            <a:xfrm>
              <a:off x="35290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2">
              <a:extLst>
                <a:ext uri="{FF2B5EF4-FFF2-40B4-BE49-F238E27FC236}">
                  <a16:creationId xmlns:a16="http://schemas.microsoft.com/office/drawing/2014/main" id="{7FA8CC27-97CB-4F5E-89CA-226A352D953B}"/>
                </a:ext>
              </a:extLst>
            </p:cNvPr>
            <p:cNvSpPr>
              <a:spLocks noChangeArrowheads="1"/>
            </p:cNvSpPr>
            <p:nvPr userDrawn="1"/>
          </p:nvSpPr>
          <p:spPr bwMode="auto">
            <a:xfrm>
              <a:off x="404019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3">
              <a:extLst>
                <a:ext uri="{FF2B5EF4-FFF2-40B4-BE49-F238E27FC236}">
                  <a16:creationId xmlns:a16="http://schemas.microsoft.com/office/drawing/2014/main" id="{EAFB5960-6F9C-45C2-8862-6EF600E780B4}"/>
                </a:ext>
              </a:extLst>
            </p:cNvPr>
            <p:cNvSpPr>
              <a:spLocks noChangeArrowheads="1"/>
            </p:cNvSpPr>
            <p:nvPr userDrawn="1"/>
          </p:nvSpPr>
          <p:spPr bwMode="auto">
            <a:xfrm>
              <a:off x="455136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4">
              <a:extLst>
                <a:ext uri="{FF2B5EF4-FFF2-40B4-BE49-F238E27FC236}">
                  <a16:creationId xmlns:a16="http://schemas.microsoft.com/office/drawing/2014/main" id="{F40550DA-1300-4CFE-A54B-B4BA0BAD77CA}"/>
                </a:ext>
              </a:extLst>
            </p:cNvPr>
            <p:cNvSpPr>
              <a:spLocks noChangeArrowheads="1"/>
            </p:cNvSpPr>
            <p:nvPr userDrawn="1"/>
          </p:nvSpPr>
          <p:spPr bwMode="auto">
            <a:xfrm>
              <a:off x="506254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5">
              <a:extLst>
                <a:ext uri="{FF2B5EF4-FFF2-40B4-BE49-F238E27FC236}">
                  <a16:creationId xmlns:a16="http://schemas.microsoft.com/office/drawing/2014/main" id="{E01E47CC-729F-46DD-9B56-A40F349DBBEC}"/>
                </a:ext>
              </a:extLst>
            </p:cNvPr>
            <p:cNvSpPr>
              <a:spLocks noChangeArrowheads="1"/>
            </p:cNvSpPr>
            <p:nvPr userDrawn="1"/>
          </p:nvSpPr>
          <p:spPr bwMode="auto">
            <a:xfrm>
              <a:off x="5570540"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6">
              <a:extLst>
                <a:ext uri="{FF2B5EF4-FFF2-40B4-BE49-F238E27FC236}">
                  <a16:creationId xmlns:a16="http://schemas.microsoft.com/office/drawing/2014/main" id="{A946F138-E497-41D3-8275-BBEEA84DA4F7}"/>
                </a:ext>
              </a:extLst>
            </p:cNvPr>
            <p:cNvSpPr>
              <a:spLocks noChangeArrowheads="1"/>
            </p:cNvSpPr>
            <p:nvPr userDrawn="1"/>
          </p:nvSpPr>
          <p:spPr bwMode="auto">
            <a:xfrm>
              <a:off x="60817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7">
              <a:extLst>
                <a:ext uri="{FF2B5EF4-FFF2-40B4-BE49-F238E27FC236}">
                  <a16:creationId xmlns:a16="http://schemas.microsoft.com/office/drawing/2014/main" id="{B114DEA5-6543-4370-BFCA-A7C43514CD0B}"/>
                </a:ext>
              </a:extLst>
            </p:cNvPr>
            <p:cNvSpPr>
              <a:spLocks noChangeArrowheads="1"/>
            </p:cNvSpPr>
            <p:nvPr userDrawn="1"/>
          </p:nvSpPr>
          <p:spPr bwMode="auto">
            <a:xfrm>
              <a:off x="6592891"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8">
              <a:extLst>
                <a:ext uri="{FF2B5EF4-FFF2-40B4-BE49-F238E27FC236}">
                  <a16:creationId xmlns:a16="http://schemas.microsoft.com/office/drawing/2014/main" id="{82203148-228D-4900-8D3B-03FD267113C6}"/>
                </a:ext>
              </a:extLst>
            </p:cNvPr>
            <p:cNvSpPr>
              <a:spLocks noChangeArrowheads="1"/>
            </p:cNvSpPr>
            <p:nvPr userDrawn="1"/>
          </p:nvSpPr>
          <p:spPr bwMode="auto">
            <a:xfrm>
              <a:off x="7102478"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19">
              <a:extLst>
                <a:ext uri="{FF2B5EF4-FFF2-40B4-BE49-F238E27FC236}">
                  <a16:creationId xmlns:a16="http://schemas.microsoft.com/office/drawing/2014/main" id="{1E98CA3C-2F65-4BD4-BC8A-6C4CA13A9C8E}"/>
                </a:ext>
              </a:extLst>
            </p:cNvPr>
            <p:cNvSpPr>
              <a:spLocks noChangeArrowheads="1"/>
            </p:cNvSpPr>
            <p:nvPr userDrawn="1"/>
          </p:nvSpPr>
          <p:spPr bwMode="auto">
            <a:xfrm>
              <a:off x="761206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0">
              <a:extLst>
                <a:ext uri="{FF2B5EF4-FFF2-40B4-BE49-F238E27FC236}">
                  <a16:creationId xmlns:a16="http://schemas.microsoft.com/office/drawing/2014/main" id="{CCCF19CB-F838-4865-9E53-40BA04BE2FE0}"/>
                </a:ext>
              </a:extLst>
            </p:cNvPr>
            <p:cNvSpPr>
              <a:spLocks noChangeArrowheads="1"/>
            </p:cNvSpPr>
            <p:nvPr userDrawn="1"/>
          </p:nvSpPr>
          <p:spPr bwMode="auto">
            <a:xfrm>
              <a:off x="812324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1">
              <a:extLst>
                <a:ext uri="{FF2B5EF4-FFF2-40B4-BE49-F238E27FC236}">
                  <a16:creationId xmlns:a16="http://schemas.microsoft.com/office/drawing/2014/main" id="{8401BC7F-C7B9-489B-86C0-16081F474ABB}"/>
                </a:ext>
              </a:extLst>
            </p:cNvPr>
            <p:cNvSpPr>
              <a:spLocks noChangeArrowheads="1"/>
            </p:cNvSpPr>
            <p:nvPr userDrawn="1"/>
          </p:nvSpPr>
          <p:spPr bwMode="auto">
            <a:xfrm>
              <a:off x="8634416"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2">
              <a:extLst>
                <a:ext uri="{FF2B5EF4-FFF2-40B4-BE49-F238E27FC236}">
                  <a16:creationId xmlns:a16="http://schemas.microsoft.com/office/drawing/2014/main" id="{2321B856-162F-41B0-AD7B-DE33F2405A96}"/>
                </a:ext>
              </a:extLst>
            </p:cNvPr>
            <p:cNvSpPr>
              <a:spLocks noChangeArrowheads="1"/>
            </p:cNvSpPr>
            <p:nvPr userDrawn="1"/>
          </p:nvSpPr>
          <p:spPr bwMode="auto">
            <a:xfrm>
              <a:off x="914400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3">
              <a:extLst>
                <a:ext uri="{FF2B5EF4-FFF2-40B4-BE49-F238E27FC236}">
                  <a16:creationId xmlns:a16="http://schemas.microsoft.com/office/drawing/2014/main" id="{896D44A7-D4D7-49DD-95F7-2F9D4574A739}"/>
                </a:ext>
              </a:extLst>
            </p:cNvPr>
            <p:cNvSpPr>
              <a:spLocks noChangeArrowheads="1"/>
            </p:cNvSpPr>
            <p:nvPr userDrawn="1"/>
          </p:nvSpPr>
          <p:spPr bwMode="auto">
            <a:xfrm>
              <a:off x="965517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4">
              <a:extLst>
                <a:ext uri="{FF2B5EF4-FFF2-40B4-BE49-F238E27FC236}">
                  <a16:creationId xmlns:a16="http://schemas.microsoft.com/office/drawing/2014/main" id="{761CC78E-0EA9-46C0-A3B8-F35092A54A4F}"/>
                </a:ext>
              </a:extLst>
            </p:cNvPr>
            <p:cNvSpPr>
              <a:spLocks noChangeArrowheads="1"/>
            </p:cNvSpPr>
            <p:nvPr userDrawn="1"/>
          </p:nvSpPr>
          <p:spPr bwMode="auto">
            <a:xfrm>
              <a:off x="1016476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25">
              <a:extLst>
                <a:ext uri="{FF2B5EF4-FFF2-40B4-BE49-F238E27FC236}">
                  <a16:creationId xmlns:a16="http://schemas.microsoft.com/office/drawing/2014/main" id="{9DD46825-D8EF-41AF-86CA-2863B364493D}"/>
                </a:ext>
              </a:extLst>
            </p:cNvPr>
            <p:cNvSpPr>
              <a:spLocks noChangeArrowheads="1"/>
            </p:cNvSpPr>
            <p:nvPr userDrawn="1"/>
          </p:nvSpPr>
          <p:spPr bwMode="auto">
            <a:xfrm>
              <a:off x="10675942"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26">
              <a:extLst>
                <a:ext uri="{FF2B5EF4-FFF2-40B4-BE49-F238E27FC236}">
                  <a16:creationId xmlns:a16="http://schemas.microsoft.com/office/drawing/2014/main" id="{F6836D1A-1F2D-4282-95C4-167046D61A70}"/>
                </a:ext>
              </a:extLst>
            </p:cNvPr>
            <p:cNvSpPr>
              <a:spLocks noChangeArrowheads="1"/>
            </p:cNvSpPr>
            <p:nvPr userDrawn="1"/>
          </p:nvSpPr>
          <p:spPr bwMode="auto">
            <a:xfrm>
              <a:off x="1118553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7">
              <a:extLst>
                <a:ext uri="{FF2B5EF4-FFF2-40B4-BE49-F238E27FC236}">
                  <a16:creationId xmlns:a16="http://schemas.microsoft.com/office/drawing/2014/main" id="{D0E42E67-E6BD-4944-BA53-6FEBAB1B3835}"/>
                </a:ext>
              </a:extLst>
            </p:cNvPr>
            <p:cNvSpPr>
              <a:spLocks noChangeArrowheads="1"/>
            </p:cNvSpPr>
            <p:nvPr userDrawn="1"/>
          </p:nvSpPr>
          <p:spPr bwMode="auto">
            <a:xfrm>
              <a:off x="1169670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28">
              <a:extLst>
                <a:ext uri="{FF2B5EF4-FFF2-40B4-BE49-F238E27FC236}">
                  <a16:creationId xmlns:a16="http://schemas.microsoft.com/office/drawing/2014/main" id="{F0CE0E65-E2F9-4879-8D22-BF68B647C4A5}"/>
                </a:ext>
              </a:extLst>
            </p:cNvPr>
            <p:cNvSpPr>
              <a:spLocks noChangeArrowheads="1"/>
            </p:cNvSpPr>
            <p:nvPr userDrawn="1"/>
          </p:nvSpPr>
          <p:spPr bwMode="auto">
            <a:xfrm>
              <a:off x="46672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29">
              <a:extLst>
                <a:ext uri="{FF2B5EF4-FFF2-40B4-BE49-F238E27FC236}">
                  <a16:creationId xmlns:a16="http://schemas.microsoft.com/office/drawing/2014/main" id="{D31A7D9F-7A13-4D5A-9697-A8FF4BD8EE36}"/>
                </a:ext>
              </a:extLst>
            </p:cNvPr>
            <p:cNvSpPr>
              <a:spLocks noChangeArrowheads="1"/>
            </p:cNvSpPr>
            <p:nvPr userDrawn="1"/>
          </p:nvSpPr>
          <p:spPr bwMode="auto">
            <a:xfrm>
              <a:off x="97790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30">
              <a:extLst>
                <a:ext uri="{FF2B5EF4-FFF2-40B4-BE49-F238E27FC236}">
                  <a16:creationId xmlns:a16="http://schemas.microsoft.com/office/drawing/2014/main" id="{5F53EA7D-A1DB-417D-9B87-3BFDFE1F691F}"/>
                </a:ext>
              </a:extLst>
            </p:cNvPr>
            <p:cNvSpPr>
              <a:spLocks noChangeArrowheads="1"/>
            </p:cNvSpPr>
            <p:nvPr userDrawn="1"/>
          </p:nvSpPr>
          <p:spPr bwMode="auto">
            <a:xfrm>
              <a:off x="148748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1">
              <a:extLst>
                <a:ext uri="{FF2B5EF4-FFF2-40B4-BE49-F238E27FC236}">
                  <a16:creationId xmlns:a16="http://schemas.microsoft.com/office/drawing/2014/main" id="{DE6F7890-96DF-43D0-B40D-9F25C98F9BFA}"/>
                </a:ext>
              </a:extLst>
            </p:cNvPr>
            <p:cNvSpPr>
              <a:spLocks noChangeArrowheads="1"/>
            </p:cNvSpPr>
            <p:nvPr userDrawn="1"/>
          </p:nvSpPr>
          <p:spPr bwMode="auto">
            <a:xfrm>
              <a:off x="199866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32">
              <a:extLst>
                <a:ext uri="{FF2B5EF4-FFF2-40B4-BE49-F238E27FC236}">
                  <a16:creationId xmlns:a16="http://schemas.microsoft.com/office/drawing/2014/main" id="{B8262E8D-F6CF-48C4-876F-62C4EB9491FC}"/>
                </a:ext>
              </a:extLst>
            </p:cNvPr>
            <p:cNvSpPr>
              <a:spLocks noChangeArrowheads="1"/>
            </p:cNvSpPr>
            <p:nvPr userDrawn="1"/>
          </p:nvSpPr>
          <p:spPr bwMode="auto">
            <a:xfrm>
              <a:off x="250983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33">
              <a:extLst>
                <a:ext uri="{FF2B5EF4-FFF2-40B4-BE49-F238E27FC236}">
                  <a16:creationId xmlns:a16="http://schemas.microsoft.com/office/drawing/2014/main" id="{C9D4979B-2D66-473F-992D-09F17C617BDB}"/>
                </a:ext>
              </a:extLst>
            </p:cNvPr>
            <p:cNvSpPr>
              <a:spLocks noChangeArrowheads="1"/>
            </p:cNvSpPr>
            <p:nvPr userDrawn="1"/>
          </p:nvSpPr>
          <p:spPr bwMode="auto">
            <a:xfrm>
              <a:off x="301942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4">
              <a:extLst>
                <a:ext uri="{FF2B5EF4-FFF2-40B4-BE49-F238E27FC236}">
                  <a16:creationId xmlns:a16="http://schemas.microsoft.com/office/drawing/2014/main" id="{84FFFEE4-DA3D-444D-B960-F90EE838BE1E}"/>
                </a:ext>
              </a:extLst>
            </p:cNvPr>
            <p:cNvSpPr>
              <a:spLocks noChangeArrowheads="1"/>
            </p:cNvSpPr>
            <p:nvPr userDrawn="1"/>
          </p:nvSpPr>
          <p:spPr bwMode="auto">
            <a:xfrm>
              <a:off x="35290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35">
              <a:extLst>
                <a:ext uri="{FF2B5EF4-FFF2-40B4-BE49-F238E27FC236}">
                  <a16:creationId xmlns:a16="http://schemas.microsoft.com/office/drawing/2014/main" id="{D3C20288-FB82-4CFA-8919-A34C93F1D946}"/>
                </a:ext>
              </a:extLst>
            </p:cNvPr>
            <p:cNvSpPr>
              <a:spLocks noChangeArrowheads="1"/>
            </p:cNvSpPr>
            <p:nvPr userDrawn="1"/>
          </p:nvSpPr>
          <p:spPr bwMode="auto">
            <a:xfrm>
              <a:off x="404019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36">
              <a:extLst>
                <a:ext uri="{FF2B5EF4-FFF2-40B4-BE49-F238E27FC236}">
                  <a16:creationId xmlns:a16="http://schemas.microsoft.com/office/drawing/2014/main" id="{E8324367-74DF-44F1-B9F3-C9A19A837177}"/>
                </a:ext>
              </a:extLst>
            </p:cNvPr>
            <p:cNvSpPr>
              <a:spLocks noChangeArrowheads="1"/>
            </p:cNvSpPr>
            <p:nvPr userDrawn="1"/>
          </p:nvSpPr>
          <p:spPr bwMode="auto">
            <a:xfrm>
              <a:off x="455136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37">
              <a:extLst>
                <a:ext uri="{FF2B5EF4-FFF2-40B4-BE49-F238E27FC236}">
                  <a16:creationId xmlns:a16="http://schemas.microsoft.com/office/drawing/2014/main" id="{43EF7EEC-174A-4395-8C09-68CB0B54A34C}"/>
                </a:ext>
              </a:extLst>
            </p:cNvPr>
            <p:cNvSpPr>
              <a:spLocks noChangeArrowheads="1"/>
            </p:cNvSpPr>
            <p:nvPr userDrawn="1"/>
          </p:nvSpPr>
          <p:spPr bwMode="auto">
            <a:xfrm>
              <a:off x="506254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38">
              <a:extLst>
                <a:ext uri="{FF2B5EF4-FFF2-40B4-BE49-F238E27FC236}">
                  <a16:creationId xmlns:a16="http://schemas.microsoft.com/office/drawing/2014/main" id="{581FDFDA-6E1C-4A3E-A024-EA0460F07F87}"/>
                </a:ext>
              </a:extLst>
            </p:cNvPr>
            <p:cNvSpPr>
              <a:spLocks noChangeArrowheads="1"/>
            </p:cNvSpPr>
            <p:nvPr userDrawn="1"/>
          </p:nvSpPr>
          <p:spPr bwMode="auto">
            <a:xfrm>
              <a:off x="5570540"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39">
              <a:extLst>
                <a:ext uri="{FF2B5EF4-FFF2-40B4-BE49-F238E27FC236}">
                  <a16:creationId xmlns:a16="http://schemas.microsoft.com/office/drawing/2014/main" id="{F4C76DD7-B3CE-40D9-9047-78AE3B2572D3}"/>
                </a:ext>
              </a:extLst>
            </p:cNvPr>
            <p:cNvSpPr>
              <a:spLocks noChangeArrowheads="1"/>
            </p:cNvSpPr>
            <p:nvPr userDrawn="1"/>
          </p:nvSpPr>
          <p:spPr bwMode="auto">
            <a:xfrm>
              <a:off x="60817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0">
              <a:extLst>
                <a:ext uri="{FF2B5EF4-FFF2-40B4-BE49-F238E27FC236}">
                  <a16:creationId xmlns:a16="http://schemas.microsoft.com/office/drawing/2014/main" id="{533DF5DC-1516-46D3-92DA-5A82966826C2}"/>
                </a:ext>
              </a:extLst>
            </p:cNvPr>
            <p:cNvSpPr>
              <a:spLocks noChangeArrowheads="1"/>
            </p:cNvSpPr>
            <p:nvPr userDrawn="1"/>
          </p:nvSpPr>
          <p:spPr bwMode="auto">
            <a:xfrm>
              <a:off x="6592891"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1">
              <a:extLst>
                <a:ext uri="{FF2B5EF4-FFF2-40B4-BE49-F238E27FC236}">
                  <a16:creationId xmlns:a16="http://schemas.microsoft.com/office/drawing/2014/main" id="{FF36A31E-DC99-44C9-9FD8-E2AAB5E1B498}"/>
                </a:ext>
              </a:extLst>
            </p:cNvPr>
            <p:cNvSpPr>
              <a:spLocks noChangeArrowheads="1"/>
            </p:cNvSpPr>
            <p:nvPr userDrawn="1"/>
          </p:nvSpPr>
          <p:spPr bwMode="auto">
            <a:xfrm>
              <a:off x="7102478"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2">
              <a:extLst>
                <a:ext uri="{FF2B5EF4-FFF2-40B4-BE49-F238E27FC236}">
                  <a16:creationId xmlns:a16="http://schemas.microsoft.com/office/drawing/2014/main" id="{107A23C3-96D3-44D3-B998-658E241D46FD}"/>
                </a:ext>
              </a:extLst>
            </p:cNvPr>
            <p:cNvSpPr>
              <a:spLocks noChangeArrowheads="1"/>
            </p:cNvSpPr>
            <p:nvPr userDrawn="1"/>
          </p:nvSpPr>
          <p:spPr bwMode="auto">
            <a:xfrm>
              <a:off x="761206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43">
              <a:extLst>
                <a:ext uri="{FF2B5EF4-FFF2-40B4-BE49-F238E27FC236}">
                  <a16:creationId xmlns:a16="http://schemas.microsoft.com/office/drawing/2014/main" id="{AD6A8A96-A76C-488C-83E1-4067EE9AFF47}"/>
                </a:ext>
              </a:extLst>
            </p:cNvPr>
            <p:cNvSpPr>
              <a:spLocks noChangeArrowheads="1"/>
            </p:cNvSpPr>
            <p:nvPr userDrawn="1"/>
          </p:nvSpPr>
          <p:spPr bwMode="auto">
            <a:xfrm>
              <a:off x="812324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44">
              <a:extLst>
                <a:ext uri="{FF2B5EF4-FFF2-40B4-BE49-F238E27FC236}">
                  <a16:creationId xmlns:a16="http://schemas.microsoft.com/office/drawing/2014/main" id="{4067121B-EDFD-4025-A9EA-7DD2CEC61C5E}"/>
                </a:ext>
              </a:extLst>
            </p:cNvPr>
            <p:cNvSpPr>
              <a:spLocks noChangeArrowheads="1"/>
            </p:cNvSpPr>
            <p:nvPr userDrawn="1"/>
          </p:nvSpPr>
          <p:spPr bwMode="auto">
            <a:xfrm>
              <a:off x="8634416"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5">
              <a:extLst>
                <a:ext uri="{FF2B5EF4-FFF2-40B4-BE49-F238E27FC236}">
                  <a16:creationId xmlns:a16="http://schemas.microsoft.com/office/drawing/2014/main" id="{FC42E117-14E3-4E08-800E-157D86AA7709}"/>
                </a:ext>
              </a:extLst>
            </p:cNvPr>
            <p:cNvSpPr>
              <a:spLocks noChangeArrowheads="1"/>
            </p:cNvSpPr>
            <p:nvPr userDrawn="1"/>
          </p:nvSpPr>
          <p:spPr bwMode="auto">
            <a:xfrm>
              <a:off x="914400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46">
              <a:extLst>
                <a:ext uri="{FF2B5EF4-FFF2-40B4-BE49-F238E27FC236}">
                  <a16:creationId xmlns:a16="http://schemas.microsoft.com/office/drawing/2014/main" id="{8F96B483-EF28-442C-9275-30962BA5EFC6}"/>
                </a:ext>
              </a:extLst>
            </p:cNvPr>
            <p:cNvSpPr>
              <a:spLocks noChangeArrowheads="1"/>
            </p:cNvSpPr>
            <p:nvPr userDrawn="1"/>
          </p:nvSpPr>
          <p:spPr bwMode="auto">
            <a:xfrm>
              <a:off x="965517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7">
              <a:extLst>
                <a:ext uri="{FF2B5EF4-FFF2-40B4-BE49-F238E27FC236}">
                  <a16:creationId xmlns:a16="http://schemas.microsoft.com/office/drawing/2014/main" id="{96E01721-0CF2-4AC6-8921-A6F324232D3A}"/>
                </a:ext>
              </a:extLst>
            </p:cNvPr>
            <p:cNvSpPr>
              <a:spLocks noChangeArrowheads="1"/>
            </p:cNvSpPr>
            <p:nvPr userDrawn="1"/>
          </p:nvSpPr>
          <p:spPr bwMode="auto">
            <a:xfrm>
              <a:off x="1016476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48">
              <a:extLst>
                <a:ext uri="{FF2B5EF4-FFF2-40B4-BE49-F238E27FC236}">
                  <a16:creationId xmlns:a16="http://schemas.microsoft.com/office/drawing/2014/main" id="{F8B03478-702E-414E-8B33-09CB4F14C52F}"/>
                </a:ext>
              </a:extLst>
            </p:cNvPr>
            <p:cNvSpPr>
              <a:spLocks noChangeArrowheads="1"/>
            </p:cNvSpPr>
            <p:nvPr userDrawn="1"/>
          </p:nvSpPr>
          <p:spPr bwMode="auto">
            <a:xfrm>
              <a:off x="10675942"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49">
              <a:extLst>
                <a:ext uri="{FF2B5EF4-FFF2-40B4-BE49-F238E27FC236}">
                  <a16:creationId xmlns:a16="http://schemas.microsoft.com/office/drawing/2014/main" id="{F537EBB0-5EDB-4E4E-81EF-588B7B5E6F69}"/>
                </a:ext>
              </a:extLst>
            </p:cNvPr>
            <p:cNvSpPr>
              <a:spLocks noChangeArrowheads="1"/>
            </p:cNvSpPr>
            <p:nvPr userDrawn="1"/>
          </p:nvSpPr>
          <p:spPr bwMode="auto">
            <a:xfrm>
              <a:off x="1118553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0">
              <a:extLst>
                <a:ext uri="{FF2B5EF4-FFF2-40B4-BE49-F238E27FC236}">
                  <a16:creationId xmlns:a16="http://schemas.microsoft.com/office/drawing/2014/main" id="{3F8D0826-03DB-4AB4-98B9-D15CAF5BC621}"/>
                </a:ext>
              </a:extLst>
            </p:cNvPr>
            <p:cNvSpPr>
              <a:spLocks noChangeArrowheads="1"/>
            </p:cNvSpPr>
            <p:nvPr userDrawn="1"/>
          </p:nvSpPr>
          <p:spPr bwMode="auto">
            <a:xfrm>
              <a:off x="1169670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1">
              <a:extLst>
                <a:ext uri="{FF2B5EF4-FFF2-40B4-BE49-F238E27FC236}">
                  <a16:creationId xmlns:a16="http://schemas.microsoft.com/office/drawing/2014/main" id="{3F6A9AA5-EA72-43F8-A07F-502FF206E856}"/>
                </a:ext>
              </a:extLst>
            </p:cNvPr>
            <p:cNvSpPr>
              <a:spLocks noChangeArrowheads="1"/>
            </p:cNvSpPr>
            <p:nvPr userDrawn="1"/>
          </p:nvSpPr>
          <p:spPr bwMode="auto">
            <a:xfrm>
              <a:off x="46672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2">
              <a:extLst>
                <a:ext uri="{FF2B5EF4-FFF2-40B4-BE49-F238E27FC236}">
                  <a16:creationId xmlns:a16="http://schemas.microsoft.com/office/drawing/2014/main" id="{29BFE131-49E4-4C5C-B103-7BE0D490A59F}"/>
                </a:ext>
              </a:extLst>
            </p:cNvPr>
            <p:cNvSpPr>
              <a:spLocks noChangeArrowheads="1"/>
            </p:cNvSpPr>
            <p:nvPr userDrawn="1"/>
          </p:nvSpPr>
          <p:spPr bwMode="auto">
            <a:xfrm>
              <a:off x="97790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3">
              <a:extLst>
                <a:ext uri="{FF2B5EF4-FFF2-40B4-BE49-F238E27FC236}">
                  <a16:creationId xmlns:a16="http://schemas.microsoft.com/office/drawing/2014/main" id="{20C5BFB4-5127-4926-9280-EC260FAC7724}"/>
                </a:ext>
              </a:extLst>
            </p:cNvPr>
            <p:cNvSpPr>
              <a:spLocks noChangeArrowheads="1"/>
            </p:cNvSpPr>
            <p:nvPr userDrawn="1"/>
          </p:nvSpPr>
          <p:spPr bwMode="auto">
            <a:xfrm>
              <a:off x="148748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4">
              <a:extLst>
                <a:ext uri="{FF2B5EF4-FFF2-40B4-BE49-F238E27FC236}">
                  <a16:creationId xmlns:a16="http://schemas.microsoft.com/office/drawing/2014/main" id="{72E2E2A5-F95A-4F8E-9251-452FCC31B4FF}"/>
                </a:ext>
              </a:extLst>
            </p:cNvPr>
            <p:cNvSpPr>
              <a:spLocks noChangeArrowheads="1"/>
            </p:cNvSpPr>
            <p:nvPr userDrawn="1"/>
          </p:nvSpPr>
          <p:spPr bwMode="auto">
            <a:xfrm>
              <a:off x="199866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5">
              <a:extLst>
                <a:ext uri="{FF2B5EF4-FFF2-40B4-BE49-F238E27FC236}">
                  <a16:creationId xmlns:a16="http://schemas.microsoft.com/office/drawing/2014/main" id="{C268374B-B74A-41F6-B08C-211FAA13D070}"/>
                </a:ext>
              </a:extLst>
            </p:cNvPr>
            <p:cNvSpPr>
              <a:spLocks noChangeArrowheads="1"/>
            </p:cNvSpPr>
            <p:nvPr userDrawn="1"/>
          </p:nvSpPr>
          <p:spPr bwMode="auto">
            <a:xfrm>
              <a:off x="250983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56">
              <a:extLst>
                <a:ext uri="{FF2B5EF4-FFF2-40B4-BE49-F238E27FC236}">
                  <a16:creationId xmlns:a16="http://schemas.microsoft.com/office/drawing/2014/main" id="{457324C7-6301-4C2B-A6C0-1DC3B8355956}"/>
                </a:ext>
              </a:extLst>
            </p:cNvPr>
            <p:cNvSpPr>
              <a:spLocks noChangeArrowheads="1"/>
            </p:cNvSpPr>
            <p:nvPr userDrawn="1"/>
          </p:nvSpPr>
          <p:spPr bwMode="auto">
            <a:xfrm>
              <a:off x="301942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57">
              <a:extLst>
                <a:ext uri="{FF2B5EF4-FFF2-40B4-BE49-F238E27FC236}">
                  <a16:creationId xmlns:a16="http://schemas.microsoft.com/office/drawing/2014/main" id="{525856C2-6B55-44DF-BD90-7D74967D8A9E}"/>
                </a:ext>
              </a:extLst>
            </p:cNvPr>
            <p:cNvSpPr>
              <a:spLocks noChangeArrowheads="1"/>
            </p:cNvSpPr>
            <p:nvPr userDrawn="1"/>
          </p:nvSpPr>
          <p:spPr bwMode="auto">
            <a:xfrm>
              <a:off x="35290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58">
              <a:extLst>
                <a:ext uri="{FF2B5EF4-FFF2-40B4-BE49-F238E27FC236}">
                  <a16:creationId xmlns:a16="http://schemas.microsoft.com/office/drawing/2014/main" id="{C04F4C7F-FE26-44A6-BB06-8F23D2E4D8CB}"/>
                </a:ext>
              </a:extLst>
            </p:cNvPr>
            <p:cNvSpPr>
              <a:spLocks noChangeArrowheads="1"/>
            </p:cNvSpPr>
            <p:nvPr userDrawn="1"/>
          </p:nvSpPr>
          <p:spPr bwMode="auto">
            <a:xfrm>
              <a:off x="404019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59">
              <a:extLst>
                <a:ext uri="{FF2B5EF4-FFF2-40B4-BE49-F238E27FC236}">
                  <a16:creationId xmlns:a16="http://schemas.microsoft.com/office/drawing/2014/main" id="{4034C6D6-B9E1-45F4-9599-20B312B79FB0}"/>
                </a:ext>
              </a:extLst>
            </p:cNvPr>
            <p:cNvSpPr>
              <a:spLocks noChangeArrowheads="1"/>
            </p:cNvSpPr>
            <p:nvPr userDrawn="1"/>
          </p:nvSpPr>
          <p:spPr bwMode="auto">
            <a:xfrm>
              <a:off x="455136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0">
              <a:extLst>
                <a:ext uri="{FF2B5EF4-FFF2-40B4-BE49-F238E27FC236}">
                  <a16:creationId xmlns:a16="http://schemas.microsoft.com/office/drawing/2014/main" id="{5746139D-32F0-4FB8-8453-E85077DA0E9D}"/>
                </a:ext>
              </a:extLst>
            </p:cNvPr>
            <p:cNvSpPr>
              <a:spLocks noChangeArrowheads="1"/>
            </p:cNvSpPr>
            <p:nvPr userDrawn="1"/>
          </p:nvSpPr>
          <p:spPr bwMode="auto">
            <a:xfrm>
              <a:off x="506254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1">
              <a:extLst>
                <a:ext uri="{FF2B5EF4-FFF2-40B4-BE49-F238E27FC236}">
                  <a16:creationId xmlns:a16="http://schemas.microsoft.com/office/drawing/2014/main" id="{7E15F794-A377-4C56-A1F5-329433DD18EE}"/>
                </a:ext>
              </a:extLst>
            </p:cNvPr>
            <p:cNvSpPr>
              <a:spLocks noChangeArrowheads="1"/>
            </p:cNvSpPr>
            <p:nvPr userDrawn="1"/>
          </p:nvSpPr>
          <p:spPr bwMode="auto">
            <a:xfrm>
              <a:off x="5570540"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2">
              <a:extLst>
                <a:ext uri="{FF2B5EF4-FFF2-40B4-BE49-F238E27FC236}">
                  <a16:creationId xmlns:a16="http://schemas.microsoft.com/office/drawing/2014/main" id="{F99FF295-F658-4852-8CA7-BAF5CE21357F}"/>
                </a:ext>
              </a:extLst>
            </p:cNvPr>
            <p:cNvSpPr>
              <a:spLocks noChangeArrowheads="1"/>
            </p:cNvSpPr>
            <p:nvPr userDrawn="1"/>
          </p:nvSpPr>
          <p:spPr bwMode="auto">
            <a:xfrm>
              <a:off x="60817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3">
              <a:extLst>
                <a:ext uri="{FF2B5EF4-FFF2-40B4-BE49-F238E27FC236}">
                  <a16:creationId xmlns:a16="http://schemas.microsoft.com/office/drawing/2014/main" id="{A166FF98-E747-4FAE-8D1C-E7606DF97D5B}"/>
                </a:ext>
              </a:extLst>
            </p:cNvPr>
            <p:cNvSpPr>
              <a:spLocks noChangeArrowheads="1"/>
            </p:cNvSpPr>
            <p:nvPr userDrawn="1"/>
          </p:nvSpPr>
          <p:spPr bwMode="auto">
            <a:xfrm>
              <a:off x="6592891"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4">
              <a:extLst>
                <a:ext uri="{FF2B5EF4-FFF2-40B4-BE49-F238E27FC236}">
                  <a16:creationId xmlns:a16="http://schemas.microsoft.com/office/drawing/2014/main" id="{BDAEA2B8-B30B-47A5-8CC2-95661D935121}"/>
                </a:ext>
              </a:extLst>
            </p:cNvPr>
            <p:cNvSpPr>
              <a:spLocks noChangeArrowheads="1"/>
            </p:cNvSpPr>
            <p:nvPr userDrawn="1"/>
          </p:nvSpPr>
          <p:spPr bwMode="auto">
            <a:xfrm>
              <a:off x="7102478"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5">
              <a:extLst>
                <a:ext uri="{FF2B5EF4-FFF2-40B4-BE49-F238E27FC236}">
                  <a16:creationId xmlns:a16="http://schemas.microsoft.com/office/drawing/2014/main" id="{5E004947-B57C-40F3-9F9F-4CA5F26846E8}"/>
                </a:ext>
              </a:extLst>
            </p:cNvPr>
            <p:cNvSpPr>
              <a:spLocks noChangeArrowheads="1"/>
            </p:cNvSpPr>
            <p:nvPr userDrawn="1"/>
          </p:nvSpPr>
          <p:spPr bwMode="auto">
            <a:xfrm>
              <a:off x="761206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6">
              <a:extLst>
                <a:ext uri="{FF2B5EF4-FFF2-40B4-BE49-F238E27FC236}">
                  <a16:creationId xmlns:a16="http://schemas.microsoft.com/office/drawing/2014/main" id="{7FBFC53A-0C7C-4A4F-8632-65FCE0689D70}"/>
                </a:ext>
              </a:extLst>
            </p:cNvPr>
            <p:cNvSpPr>
              <a:spLocks noChangeArrowheads="1"/>
            </p:cNvSpPr>
            <p:nvPr userDrawn="1"/>
          </p:nvSpPr>
          <p:spPr bwMode="auto">
            <a:xfrm>
              <a:off x="812324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7">
              <a:extLst>
                <a:ext uri="{FF2B5EF4-FFF2-40B4-BE49-F238E27FC236}">
                  <a16:creationId xmlns:a16="http://schemas.microsoft.com/office/drawing/2014/main" id="{B42171D9-7A07-481F-B0B6-6669D81C79AD}"/>
                </a:ext>
              </a:extLst>
            </p:cNvPr>
            <p:cNvSpPr>
              <a:spLocks noChangeArrowheads="1"/>
            </p:cNvSpPr>
            <p:nvPr userDrawn="1"/>
          </p:nvSpPr>
          <p:spPr bwMode="auto">
            <a:xfrm>
              <a:off x="8634416"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8">
              <a:extLst>
                <a:ext uri="{FF2B5EF4-FFF2-40B4-BE49-F238E27FC236}">
                  <a16:creationId xmlns:a16="http://schemas.microsoft.com/office/drawing/2014/main" id="{5AE9AFB9-5BBC-424D-A818-49422B5797D5}"/>
                </a:ext>
              </a:extLst>
            </p:cNvPr>
            <p:cNvSpPr>
              <a:spLocks noChangeArrowheads="1"/>
            </p:cNvSpPr>
            <p:nvPr userDrawn="1"/>
          </p:nvSpPr>
          <p:spPr bwMode="auto">
            <a:xfrm>
              <a:off x="914400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69">
              <a:extLst>
                <a:ext uri="{FF2B5EF4-FFF2-40B4-BE49-F238E27FC236}">
                  <a16:creationId xmlns:a16="http://schemas.microsoft.com/office/drawing/2014/main" id="{1FE16779-76FA-4F94-8BFF-B32F5481276D}"/>
                </a:ext>
              </a:extLst>
            </p:cNvPr>
            <p:cNvSpPr>
              <a:spLocks noChangeArrowheads="1"/>
            </p:cNvSpPr>
            <p:nvPr userDrawn="1"/>
          </p:nvSpPr>
          <p:spPr bwMode="auto">
            <a:xfrm>
              <a:off x="965517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70">
              <a:extLst>
                <a:ext uri="{FF2B5EF4-FFF2-40B4-BE49-F238E27FC236}">
                  <a16:creationId xmlns:a16="http://schemas.microsoft.com/office/drawing/2014/main" id="{4FE7B475-41CA-40C4-9ACF-215AEDDA57FD}"/>
                </a:ext>
              </a:extLst>
            </p:cNvPr>
            <p:cNvSpPr>
              <a:spLocks noChangeArrowheads="1"/>
            </p:cNvSpPr>
            <p:nvPr userDrawn="1"/>
          </p:nvSpPr>
          <p:spPr bwMode="auto">
            <a:xfrm>
              <a:off x="1016476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71">
              <a:extLst>
                <a:ext uri="{FF2B5EF4-FFF2-40B4-BE49-F238E27FC236}">
                  <a16:creationId xmlns:a16="http://schemas.microsoft.com/office/drawing/2014/main" id="{3EEBDA7E-C6A8-44D6-A58E-F582F27010B1}"/>
                </a:ext>
              </a:extLst>
            </p:cNvPr>
            <p:cNvSpPr>
              <a:spLocks noChangeArrowheads="1"/>
            </p:cNvSpPr>
            <p:nvPr userDrawn="1"/>
          </p:nvSpPr>
          <p:spPr bwMode="auto">
            <a:xfrm>
              <a:off x="10675942"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72">
              <a:extLst>
                <a:ext uri="{FF2B5EF4-FFF2-40B4-BE49-F238E27FC236}">
                  <a16:creationId xmlns:a16="http://schemas.microsoft.com/office/drawing/2014/main" id="{3C9571FF-C2C9-438E-A2C1-D0DAF823C2C9}"/>
                </a:ext>
              </a:extLst>
            </p:cNvPr>
            <p:cNvSpPr>
              <a:spLocks noChangeArrowheads="1"/>
            </p:cNvSpPr>
            <p:nvPr userDrawn="1"/>
          </p:nvSpPr>
          <p:spPr bwMode="auto">
            <a:xfrm>
              <a:off x="1118553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3">
              <a:extLst>
                <a:ext uri="{FF2B5EF4-FFF2-40B4-BE49-F238E27FC236}">
                  <a16:creationId xmlns:a16="http://schemas.microsoft.com/office/drawing/2014/main" id="{9C998EB7-4138-4A9F-83A4-4100B1CCD9E9}"/>
                </a:ext>
              </a:extLst>
            </p:cNvPr>
            <p:cNvSpPr>
              <a:spLocks noChangeArrowheads="1"/>
            </p:cNvSpPr>
            <p:nvPr userDrawn="1"/>
          </p:nvSpPr>
          <p:spPr bwMode="auto">
            <a:xfrm>
              <a:off x="1169670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74">
              <a:extLst>
                <a:ext uri="{FF2B5EF4-FFF2-40B4-BE49-F238E27FC236}">
                  <a16:creationId xmlns:a16="http://schemas.microsoft.com/office/drawing/2014/main" id="{79A7EA05-B6A6-4162-A443-75AE35E1DB75}"/>
                </a:ext>
              </a:extLst>
            </p:cNvPr>
            <p:cNvSpPr>
              <a:spLocks noChangeArrowheads="1"/>
            </p:cNvSpPr>
            <p:nvPr userDrawn="1"/>
          </p:nvSpPr>
          <p:spPr bwMode="auto">
            <a:xfrm>
              <a:off x="46672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75">
              <a:extLst>
                <a:ext uri="{FF2B5EF4-FFF2-40B4-BE49-F238E27FC236}">
                  <a16:creationId xmlns:a16="http://schemas.microsoft.com/office/drawing/2014/main" id="{FC25AEE4-8441-4765-BE99-342872B9749F}"/>
                </a:ext>
              </a:extLst>
            </p:cNvPr>
            <p:cNvSpPr>
              <a:spLocks noChangeArrowheads="1"/>
            </p:cNvSpPr>
            <p:nvPr userDrawn="1"/>
          </p:nvSpPr>
          <p:spPr bwMode="auto">
            <a:xfrm>
              <a:off x="97790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6">
              <a:extLst>
                <a:ext uri="{FF2B5EF4-FFF2-40B4-BE49-F238E27FC236}">
                  <a16:creationId xmlns:a16="http://schemas.microsoft.com/office/drawing/2014/main" id="{313C5A72-8755-4445-A88E-9C6FF4DE0242}"/>
                </a:ext>
              </a:extLst>
            </p:cNvPr>
            <p:cNvSpPr>
              <a:spLocks noChangeArrowheads="1"/>
            </p:cNvSpPr>
            <p:nvPr userDrawn="1"/>
          </p:nvSpPr>
          <p:spPr bwMode="auto">
            <a:xfrm>
              <a:off x="148748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77">
              <a:extLst>
                <a:ext uri="{FF2B5EF4-FFF2-40B4-BE49-F238E27FC236}">
                  <a16:creationId xmlns:a16="http://schemas.microsoft.com/office/drawing/2014/main" id="{06F0B8DC-18DA-4148-93A8-37472A4D686E}"/>
                </a:ext>
              </a:extLst>
            </p:cNvPr>
            <p:cNvSpPr>
              <a:spLocks noChangeArrowheads="1"/>
            </p:cNvSpPr>
            <p:nvPr userDrawn="1"/>
          </p:nvSpPr>
          <p:spPr bwMode="auto">
            <a:xfrm>
              <a:off x="199866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78">
              <a:extLst>
                <a:ext uri="{FF2B5EF4-FFF2-40B4-BE49-F238E27FC236}">
                  <a16:creationId xmlns:a16="http://schemas.microsoft.com/office/drawing/2014/main" id="{E681D1A2-7925-4B90-A82C-242C00B66707}"/>
                </a:ext>
              </a:extLst>
            </p:cNvPr>
            <p:cNvSpPr>
              <a:spLocks noChangeArrowheads="1"/>
            </p:cNvSpPr>
            <p:nvPr userDrawn="1"/>
          </p:nvSpPr>
          <p:spPr bwMode="auto">
            <a:xfrm>
              <a:off x="250983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79">
              <a:extLst>
                <a:ext uri="{FF2B5EF4-FFF2-40B4-BE49-F238E27FC236}">
                  <a16:creationId xmlns:a16="http://schemas.microsoft.com/office/drawing/2014/main" id="{7827EF4F-1158-4EE4-A1F5-9D6018290401}"/>
                </a:ext>
              </a:extLst>
            </p:cNvPr>
            <p:cNvSpPr>
              <a:spLocks noChangeArrowheads="1"/>
            </p:cNvSpPr>
            <p:nvPr userDrawn="1"/>
          </p:nvSpPr>
          <p:spPr bwMode="auto">
            <a:xfrm>
              <a:off x="301942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80">
              <a:extLst>
                <a:ext uri="{FF2B5EF4-FFF2-40B4-BE49-F238E27FC236}">
                  <a16:creationId xmlns:a16="http://schemas.microsoft.com/office/drawing/2014/main" id="{C747D231-29CC-48F6-A4D4-76CEBB9AB59C}"/>
                </a:ext>
              </a:extLst>
            </p:cNvPr>
            <p:cNvSpPr>
              <a:spLocks noChangeArrowheads="1"/>
            </p:cNvSpPr>
            <p:nvPr userDrawn="1"/>
          </p:nvSpPr>
          <p:spPr bwMode="auto">
            <a:xfrm>
              <a:off x="35290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81">
              <a:extLst>
                <a:ext uri="{FF2B5EF4-FFF2-40B4-BE49-F238E27FC236}">
                  <a16:creationId xmlns:a16="http://schemas.microsoft.com/office/drawing/2014/main" id="{F9AECCF4-EB2C-459D-940F-A6CFAADD10D6}"/>
                </a:ext>
              </a:extLst>
            </p:cNvPr>
            <p:cNvSpPr>
              <a:spLocks noChangeArrowheads="1"/>
            </p:cNvSpPr>
            <p:nvPr userDrawn="1"/>
          </p:nvSpPr>
          <p:spPr bwMode="auto">
            <a:xfrm>
              <a:off x="404019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82">
              <a:extLst>
                <a:ext uri="{FF2B5EF4-FFF2-40B4-BE49-F238E27FC236}">
                  <a16:creationId xmlns:a16="http://schemas.microsoft.com/office/drawing/2014/main" id="{7F6C4FCA-036A-4AF4-BB8C-E49CB1D9F68E}"/>
                </a:ext>
              </a:extLst>
            </p:cNvPr>
            <p:cNvSpPr>
              <a:spLocks noChangeArrowheads="1"/>
            </p:cNvSpPr>
            <p:nvPr userDrawn="1"/>
          </p:nvSpPr>
          <p:spPr bwMode="auto">
            <a:xfrm>
              <a:off x="455136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83">
              <a:extLst>
                <a:ext uri="{FF2B5EF4-FFF2-40B4-BE49-F238E27FC236}">
                  <a16:creationId xmlns:a16="http://schemas.microsoft.com/office/drawing/2014/main" id="{0928CCDC-F65D-4720-B954-5402914A7EDD}"/>
                </a:ext>
              </a:extLst>
            </p:cNvPr>
            <p:cNvSpPr>
              <a:spLocks noChangeArrowheads="1"/>
            </p:cNvSpPr>
            <p:nvPr userDrawn="1"/>
          </p:nvSpPr>
          <p:spPr bwMode="auto">
            <a:xfrm>
              <a:off x="506254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84">
              <a:extLst>
                <a:ext uri="{FF2B5EF4-FFF2-40B4-BE49-F238E27FC236}">
                  <a16:creationId xmlns:a16="http://schemas.microsoft.com/office/drawing/2014/main" id="{EF733B13-BB54-439B-9861-DEB5A8CB710A}"/>
                </a:ext>
              </a:extLst>
            </p:cNvPr>
            <p:cNvSpPr>
              <a:spLocks noChangeArrowheads="1"/>
            </p:cNvSpPr>
            <p:nvPr userDrawn="1"/>
          </p:nvSpPr>
          <p:spPr bwMode="auto">
            <a:xfrm>
              <a:off x="5570540"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85">
              <a:extLst>
                <a:ext uri="{FF2B5EF4-FFF2-40B4-BE49-F238E27FC236}">
                  <a16:creationId xmlns:a16="http://schemas.microsoft.com/office/drawing/2014/main" id="{4788AB0D-46CB-4A2F-86EA-4F56289BF447}"/>
                </a:ext>
              </a:extLst>
            </p:cNvPr>
            <p:cNvSpPr>
              <a:spLocks noChangeArrowheads="1"/>
            </p:cNvSpPr>
            <p:nvPr userDrawn="1"/>
          </p:nvSpPr>
          <p:spPr bwMode="auto">
            <a:xfrm>
              <a:off x="60817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86">
              <a:extLst>
                <a:ext uri="{FF2B5EF4-FFF2-40B4-BE49-F238E27FC236}">
                  <a16:creationId xmlns:a16="http://schemas.microsoft.com/office/drawing/2014/main" id="{0D6D41FE-7D48-4186-B393-489563667F7E}"/>
                </a:ext>
              </a:extLst>
            </p:cNvPr>
            <p:cNvSpPr>
              <a:spLocks noChangeArrowheads="1"/>
            </p:cNvSpPr>
            <p:nvPr userDrawn="1"/>
          </p:nvSpPr>
          <p:spPr bwMode="auto">
            <a:xfrm>
              <a:off x="6592891"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87">
              <a:extLst>
                <a:ext uri="{FF2B5EF4-FFF2-40B4-BE49-F238E27FC236}">
                  <a16:creationId xmlns:a16="http://schemas.microsoft.com/office/drawing/2014/main" id="{77DE4F68-89C3-4C7D-A780-DD687431E9BE}"/>
                </a:ext>
              </a:extLst>
            </p:cNvPr>
            <p:cNvSpPr>
              <a:spLocks noChangeArrowheads="1"/>
            </p:cNvSpPr>
            <p:nvPr userDrawn="1"/>
          </p:nvSpPr>
          <p:spPr bwMode="auto">
            <a:xfrm>
              <a:off x="7102478"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88">
              <a:extLst>
                <a:ext uri="{FF2B5EF4-FFF2-40B4-BE49-F238E27FC236}">
                  <a16:creationId xmlns:a16="http://schemas.microsoft.com/office/drawing/2014/main" id="{8F1B3162-3924-4C8C-8D5C-03D03FA05818}"/>
                </a:ext>
              </a:extLst>
            </p:cNvPr>
            <p:cNvSpPr>
              <a:spLocks noChangeArrowheads="1"/>
            </p:cNvSpPr>
            <p:nvPr userDrawn="1"/>
          </p:nvSpPr>
          <p:spPr bwMode="auto">
            <a:xfrm>
              <a:off x="761206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89">
              <a:extLst>
                <a:ext uri="{FF2B5EF4-FFF2-40B4-BE49-F238E27FC236}">
                  <a16:creationId xmlns:a16="http://schemas.microsoft.com/office/drawing/2014/main" id="{7A960416-7FF8-4B3E-8894-9A322E76870F}"/>
                </a:ext>
              </a:extLst>
            </p:cNvPr>
            <p:cNvSpPr>
              <a:spLocks noChangeArrowheads="1"/>
            </p:cNvSpPr>
            <p:nvPr userDrawn="1"/>
          </p:nvSpPr>
          <p:spPr bwMode="auto">
            <a:xfrm>
              <a:off x="812324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0">
              <a:extLst>
                <a:ext uri="{FF2B5EF4-FFF2-40B4-BE49-F238E27FC236}">
                  <a16:creationId xmlns:a16="http://schemas.microsoft.com/office/drawing/2014/main" id="{F2FE1AE1-2B77-4316-ACDE-71585C233D84}"/>
                </a:ext>
              </a:extLst>
            </p:cNvPr>
            <p:cNvSpPr>
              <a:spLocks noChangeArrowheads="1"/>
            </p:cNvSpPr>
            <p:nvPr userDrawn="1"/>
          </p:nvSpPr>
          <p:spPr bwMode="auto">
            <a:xfrm>
              <a:off x="8634416"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1">
              <a:extLst>
                <a:ext uri="{FF2B5EF4-FFF2-40B4-BE49-F238E27FC236}">
                  <a16:creationId xmlns:a16="http://schemas.microsoft.com/office/drawing/2014/main" id="{4802D0AE-697B-43AA-9071-F3DD4C96A9DC}"/>
                </a:ext>
              </a:extLst>
            </p:cNvPr>
            <p:cNvSpPr>
              <a:spLocks noChangeArrowheads="1"/>
            </p:cNvSpPr>
            <p:nvPr userDrawn="1"/>
          </p:nvSpPr>
          <p:spPr bwMode="auto">
            <a:xfrm>
              <a:off x="914400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92">
              <a:extLst>
                <a:ext uri="{FF2B5EF4-FFF2-40B4-BE49-F238E27FC236}">
                  <a16:creationId xmlns:a16="http://schemas.microsoft.com/office/drawing/2014/main" id="{6B3BF3EE-881A-446A-8723-DFBAEC4AF9AF}"/>
                </a:ext>
              </a:extLst>
            </p:cNvPr>
            <p:cNvSpPr>
              <a:spLocks noChangeArrowheads="1"/>
            </p:cNvSpPr>
            <p:nvPr userDrawn="1"/>
          </p:nvSpPr>
          <p:spPr bwMode="auto">
            <a:xfrm>
              <a:off x="965517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93">
              <a:extLst>
                <a:ext uri="{FF2B5EF4-FFF2-40B4-BE49-F238E27FC236}">
                  <a16:creationId xmlns:a16="http://schemas.microsoft.com/office/drawing/2014/main" id="{A2AA80DB-A5CE-4A86-A841-A172832AC3FE}"/>
                </a:ext>
              </a:extLst>
            </p:cNvPr>
            <p:cNvSpPr>
              <a:spLocks noChangeArrowheads="1"/>
            </p:cNvSpPr>
            <p:nvPr userDrawn="1"/>
          </p:nvSpPr>
          <p:spPr bwMode="auto">
            <a:xfrm>
              <a:off x="1016476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94">
              <a:extLst>
                <a:ext uri="{FF2B5EF4-FFF2-40B4-BE49-F238E27FC236}">
                  <a16:creationId xmlns:a16="http://schemas.microsoft.com/office/drawing/2014/main" id="{7552804A-2AE3-4D15-BB69-C3A8A563B27A}"/>
                </a:ext>
              </a:extLst>
            </p:cNvPr>
            <p:cNvSpPr>
              <a:spLocks noChangeArrowheads="1"/>
            </p:cNvSpPr>
            <p:nvPr userDrawn="1"/>
          </p:nvSpPr>
          <p:spPr bwMode="auto">
            <a:xfrm>
              <a:off x="10675942"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95">
              <a:extLst>
                <a:ext uri="{FF2B5EF4-FFF2-40B4-BE49-F238E27FC236}">
                  <a16:creationId xmlns:a16="http://schemas.microsoft.com/office/drawing/2014/main" id="{9CE88C23-8FF3-4656-938C-97EF2F2A8950}"/>
                </a:ext>
              </a:extLst>
            </p:cNvPr>
            <p:cNvSpPr>
              <a:spLocks noChangeArrowheads="1"/>
            </p:cNvSpPr>
            <p:nvPr userDrawn="1"/>
          </p:nvSpPr>
          <p:spPr bwMode="auto">
            <a:xfrm>
              <a:off x="1118553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96">
              <a:extLst>
                <a:ext uri="{FF2B5EF4-FFF2-40B4-BE49-F238E27FC236}">
                  <a16:creationId xmlns:a16="http://schemas.microsoft.com/office/drawing/2014/main" id="{6307DAF7-221B-4809-801B-D228C4FF90E1}"/>
                </a:ext>
              </a:extLst>
            </p:cNvPr>
            <p:cNvSpPr>
              <a:spLocks noChangeArrowheads="1"/>
            </p:cNvSpPr>
            <p:nvPr userDrawn="1"/>
          </p:nvSpPr>
          <p:spPr bwMode="auto">
            <a:xfrm>
              <a:off x="1169670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7">
              <a:extLst>
                <a:ext uri="{FF2B5EF4-FFF2-40B4-BE49-F238E27FC236}">
                  <a16:creationId xmlns:a16="http://schemas.microsoft.com/office/drawing/2014/main" id="{2C21A68B-D7BD-4266-BB7C-225179A92CBF}"/>
                </a:ext>
              </a:extLst>
            </p:cNvPr>
            <p:cNvSpPr>
              <a:spLocks noChangeArrowheads="1"/>
            </p:cNvSpPr>
            <p:nvPr userDrawn="1"/>
          </p:nvSpPr>
          <p:spPr bwMode="auto">
            <a:xfrm>
              <a:off x="46672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98">
              <a:extLst>
                <a:ext uri="{FF2B5EF4-FFF2-40B4-BE49-F238E27FC236}">
                  <a16:creationId xmlns:a16="http://schemas.microsoft.com/office/drawing/2014/main" id="{AF22BE37-BCB3-48CB-81E2-C0A422EB1343}"/>
                </a:ext>
              </a:extLst>
            </p:cNvPr>
            <p:cNvSpPr>
              <a:spLocks noChangeArrowheads="1"/>
            </p:cNvSpPr>
            <p:nvPr userDrawn="1"/>
          </p:nvSpPr>
          <p:spPr bwMode="auto">
            <a:xfrm>
              <a:off x="97790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99">
              <a:extLst>
                <a:ext uri="{FF2B5EF4-FFF2-40B4-BE49-F238E27FC236}">
                  <a16:creationId xmlns:a16="http://schemas.microsoft.com/office/drawing/2014/main" id="{2FFDC8BF-D1F3-4177-83B7-73BFE0A11553}"/>
                </a:ext>
              </a:extLst>
            </p:cNvPr>
            <p:cNvSpPr>
              <a:spLocks noChangeArrowheads="1"/>
            </p:cNvSpPr>
            <p:nvPr userDrawn="1"/>
          </p:nvSpPr>
          <p:spPr bwMode="auto">
            <a:xfrm>
              <a:off x="148748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0">
              <a:extLst>
                <a:ext uri="{FF2B5EF4-FFF2-40B4-BE49-F238E27FC236}">
                  <a16:creationId xmlns:a16="http://schemas.microsoft.com/office/drawing/2014/main" id="{8205300B-F403-4531-BC4E-4E2C399ED1A5}"/>
                </a:ext>
              </a:extLst>
            </p:cNvPr>
            <p:cNvSpPr>
              <a:spLocks noChangeArrowheads="1"/>
            </p:cNvSpPr>
            <p:nvPr userDrawn="1"/>
          </p:nvSpPr>
          <p:spPr bwMode="auto">
            <a:xfrm>
              <a:off x="199866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1">
              <a:extLst>
                <a:ext uri="{FF2B5EF4-FFF2-40B4-BE49-F238E27FC236}">
                  <a16:creationId xmlns:a16="http://schemas.microsoft.com/office/drawing/2014/main" id="{837D51F1-358F-4EBA-93F8-A3F0586CC860}"/>
                </a:ext>
              </a:extLst>
            </p:cNvPr>
            <p:cNvSpPr>
              <a:spLocks noChangeArrowheads="1"/>
            </p:cNvSpPr>
            <p:nvPr userDrawn="1"/>
          </p:nvSpPr>
          <p:spPr bwMode="auto">
            <a:xfrm>
              <a:off x="250983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102">
              <a:extLst>
                <a:ext uri="{FF2B5EF4-FFF2-40B4-BE49-F238E27FC236}">
                  <a16:creationId xmlns:a16="http://schemas.microsoft.com/office/drawing/2014/main" id="{542D3A00-9E86-4470-B500-EE19D4DD97CD}"/>
                </a:ext>
              </a:extLst>
            </p:cNvPr>
            <p:cNvSpPr>
              <a:spLocks noChangeArrowheads="1"/>
            </p:cNvSpPr>
            <p:nvPr userDrawn="1"/>
          </p:nvSpPr>
          <p:spPr bwMode="auto">
            <a:xfrm>
              <a:off x="301942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03">
              <a:extLst>
                <a:ext uri="{FF2B5EF4-FFF2-40B4-BE49-F238E27FC236}">
                  <a16:creationId xmlns:a16="http://schemas.microsoft.com/office/drawing/2014/main" id="{114F1FC6-52B4-457B-BFEA-0B80167484D7}"/>
                </a:ext>
              </a:extLst>
            </p:cNvPr>
            <p:cNvSpPr>
              <a:spLocks noChangeArrowheads="1"/>
            </p:cNvSpPr>
            <p:nvPr userDrawn="1"/>
          </p:nvSpPr>
          <p:spPr bwMode="auto">
            <a:xfrm>
              <a:off x="35290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04">
              <a:extLst>
                <a:ext uri="{FF2B5EF4-FFF2-40B4-BE49-F238E27FC236}">
                  <a16:creationId xmlns:a16="http://schemas.microsoft.com/office/drawing/2014/main" id="{A4D0373F-86C8-40CC-B700-BC7686AB64D4}"/>
                </a:ext>
              </a:extLst>
            </p:cNvPr>
            <p:cNvSpPr>
              <a:spLocks noChangeArrowheads="1"/>
            </p:cNvSpPr>
            <p:nvPr userDrawn="1"/>
          </p:nvSpPr>
          <p:spPr bwMode="auto">
            <a:xfrm>
              <a:off x="404019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05">
              <a:extLst>
                <a:ext uri="{FF2B5EF4-FFF2-40B4-BE49-F238E27FC236}">
                  <a16:creationId xmlns:a16="http://schemas.microsoft.com/office/drawing/2014/main" id="{E54D13AB-EB01-4E51-9CAD-64CFF5BCAD82}"/>
                </a:ext>
              </a:extLst>
            </p:cNvPr>
            <p:cNvSpPr>
              <a:spLocks noChangeArrowheads="1"/>
            </p:cNvSpPr>
            <p:nvPr userDrawn="1"/>
          </p:nvSpPr>
          <p:spPr bwMode="auto">
            <a:xfrm>
              <a:off x="455136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106">
              <a:extLst>
                <a:ext uri="{FF2B5EF4-FFF2-40B4-BE49-F238E27FC236}">
                  <a16:creationId xmlns:a16="http://schemas.microsoft.com/office/drawing/2014/main" id="{69F61406-3B95-4DDA-8840-3BCC7F7E48BD}"/>
                </a:ext>
              </a:extLst>
            </p:cNvPr>
            <p:cNvSpPr>
              <a:spLocks noChangeArrowheads="1"/>
            </p:cNvSpPr>
            <p:nvPr userDrawn="1"/>
          </p:nvSpPr>
          <p:spPr bwMode="auto">
            <a:xfrm>
              <a:off x="506254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07">
              <a:extLst>
                <a:ext uri="{FF2B5EF4-FFF2-40B4-BE49-F238E27FC236}">
                  <a16:creationId xmlns:a16="http://schemas.microsoft.com/office/drawing/2014/main" id="{F1703879-7EAD-4D7B-8241-3EDE4C65E40E}"/>
                </a:ext>
              </a:extLst>
            </p:cNvPr>
            <p:cNvSpPr>
              <a:spLocks noChangeArrowheads="1"/>
            </p:cNvSpPr>
            <p:nvPr userDrawn="1"/>
          </p:nvSpPr>
          <p:spPr bwMode="auto">
            <a:xfrm>
              <a:off x="5570540"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08">
              <a:extLst>
                <a:ext uri="{FF2B5EF4-FFF2-40B4-BE49-F238E27FC236}">
                  <a16:creationId xmlns:a16="http://schemas.microsoft.com/office/drawing/2014/main" id="{A7430F3B-5927-45FC-A585-CDF8E236B1AE}"/>
                </a:ext>
              </a:extLst>
            </p:cNvPr>
            <p:cNvSpPr>
              <a:spLocks noChangeArrowheads="1"/>
            </p:cNvSpPr>
            <p:nvPr userDrawn="1"/>
          </p:nvSpPr>
          <p:spPr bwMode="auto">
            <a:xfrm>
              <a:off x="60817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09">
              <a:extLst>
                <a:ext uri="{FF2B5EF4-FFF2-40B4-BE49-F238E27FC236}">
                  <a16:creationId xmlns:a16="http://schemas.microsoft.com/office/drawing/2014/main" id="{20D7A671-A237-40D9-A102-CCCFDDEB6300}"/>
                </a:ext>
              </a:extLst>
            </p:cNvPr>
            <p:cNvSpPr>
              <a:spLocks noChangeArrowheads="1"/>
            </p:cNvSpPr>
            <p:nvPr userDrawn="1"/>
          </p:nvSpPr>
          <p:spPr bwMode="auto">
            <a:xfrm>
              <a:off x="6592891"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110">
              <a:extLst>
                <a:ext uri="{FF2B5EF4-FFF2-40B4-BE49-F238E27FC236}">
                  <a16:creationId xmlns:a16="http://schemas.microsoft.com/office/drawing/2014/main" id="{2DB1AF2A-C479-4FEB-B6FB-F9A94653FEA8}"/>
                </a:ext>
              </a:extLst>
            </p:cNvPr>
            <p:cNvSpPr>
              <a:spLocks noChangeArrowheads="1"/>
            </p:cNvSpPr>
            <p:nvPr userDrawn="1"/>
          </p:nvSpPr>
          <p:spPr bwMode="auto">
            <a:xfrm>
              <a:off x="7102478"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11">
              <a:extLst>
                <a:ext uri="{FF2B5EF4-FFF2-40B4-BE49-F238E27FC236}">
                  <a16:creationId xmlns:a16="http://schemas.microsoft.com/office/drawing/2014/main" id="{2EEF9011-A119-4533-8287-431B0EF54D65}"/>
                </a:ext>
              </a:extLst>
            </p:cNvPr>
            <p:cNvSpPr>
              <a:spLocks noChangeArrowheads="1"/>
            </p:cNvSpPr>
            <p:nvPr userDrawn="1"/>
          </p:nvSpPr>
          <p:spPr bwMode="auto">
            <a:xfrm>
              <a:off x="761206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112">
              <a:extLst>
                <a:ext uri="{FF2B5EF4-FFF2-40B4-BE49-F238E27FC236}">
                  <a16:creationId xmlns:a16="http://schemas.microsoft.com/office/drawing/2014/main" id="{17A01011-19CE-414E-A731-EC9941D8AC2A}"/>
                </a:ext>
              </a:extLst>
            </p:cNvPr>
            <p:cNvSpPr>
              <a:spLocks noChangeArrowheads="1"/>
            </p:cNvSpPr>
            <p:nvPr userDrawn="1"/>
          </p:nvSpPr>
          <p:spPr bwMode="auto">
            <a:xfrm>
              <a:off x="812324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3">
              <a:extLst>
                <a:ext uri="{FF2B5EF4-FFF2-40B4-BE49-F238E27FC236}">
                  <a16:creationId xmlns:a16="http://schemas.microsoft.com/office/drawing/2014/main" id="{3828FECF-BD37-48B4-86F7-C2877ECC0923}"/>
                </a:ext>
              </a:extLst>
            </p:cNvPr>
            <p:cNvSpPr>
              <a:spLocks noChangeArrowheads="1"/>
            </p:cNvSpPr>
            <p:nvPr userDrawn="1"/>
          </p:nvSpPr>
          <p:spPr bwMode="auto">
            <a:xfrm>
              <a:off x="8634416"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14">
              <a:extLst>
                <a:ext uri="{FF2B5EF4-FFF2-40B4-BE49-F238E27FC236}">
                  <a16:creationId xmlns:a16="http://schemas.microsoft.com/office/drawing/2014/main" id="{5D68D73D-A00F-4A6A-85CE-1975BE1E10A5}"/>
                </a:ext>
              </a:extLst>
            </p:cNvPr>
            <p:cNvSpPr>
              <a:spLocks noChangeArrowheads="1"/>
            </p:cNvSpPr>
            <p:nvPr userDrawn="1"/>
          </p:nvSpPr>
          <p:spPr bwMode="auto">
            <a:xfrm>
              <a:off x="914400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15">
              <a:extLst>
                <a:ext uri="{FF2B5EF4-FFF2-40B4-BE49-F238E27FC236}">
                  <a16:creationId xmlns:a16="http://schemas.microsoft.com/office/drawing/2014/main" id="{DB14EDCC-E1AE-448D-AFCA-9B4F5D0F583D}"/>
                </a:ext>
              </a:extLst>
            </p:cNvPr>
            <p:cNvSpPr>
              <a:spLocks noChangeArrowheads="1"/>
            </p:cNvSpPr>
            <p:nvPr userDrawn="1"/>
          </p:nvSpPr>
          <p:spPr bwMode="auto">
            <a:xfrm>
              <a:off x="965517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16">
              <a:extLst>
                <a:ext uri="{FF2B5EF4-FFF2-40B4-BE49-F238E27FC236}">
                  <a16:creationId xmlns:a16="http://schemas.microsoft.com/office/drawing/2014/main" id="{7C7D70D2-4C38-43E6-9C0C-693E5FDBFBA9}"/>
                </a:ext>
              </a:extLst>
            </p:cNvPr>
            <p:cNvSpPr>
              <a:spLocks noChangeArrowheads="1"/>
            </p:cNvSpPr>
            <p:nvPr userDrawn="1"/>
          </p:nvSpPr>
          <p:spPr bwMode="auto">
            <a:xfrm>
              <a:off x="1016476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7">
              <a:extLst>
                <a:ext uri="{FF2B5EF4-FFF2-40B4-BE49-F238E27FC236}">
                  <a16:creationId xmlns:a16="http://schemas.microsoft.com/office/drawing/2014/main" id="{87DA1106-47CF-4DAA-BDFB-1BA15A6D923C}"/>
                </a:ext>
              </a:extLst>
            </p:cNvPr>
            <p:cNvSpPr>
              <a:spLocks noChangeArrowheads="1"/>
            </p:cNvSpPr>
            <p:nvPr userDrawn="1"/>
          </p:nvSpPr>
          <p:spPr bwMode="auto">
            <a:xfrm>
              <a:off x="10675942"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18">
              <a:extLst>
                <a:ext uri="{FF2B5EF4-FFF2-40B4-BE49-F238E27FC236}">
                  <a16:creationId xmlns:a16="http://schemas.microsoft.com/office/drawing/2014/main" id="{AEB7CB28-74C4-4B37-AD95-AFC5C2A14F64}"/>
                </a:ext>
              </a:extLst>
            </p:cNvPr>
            <p:cNvSpPr>
              <a:spLocks noChangeArrowheads="1"/>
            </p:cNvSpPr>
            <p:nvPr userDrawn="1"/>
          </p:nvSpPr>
          <p:spPr bwMode="auto">
            <a:xfrm>
              <a:off x="1118553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19">
              <a:extLst>
                <a:ext uri="{FF2B5EF4-FFF2-40B4-BE49-F238E27FC236}">
                  <a16:creationId xmlns:a16="http://schemas.microsoft.com/office/drawing/2014/main" id="{45D6E708-016C-4485-9031-CDF5ADEC228A}"/>
                </a:ext>
              </a:extLst>
            </p:cNvPr>
            <p:cNvSpPr>
              <a:spLocks noChangeArrowheads="1"/>
            </p:cNvSpPr>
            <p:nvPr userDrawn="1"/>
          </p:nvSpPr>
          <p:spPr bwMode="auto">
            <a:xfrm>
              <a:off x="1169670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120">
              <a:extLst>
                <a:ext uri="{FF2B5EF4-FFF2-40B4-BE49-F238E27FC236}">
                  <a16:creationId xmlns:a16="http://schemas.microsoft.com/office/drawing/2014/main" id="{555ABE76-A047-4612-A189-427E9518857E}"/>
                </a:ext>
              </a:extLst>
            </p:cNvPr>
            <p:cNvSpPr>
              <a:spLocks noChangeArrowheads="1"/>
            </p:cNvSpPr>
            <p:nvPr userDrawn="1"/>
          </p:nvSpPr>
          <p:spPr bwMode="auto">
            <a:xfrm>
              <a:off x="46672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1">
              <a:extLst>
                <a:ext uri="{FF2B5EF4-FFF2-40B4-BE49-F238E27FC236}">
                  <a16:creationId xmlns:a16="http://schemas.microsoft.com/office/drawing/2014/main" id="{6A002AC5-65BB-4FD5-8534-77C354780327}"/>
                </a:ext>
              </a:extLst>
            </p:cNvPr>
            <p:cNvSpPr>
              <a:spLocks noChangeArrowheads="1"/>
            </p:cNvSpPr>
            <p:nvPr userDrawn="1"/>
          </p:nvSpPr>
          <p:spPr bwMode="auto">
            <a:xfrm>
              <a:off x="97790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22">
              <a:extLst>
                <a:ext uri="{FF2B5EF4-FFF2-40B4-BE49-F238E27FC236}">
                  <a16:creationId xmlns:a16="http://schemas.microsoft.com/office/drawing/2014/main" id="{74293FE4-E95E-4ED8-8597-7BAE85637EF4}"/>
                </a:ext>
              </a:extLst>
            </p:cNvPr>
            <p:cNvSpPr>
              <a:spLocks noChangeArrowheads="1"/>
            </p:cNvSpPr>
            <p:nvPr userDrawn="1"/>
          </p:nvSpPr>
          <p:spPr bwMode="auto">
            <a:xfrm>
              <a:off x="148748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23">
              <a:extLst>
                <a:ext uri="{FF2B5EF4-FFF2-40B4-BE49-F238E27FC236}">
                  <a16:creationId xmlns:a16="http://schemas.microsoft.com/office/drawing/2014/main" id="{6EB71488-C5F7-4752-A8E0-C0AB42C8FEE1}"/>
                </a:ext>
              </a:extLst>
            </p:cNvPr>
            <p:cNvSpPr>
              <a:spLocks noChangeArrowheads="1"/>
            </p:cNvSpPr>
            <p:nvPr userDrawn="1"/>
          </p:nvSpPr>
          <p:spPr bwMode="auto">
            <a:xfrm>
              <a:off x="199866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24">
              <a:extLst>
                <a:ext uri="{FF2B5EF4-FFF2-40B4-BE49-F238E27FC236}">
                  <a16:creationId xmlns:a16="http://schemas.microsoft.com/office/drawing/2014/main" id="{2077862C-452B-468F-9E4A-469B5243A5D5}"/>
                </a:ext>
              </a:extLst>
            </p:cNvPr>
            <p:cNvSpPr>
              <a:spLocks noChangeArrowheads="1"/>
            </p:cNvSpPr>
            <p:nvPr userDrawn="1"/>
          </p:nvSpPr>
          <p:spPr bwMode="auto">
            <a:xfrm>
              <a:off x="250983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25">
              <a:extLst>
                <a:ext uri="{FF2B5EF4-FFF2-40B4-BE49-F238E27FC236}">
                  <a16:creationId xmlns:a16="http://schemas.microsoft.com/office/drawing/2014/main" id="{B6F2151F-2CBF-4FFC-9517-DC1F67544514}"/>
                </a:ext>
              </a:extLst>
            </p:cNvPr>
            <p:cNvSpPr>
              <a:spLocks noChangeArrowheads="1"/>
            </p:cNvSpPr>
            <p:nvPr userDrawn="1"/>
          </p:nvSpPr>
          <p:spPr bwMode="auto">
            <a:xfrm>
              <a:off x="301942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126">
              <a:extLst>
                <a:ext uri="{FF2B5EF4-FFF2-40B4-BE49-F238E27FC236}">
                  <a16:creationId xmlns:a16="http://schemas.microsoft.com/office/drawing/2014/main" id="{3CA8E175-0D2B-4E5B-97B7-E4062A21CA8B}"/>
                </a:ext>
              </a:extLst>
            </p:cNvPr>
            <p:cNvSpPr>
              <a:spLocks noChangeArrowheads="1"/>
            </p:cNvSpPr>
            <p:nvPr userDrawn="1"/>
          </p:nvSpPr>
          <p:spPr bwMode="auto">
            <a:xfrm>
              <a:off x="35290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127">
              <a:extLst>
                <a:ext uri="{FF2B5EF4-FFF2-40B4-BE49-F238E27FC236}">
                  <a16:creationId xmlns:a16="http://schemas.microsoft.com/office/drawing/2014/main" id="{32398DC2-A0C0-4838-978C-E74EB98117DE}"/>
                </a:ext>
              </a:extLst>
            </p:cNvPr>
            <p:cNvSpPr>
              <a:spLocks noChangeArrowheads="1"/>
            </p:cNvSpPr>
            <p:nvPr userDrawn="1"/>
          </p:nvSpPr>
          <p:spPr bwMode="auto">
            <a:xfrm>
              <a:off x="404019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28">
              <a:extLst>
                <a:ext uri="{FF2B5EF4-FFF2-40B4-BE49-F238E27FC236}">
                  <a16:creationId xmlns:a16="http://schemas.microsoft.com/office/drawing/2014/main" id="{3F7AA994-4DCF-4984-BB0C-4BC31D474912}"/>
                </a:ext>
              </a:extLst>
            </p:cNvPr>
            <p:cNvSpPr>
              <a:spLocks noChangeArrowheads="1"/>
            </p:cNvSpPr>
            <p:nvPr userDrawn="1"/>
          </p:nvSpPr>
          <p:spPr bwMode="auto">
            <a:xfrm>
              <a:off x="455136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29">
              <a:extLst>
                <a:ext uri="{FF2B5EF4-FFF2-40B4-BE49-F238E27FC236}">
                  <a16:creationId xmlns:a16="http://schemas.microsoft.com/office/drawing/2014/main" id="{31F6E69F-6030-4988-8588-7EE949717FDD}"/>
                </a:ext>
              </a:extLst>
            </p:cNvPr>
            <p:cNvSpPr>
              <a:spLocks noChangeArrowheads="1"/>
            </p:cNvSpPr>
            <p:nvPr userDrawn="1"/>
          </p:nvSpPr>
          <p:spPr bwMode="auto">
            <a:xfrm>
              <a:off x="506254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130">
              <a:extLst>
                <a:ext uri="{FF2B5EF4-FFF2-40B4-BE49-F238E27FC236}">
                  <a16:creationId xmlns:a16="http://schemas.microsoft.com/office/drawing/2014/main" id="{F27FD198-D50B-45BB-9B5C-68CD124426ED}"/>
                </a:ext>
              </a:extLst>
            </p:cNvPr>
            <p:cNvSpPr>
              <a:spLocks noChangeArrowheads="1"/>
            </p:cNvSpPr>
            <p:nvPr userDrawn="1"/>
          </p:nvSpPr>
          <p:spPr bwMode="auto">
            <a:xfrm>
              <a:off x="5570540"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1">
              <a:extLst>
                <a:ext uri="{FF2B5EF4-FFF2-40B4-BE49-F238E27FC236}">
                  <a16:creationId xmlns:a16="http://schemas.microsoft.com/office/drawing/2014/main" id="{8A3585CD-D83B-40FA-A641-51E35D759B61}"/>
                </a:ext>
              </a:extLst>
            </p:cNvPr>
            <p:cNvSpPr>
              <a:spLocks noChangeArrowheads="1"/>
            </p:cNvSpPr>
            <p:nvPr userDrawn="1"/>
          </p:nvSpPr>
          <p:spPr bwMode="auto">
            <a:xfrm>
              <a:off x="60817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32">
              <a:extLst>
                <a:ext uri="{FF2B5EF4-FFF2-40B4-BE49-F238E27FC236}">
                  <a16:creationId xmlns:a16="http://schemas.microsoft.com/office/drawing/2014/main" id="{F1FF6C66-8F89-42F0-ACCA-540B87ADA9CA}"/>
                </a:ext>
              </a:extLst>
            </p:cNvPr>
            <p:cNvSpPr>
              <a:spLocks noChangeArrowheads="1"/>
            </p:cNvSpPr>
            <p:nvPr userDrawn="1"/>
          </p:nvSpPr>
          <p:spPr bwMode="auto">
            <a:xfrm>
              <a:off x="6592891"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33">
              <a:extLst>
                <a:ext uri="{FF2B5EF4-FFF2-40B4-BE49-F238E27FC236}">
                  <a16:creationId xmlns:a16="http://schemas.microsoft.com/office/drawing/2014/main" id="{3AC5433A-66A3-4580-B0F9-206E5C1304BF}"/>
                </a:ext>
              </a:extLst>
            </p:cNvPr>
            <p:cNvSpPr>
              <a:spLocks noChangeArrowheads="1"/>
            </p:cNvSpPr>
            <p:nvPr userDrawn="1"/>
          </p:nvSpPr>
          <p:spPr bwMode="auto">
            <a:xfrm>
              <a:off x="7102478"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134">
              <a:extLst>
                <a:ext uri="{FF2B5EF4-FFF2-40B4-BE49-F238E27FC236}">
                  <a16:creationId xmlns:a16="http://schemas.microsoft.com/office/drawing/2014/main" id="{B0BEB94D-8CC3-4CD8-AF2F-F80A8D077AF1}"/>
                </a:ext>
              </a:extLst>
            </p:cNvPr>
            <p:cNvSpPr>
              <a:spLocks noChangeArrowheads="1"/>
            </p:cNvSpPr>
            <p:nvPr userDrawn="1"/>
          </p:nvSpPr>
          <p:spPr bwMode="auto">
            <a:xfrm>
              <a:off x="761206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35">
              <a:extLst>
                <a:ext uri="{FF2B5EF4-FFF2-40B4-BE49-F238E27FC236}">
                  <a16:creationId xmlns:a16="http://schemas.microsoft.com/office/drawing/2014/main" id="{F76AFB07-1420-4B20-84FD-5EA68BAAE076}"/>
                </a:ext>
              </a:extLst>
            </p:cNvPr>
            <p:cNvSpPr>
              <a:spLocks noChangeArrowheads="1"/>
            </p:cNvSpPr>
            <p:nvPr userDrawn="1"/>
          </p:nvSpPr>
          <p:spPr bwMode="auto">
            <a:xfrm>
              <a:off x="812324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136">
              <a:extLst>
                <a:ext uri="{FF2B5EF4-FFF2-40B4-BE49-F238E27FC236}">
                  <a16:creationId xmlns:a16="http://schemas.microsoft.com/office/drawing/2014/main" id="{BE27CAA7-7BC3-4C47-AD95-E7FDAF789F51}"/>
                </a:ext>
              </a:extLst>
            </p:cNvPr>
            <p:cNvSpPr>
              <a:spLocks noChangeArrowheads="1"/>
            </p:cNvSpPr>
            <p:nvPr userDrawn="1"/>
          </p:nvSpPr>
          <p:spPr bwMode="auto">
            <a:xfrm>
              <a:off x="8634416"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137">
              <a:extLst>
                <a:ext uri="{FF2B5EF4-FFF2-40B4-BE49-F238E27FC236}">
                  <a16:creationId xmlns:a16="http://schemas.microsoft.com/office/drawing/2014/main" id="{46A17E2A-9C83-46E7-AFAE-DA18D346265B}"/>
                </a:ext>
              </a:extLst>
            </p:cNvPr>
            <p:cNvSpPr>
              <a:spLocks noChangeArrowheads="1"/>
            </p:cNvSpPr>
            <p:nvPr userDrawn="1"/>
          </p:nvSpPr>
          <p:spPr bwMode="auto">
            <a:xfrm>
              <a:off x="914400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38">
              <a:extLst>
                <a:ext uri="{FF2B5EF4-FFF2-40B4-BE49-F238E27FC236}">
                  <a16:creationId xmlns:a16="http://schemas.microsoft.com/office/drawing/2014/main" id="{30908958-2EE8-423D-ACCF-35C65846A081}"/>
                </a:ext>
              </a:extLst>
            </p:cNvPr>
            <p:cNvSpPr>
              <a:spLocks noChangeArrowheads="1"/>
            </p:cNvSpPr>
            <p:nvPr userDrawn="1"/>
          </p:nvSpPr>
          <p:spPr bwMode="auto">
            <a:xfrm>
              <a:off x="965517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39">
              <a:extLst>
                <a:ext uri="{FF2B5EF4-FFF2-40B4-BE49-F238E27FC236}">
                  <a16:creationId xmlns:a16="http://schemas.microsoft.com/office/drawing/2014/main" id="{B562E8BB-1904-41E1-8BE9-A1193F297244}"/>
                </a:ext>
              </a:extLst>
            </p:cNvPr>
            <p:cNvSpPr>
              <a:spLocks noChangeArrowheads="1"/>
            </p:cNvSpPr>
            <p:nvPr userDrawn="1"/>
          </p:nvSpPr>
          <p:spPr bwMode="auto">
            <a:xfrm>
              <a:off x="1016476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140">
              <a:extLst>
                <a:ext uri="{FF2B5EF4-FFF2-40B4-BE49-F238E27FC236}">
                  <a16:creationId xmlns:a16="http://schemas.microsoft.com/office/drawing/2014/main" id="{E59120CC-95B9-40A8-82A8-B5D6CFBB911C}"/>
                </a:ext>
              </a:extLst>
            </p:cNvPr>
            <p:cNvSpPr>
              <a:spLocks noChangeArrowheads="1"/>
            </p:cNvSpPr>
            <p:nvPr userDrawn="1"/>
          </p:nvSpPr>
          <p:spPr bwMode="auto">
            <a:xfrm>
              <a:off x="10675942"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1">
              <a:extLst>
                <a:ext uri="{FF2B5EF4-FFF2-40B4-BE49-F238E27FC236}">
                  <a16:creationId xmlns:a16="http://schemas.microsoft.com/office/drawing/2014/main" id="{35D232DB-79D8-48D8-9DEE-5FA1CEEF3D0A}"/>
                </a:ext>
              </a:extLst>
            </p:cNvPr>
            <p:cNvSpPr>
              <a:spLocks noChangeArrowheads="1"/>
            </p:cNvSpPr>
            <p:nvPr userDrawn="1"/>
          </p:nvSpPr>
          <p:spPr bwMode="auto">
            <a:xfrm>
              <a:off x="1118553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42">
              <a:extLst>
                <a:ext uri="{FF2B5EF4-FFF2-40B4-BE49-F238E27FC236}">
                  <a16:creationId xmlns:a16="http://schemas.microsoft.com/office/drawing/2014/main" id="{027F011A-19C3-4112-8621-A52164ACE1D8}"/>
                </a:ext>
              </a:extLst>
            </p:cNvPr>
            <p:cNvSpPr>
              <a:spLocks noChangeArrowheads="1"/>
            </p:cNvSpPr>
            <p:nvPr userDrawn="1"/>
          </p:nvSpPr>
          <p:spPr bwMode="auto">
            <a:xfrm>
              <a:off x="1169670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143">
              <a:extLst>
                <a:ext uri="{FF2B5EF4-FFF2-40B4-BE49-F238E27FC236}">
                  <a16:creationId xmlns:a16="http://schemas.microsoft.com/office/drawing/2014/main" id="{3E11B482-430A-4D0C-A329-D959CCA18027}"/>
                </a:ext>
              </a:extLst>
            </p:cNvPr>
            <p:cNvSpPr>
              <a:spLocks noChangeArrowheads="1"/>
            </p:cNvSpPr>
            <p:nvPr userDrawn="1"/>
          </p:nvSpPr>
          <p:spPr bwMode="auto">
            <a:xfrm>
              <a:off x="46672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44">
              <a:extLst>
                <a:ext uri="{FF2B5EF4-FFF2-40B4-BE49-F238E27FC236}">
                  <a16:creationId xmlns:a16="http://schemas.microsoft.com/office/drawing/2014/main" id="{B95F9433-2E0C-4929-BDA3-C85D63CC73E6}"/>
                </a:ext>
              </a:extLst>
            </p:cNvPr>
            <p:cNvSpPr>
              <a:spLocks noChangeArrowheads="1"/>
            </p:cNvSpPr>
            <p:nvPr userDrawn="1"/>
          </p:nvSpPr>
          <p:spPr bwMode="auto">
            <a:xfrm>
              <a:off x="97790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145">
              <a:extLst>
                <a:ext uri="{FF2B5EF4-FFF2-40B4-BE49-F238E27FC236}">
                  <a16:creationId xmlns:a16="http://schemas.microsoft.com/office/drawing/2014/main" id="{7C9D596A-A894-4D5E-AED1-57D18D6C94CE}"/>
                </a:ext>
              </a:extLst>
            </p:cNvPr>
            <p:cNvSpPr>
              <a:spLocks noChangeArrowheads="1"/>
            </p:cNvSpPr>
            <p:nvPr userDrawn="1"/>
          </p:nvSpPr>
          <p:spPr bwMode="auto">
            <a:xfrm>
              <a:off x="148748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46">
              <a:extLst>
                <a:ext uri="{FF2B5EF4-FFF2-40B4-BE49-F238E27FC236}">
                  <a16:creationId xmlns:a16="http://schemas.microsoft.com/office/drawing/2014/main" id="{072A7E31-14C1-4BC1-811F-16E041494489}"/>
                </a:ext>
              </a:extLst>
            </p:cNvPr>
            <p:cNvSpPr>
              <a:spLocks noChangeArrowheads="1"/>
            </p:cNvSpPr>
            <p:nvPr userDrawn="1"/>
          </p:nvSpPr>
          <p:spPr bwMode="auto">
            <a:xfrm>
              <a:off x="199866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47">
              <a:extLst>
                <a:ext uri="{FF2B5EF4-FFF2-40B4-BE49-F238E27FC236}">
                  <a16:creationId xmlns:a16="http://schemas.microsoft.com/office/drawing/2014/main" id="{C5E1930F-7C81-4384-B22C-8161BCC745C6}"/>
                </a:ext>
              </a:extLst>
            </p:cNvPr>
            <p:cNvSpPr>
              <a:spLocks noChangeArrowheads="1"/>
            </p:cNvSpPr>
            <p:nvPr userDrawn="1"/>
          </p:nvSpPr>
          <p:spPr bwMode="auto">
            <a:xfrm>
              <a:off x="250983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48">
              <a:extLst>
                <a:ext uri="{FF2B5EF4-FFF2-40B4-BE49-F238E27FC236}">
                  <a16:creationId xmlns:a16="http://schemas.microsoft.com/office/drawing/2014/main" id="{30A17753-832F-4FFB-A3E9-CB8A1EA6AA1F}"/>
                </a:ext>
              </a:extLst>
            </p:cNvPr>
            <p:cNvSpPr>
              <a:spLocks noChangeArrowheads="1"/>
            </p:cNvSpPr>
            <p:nvPr userDrawn="1"/>
          </p:nvSpPr>
          <p:spPr bwMode="auto">
            <a:xfrm>
              <a:off x="301942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149">
              <a:extLst>
                <a:ext uri="{FF2B5EF4-FFF2-40B4-BE49-F238E27FC236}">
                  <a16:creationId xmlns:a16="http://schemas.microsoft.com/office/drawing/2014/main" id="{F2D5B46C-E749-4374-B3B2-B811F5569233}"/>
                </a:ext>
              </a:extLst>
            </p:cNvPr>
            <p:cNvSpPr>
              <a:spLocks noChangeArrowheads="1"/>
            </p:cNvSpPr>
            <p:nvPr userDrawn="1"/>
          </p:nvSpPr>
          <p:spPr bwMode="auto">
            <a:xfrm>
              <a:off x="35290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150">
              <a:extLst>
                <a:ext uri="{FF2B5EF4-FFF2-40B4-BE49-F238E27FC236}">
                  <a16:creationId xmlns:a16="http://schemas.microsoft.com/office/drawing/2014/main" id="{538758AA-1EFC-4044-84DE-F6F1A97FDD9D}"/>
                </a:ext>
              </a:extLst>
            </p:cNvPr>
            <p:cNvSpPr>
              <a:spLocks noChangeArrowheads="1"/>
            </p:cNvSpPr>
            <p:nvPr userDrawn="1"/>
          </p:nvSpPr>
          <p:spPr bwMode="auto">
            <a:xfrm>
              <a:off x="404019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151">
              <a:extLst>
                <a:ext uri="{FF2B5EF4-FFF2-40B4-BE49-F238E27FC236}">
                  <a16:creationId xmlns:a16="http://schemas.microsoft.com/office/drawing/2014/main" id="{89F88E8A-4ECB-4E8B-A61B-21C5658D9C9F}"/>
                </a:ext>
              </a:extLst>
            </p:cNvPr>
            <p:cNvSpPr>
              <a:spLocks noChangeArrowheads="1"/>
            </p:cNvSpPr>
            <p:nvPr userDrawn="1"/>
          </p:nvSpPr>
          <p:spPr bwMode="auto">
            <a:xfrm>
              <a:off x="455136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52">
              <a:extLst>
                <a:ext uri="{FF2B5EF4-FFF2-40B4-BE49-F238E27FC236}">
                  <a16:creationId xmlns:a16="http://schemas.microsoft.com/office/drawing/2014/main" id="{CB8622E3-851D-4443-941E-CDEB6C8580F1}"/>
                </a:ext>
              </a:extLst>
            </p:cNvPr>
            <p:cNvSpPr>
              <a:spLocks noChangeArrowheads="1"/>
            </p:cNvSpPr>
            <p:nvPr userDrawn="1"/>
          </p:nvSpPr>
          <p:spPr bwMode="auto">
            <a:xfrm>
              <a:off x="506254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53">
              <a:extLst>
                <a:ext uri="{FF2B5EF4-FFF2-40B4-BE49-F238E27FC236}">
                  <a16:creationId xmlns:a16="http://schemas.microsoft.com/office/drawing/2014/main" id="{D473E75C-8029-46A0-86D7-DEDF83FA68DC}"/>
                </a:ext>
              </a:extLst>
            </p:cNvPr>
            <p:cNvSpPr>
              <a:spLocks noChangeArrowheads="1"/>
            </p:cNvSpPr>
            <p:nvPr userDrawn="1"/>
          </p:nvSpPr>
          <p:spPr bwMode="auto">
            <a:xfrm>
              <a:off x="5570540"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54">
              <a:extLst>
                <a:ext uri="{FF2B5EF4-FFF2-40B4-BE49-F238E27FC236}">
                  <a16:creationId xmlns:a16="http://schemas.microsoft.com/office/drawing/2014/main" id="{2390A233-B6F7-49AB-9728-DE4D07C799CF}"/>
                </a:ext>
              </a:extLst>
            </p:cNvPr>
            <p:cNvSpPr>
              <a:spLocks noChangeArrowheads="1"/>
            </p:cNvSpPr>
            <p:nvPr userDrawn="1"/>
          </p:nvSpPr>
          <p:spPr bwMode="auto">
            <a:xfrm>
              <a:off x="60817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55">
              <a:extLst>
                <a:ext uri="{FF2B5EF4-FFF2-40B4-BE49-F238E27FC236}">
                  <a16:creationId xmlns:a16="http://schemas.microsoft.com/office/drawing/2014/main" id="{AEF37CD9-2A56-4EF7-815A-6104F593C722}"/>
                </a:ext>
              </a:extLst>
            </p:cNvPr>
            <p:cNvSpPr>
              <a:spLocks noChangeArrowheads="1"/>
            </p:cNvSpPr>
            <p:nvPr userDrawn="1"/>
          </p:nvSpPr>
          <p:spPr bwMode="auto">
            <a:xfrm>
              <a:off x="6592891"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56">
              <a:extLst>
                <a:ext uri="{FF2B5EF4-FFF2-40B4-BE49-F238E27FC236}">
                  <a16:creationId xmlns:a16="http://schemas.microsoft.com/office/drawing/2014/main" id="{EC3D3432-5CF2-41FC-9961-69C95C7D08E4}"/>
                </a:ext>
              </a:extLst>
            </p:cNvPr>
            <p:cNvSpPr>
              <a:spLocks noChangeArrowheads="1"/>
            </p:cNvSpPr>
            <p:nvPr userDrawn="1"/>
          </p:nvSpPr>
          <p:spPr bwMode="auto">
            <a:xfrm>
              <a:off x="7102478"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57">
              <a:extLst>
                <a:ext uri="{FF2B5EF4-FFF2-40B4-BE49-F238E27FC236}">
                  <a16:creationId xmlns:a16="http://schemas.microsoft.com/office/drawing/2014/main" id="{2B8CE8EA-9FFE-4F88-B9BA-96C573351BA0}"/>
                </a:ext>
              </a:extLst>
            </p:cNvPr>
            <p:cNvSpPr>
              <a:spLocks noChangeArrowheads="1"/>
            </p:cNvSpPr>
            <p:nvPr userDrawn="1"/>
          </p:nvSpPr>
          <p:spPr bwMode="auto">
            <a:xfrm>
              <a:off x="761206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58">
              <a:extLst>
                <a:ext uri="{FF2B5EF4-FFF2-40B4-BE49-F238E27FC236}">
                  <a16:creationId xmlns:a16="http://schemas.microsoft.com/office/drawing/2014/main" id="{2BF93765-60FA-4A52-A6FB-722B2E1887AF}"/>
                </a:ext>
              </a:extLst>
            </p:cNvPr>
            <p:cNvSpPr>
              <a:spLocks noChangeArrowheads="1"/>
            </p:cNvSpPr>
            <p:nvPr userDrawn="1"/>
          </p:nvSpPr>
          <p:spPr bwMode="auto">
            <a:xfrm>
              <a:off x="812324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59">
              <a:extLst>
                <a:ext uri="{FF2B5EF4-FFF2-40B4-BE49-F238E27FC236}">
                  <a16:creationId xmlns:a16="http://schemas.microsoft.com/office/drawing/2014/main" id="{8E194F02-DE60-4DBA-84A4-B6A58B96059E}"/>
                </a:ext>
              </a:extLst>
            </p:cNvPr>
            <p:cNvSpPr>
              <a:spLocks noChangeArrowheads="1"/>
            </p:cNvSpPr>
            <p:nvPr userDrawn="1"/>
          </p:nvSpPr>
          <p:spPr bwMode="auto">
            <a:xfrm>
              <a:off x="8634416"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60">
              <a:extLst>
                <a:ext uri="{FF2B5EF4-FFF2-40B4-BE49-F238E27FC236}">
                  <a16:creationId xmlns:a16="http://schemas.microsoft.com/office/drawing/2014/main" id="{D0F6742B-27C1-4724-A3B6-6445981C00EE}"/>
                </a:ext>
              </a:extLst>
            </p:cNvPr>
            <p:cNvSpPr>
              <a:spLocks noChangeArrowheads="1"/>
            </p:cNvSpPr>
            <p:nvPr userDrawn="1"/>
          </p:nvSpPr>
          <p:spPr bwMode="auto">
            <a:xfrm>
              <a:off x="914400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1">
              <a:extLst>
                <a:ext uri="{FF2B5EF4-FFF2-40B4-BE49-F238E27FC236}">
                  <a16:creationId xmlns:a16="http://schemas.microsoft.com/office/drawing/2014/main" id="{BA1C8624-8B60-479F-BB53-0F13BB90E63A}"/>
                </a:ext>
              </a:extLst>
            </p:cNvPr>
            <p:cNvSpPr>
              <a:spLocks noChangeArrowheads="1"/>
            </p:cNvSpPr>
            <p:nvPr userDrawn="1"/>
          </p:nvSpPr>
          <p:spPr bwMode="auto">
            <a:xfrm>
              <a:off x="965517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62">
              <a:extLst>
                <a:ext uri="{FF2B5EF4-FFF2-40B4-BE49-F238E27FC236}">
                  <a16:creationId xmlns:a16="http://schemas.microsoft.com/office/drawing/2014/main" id="{C5C4C885-5EF7-41AF-BE48-530A2DD0D16B}"/>
                </a:ext>
              </a:extLst>
            </p:cNvPr>
            <p:cNvSpPr>
              <a:spLocks noChangeArrowheads="1"/>
            </p:cNvSpPr>
            <p:nvPr userDrawn="1"/>
          </p:nvSpPr>
          <p:spPr bwMode="auto">
            <a:xfrm>
              <a:off x="1016476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163">
              <a:extLst>
                <a:ext uri="{FF2B5EF4-FFF2-40B4-BE49-F238E27FC236}">
                  <a16:creationId xmlns:a16="http://schemas.microsoft.com/office/drawing/2014/main" id="{551276BD-8E40-4BE1-B74D-975E87545F50}"/>
                </a:ext>
              </a:extLst>
            </p:cNvPr>
            <p:cNvSpPr>
              <a:spLocks noChangeArrowheads="1"/>
            </p:cNvSpPr>
            <p:nvPr userDrawn="1"/>
          </p:nvSpPr>
          <p:spPr bwMode="auto">
            <a:xfrm>
              <a:off x="10675942"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164">
              <a:extLst>
                <a:ext uri="{FF2B5EF4-FFF2-40B4-BE49-F238E27FC236}">
                  <a16:creationId xmlns:a16="http://schemas.microsoft.com/office/drawing/2014/main" id="{4CD0D72C-4964-4236-AF9B-C73BD72A3C79}"/>
                </a:ext>
              </a:extLst>
            </p:cNvPr>
            <p:cNvSpPr>
              <a:spLocks noChangeArrowheads="1"/>
            </p:cNvSpPr>
            <p:nvPr userDrawn="1"/>
          </p:nvSpPr>
          <p:spPr bwMode="auto">
            <a:xfrm>
              <a:off x="1118553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165">
              <a:extLst>
                <a:ext uri="{FF2B5EF4-FFF2-40B4-BE49-F238E27FC236}">
                  <a16:creationId xmlns:a16="http://schemas.microsoft.com/office/drawing/2014/main" id="{1B3DC37E-CAC1-4D95-BACA-42692DE689EE}"/>
                </a:ext>
              </a:extLst>
            </p:cNvPr>
            <p:cNvSpPr>
              <a:spLocks noChangeArrowheads="1"/>
            </p:cNvSpPr>
            <p:nvPr userDrawn="1"/>
          </p:nvSpPr>
          <p:spPr bwMode="auto">
            <a:xfrm>
              <a:off x="1169670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66">
              <a:extLst>
                <a:ext uri="{FF2B5EF4-FFF2-40B4-BE49-F238E27FC236}">
                  <a16:creationId xmlns:a16="http://schemas.microsoft.com/office/drawing/2014/main" id="{537CCA70-7EA8-46B1-A5D3-C384E857E69F}"/>
                </a:ext>
              </a:extLst>
            </p:cNvPr>
            <p:cNvSpPr>
              <a:spLocks noChangeArrowheads="1"/>
            </p:cNvSpPr>
            <p:nvPr userDrawn="1"/>
          </p:nvSpPr>
          <p:spPr bwMode="auto">
            <a:xfrm>
              <a:off x="46672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167">
              <a:extLst>
                <a:ext uri="{FF2B5EF4-FFF2-40B4-BE49-F238E27FC236}">
                  <a16:creationId xmlns:a16="http://schemas.microsoft.com/office/drawing/2014/main" id="{B729BB6C-F9B0-46C9-98E7-578E7BE4E13F}"/>
                </a:ext>
              </a:extLst>
            </p:cNvPr>
            <p:cNvSpPr>
              <a:spLocks noChangeArrowheads="1"/>
            </p:cNvSpPr>
            <p:nvPr userDrawn="1"/>
          </p:nvSpPr>
          <p:spPr bwMode="auto">
            <a:xfrm>
              <a:off x="97790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68">
              <a:extLst>
                <a:ext uri="{FF2B5EF4-FFF2-40B4-BE49-F238E27FC236}">
                  <a16:creationId xmlns:a16="http://schemas.microsoft.com/office/drawing/2014/main" id="{2FC09EEC-7F21-402F-9E17-400863159586}"/>
                </a:ext>
              </a:extLst>
            </p:cNvPr>
            <p:cNvSpPr>
              <a:spLocks noChangeArrowheads="1"/>
            </p:cNvSpPr>
            <p:nvPr userDrawn="1"/>
          </p:nvSpPr>
          <p:spPr bwMode="auto">
            <a:xfrm>
              <a:off x="148748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69">
              <a:extLst>
                <a:ext uri="{FF2B5EF4-FFF2-40B4-BE49-F238E27FC236}">
                  <a16:creationId xmlns:a16="http://schemas.microsoft.com/office/drawing/2014/main" id="{F1C7BC7A-E57B-48BF-8370-B55A48F88FAD}"/>
                </a:ext>
              </a:extLst>
            </p:cNvPr>
            <p:cNvSpPr>
              <a:spLocks noChangeArrowheads="1"/>
            </p:cNvSpPr>
            <p:nvPr userDrawn="1"/>
          </p:nvSpPr>
          <p:spPr bwMode="auto">
            <a:xfrm>
              <a:off x="199866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170">
              <a:extLst>
                <a:ext uri="{FF2B5EF4-FFF2-40B4-BE49-F238E27FC236}">
                  <a16:creationId xmlns:a16="http://schemas.microsoft.com/office/drawing/2014/main" id="{B5A4B5F9-2990-4446-AF25-7D793E783502}"/>
                </a:ext>
              </a:extLst>
            </p:cNvPr>
            <p:cNvSpPr>
              <a:spLocks noChangeArrowheads="1"/>
            </p:cNvSpPr>
            <p:nvPr userDrawn="1"/>
          </p:nvSpPr>
          <p:spPr bwMode="auto">
            <a:xfrm>
              <a:off x="250983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171">
              <a:extLst>
                <a:ext uri="{FF2B5EF4-FFF2-40B4-BE49-F238E27FC236}">
                  <a16:creationId xmlns:a16="http://schemas.microsoft.com/office/drawing/2014/main" id="{8BF256C5-21AB-4C61-98F2-AB460023279D}"/>
                </a:ext>
              </a:extLst>
            </p:cNvPr>
            <p:cNvSpPr>
              <a:spLocks noChangeArrowheads="1"/>
            </p:cNvSpPr>
            <p:nvPr userDrawn="1"/>
          </p:nvSpPr>
          <p:spPr bwMode="auto">
            <a:xfrm>
              <a:off x="301942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172">
              <a:extLst>
                <a:ext uri="{FF2B5EF4-FFF2-40B4-BE49-F238E27FC236}">
                  <a16:creationId xmlns:a16="http://schemas.microsoft.com/office/drawing/2014/main" id="{95884C6B-D06C-447B-B560-D9BB9EC2CDDE}"/>
                </a:ext>
              </a:extLst>
            </p:cNvPr>
            <p:cNvSpPr>
              <a:spLocks noChangeArrowheads="1"/>
            </p:cNvSpPr>
            <p:nvPr userDrawn="1"/>
          </p:nvSpPr>
          <p:spPr bwMode="auto">
            <a:xfrm>
              <a:off x="35290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173">
              <a:extLst>
                <a:ext uri="{FF2B5EF4-FFF2-40B4-BE49-F238E27FC236}">
                  <a16:creationId xmlns:a16="http://schemas.microsoft.com/office/drawing/2014/main" id="{7BCD74DF-2E29-4D18-AEB9-9897D6C8728E}"/>
                </a:ext>
              </a:extLst>
            </p:cNvPr>
            <p:cNvSpPr>
              <a:spLocks noChangeArrowheads="1"/>
            </p:cNvSpPr>
            <p:nvPr userDrawn="1"/>
          </p:nvSpPr>
          <p:spPr bwMode="auto">
            <a:xfrm>
              <a:off x="404019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74">
              <a:extLst>
                <a:ext uri="{FF2B5EF4-FFF2-40B4-BE49-F238E27FC236}">
                  <a16:creationId xmlns:a16="http://schemas.microsoft.com/office/drawing/2014/main" id="{B1F03674-0AB6-4A10-97BE-20B7FD43FADD}"/>
                </a:ext>
              </a:extLst>
            </p:cNvPr>
            <p:cNvSpPr>
              <a:spLocks noChangeArrowheads="1"/>
            </p:cNvSpPr>
            <p:nvPr userDrawn="1"/>
          </p:nvSpPr>
          <p:spPr bwMode="auto">
            <a:xfrm>
              <a:off x="455136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75">
              <a:extLst>
                <a:ext uri="{FF2B5EF4-FFF2-40B4-BE49-F238E27FC236}">
                  <a16:creationId xmlns:a16="http://schemas.microsoft.com/office/drawing/2014/main" id="{EA4066D2-A26A-48C6-953D-5020C6DAC19E}"/>
                </a:ext>
              </a:extLst>
            </p:cNvPr>
            <p:cNvSpPr>
              <a:spLocks noChangeArrowheads="1"/>
            </p:cNvSpPr>
            <p:nvPr userDrawn="1"/>
          </p:nvSpPr>
          <p:spPr bwMode="auto">
            <a:xfrm>
              <a:off x="506254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76">
              <a:extLst>
                <a:ext uri="{FF2B5EF4-FFF2-40B4-BE49-F238E27FC236}">
                  <a16:creationId xmlns:a16="http://schemas.microsoft.com/office/drawing/2014/main" id="{D8EE8160-194F-4ACF-A1EE-56D2192D7B92}"/>
                </a:ext>
              </a:extLst>
            </p:cNvPr>
            <p:cNvSpPr>
              <a:spLocks noChangeArrowheads="1"/>
            </p:cNvSpPr>
            <p:nvPr userDrawn="1"/>
          </p:nvSpPr>
          <p:spPr bwMode="auto">
            <a:xfrm>
              <a:off x="5570540"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77">
              <a:extLst>
                <a:ext uri="{FF2B5EF4-FFF2-40B4-BE49-F238E27FC236}">
                  <a16:creationId xmlns:a16="http://schemas.microsoft.com/office/drawing/2014/main" id="{940C8736-D7E4-4AA4-9292-B29570F7151A}"/>
                </a:ext>
              </a:extLst>
            </p:cNvPr>
            <p:cNvSpPr>
              <a:spLocks noChangeArrowheads="1"/>
            </p:cNvSpPr>
            <p:nvPr userDrawn="1"/>
          </p:nvSpPr>
          <p:spPr bwMode="auto">
            <a:xfrm>
              <a:off x="60817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178">
              <a:extLst>
                <a:ext uri="{FF2B5EF4-FFF2-40B4-BE49-F238E27FC236}">
                  <a16:creationId xmlns:a16="http://schemas.microsoft.com/office/drawing/2014/main" id="{5150E7AC-F586-44D2-A519-F9E797412E4E}"/>
                </a:ext>
              </a:extLst>
            </p:cNvPr>
            <p:cNvSpPr>
              <a:spLocks noChangeArrowheads="1"/>
            </p:cNvSpPr>
            <p:nvPr userDrawn="1"/>
          </p:nvSpPr>
          <p:spPr bwMode="auto">
            <a:xfrm>
              <a:off x="6592891"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79">
              <a:extLst>
                <a:ext uri="{FF2B5EF4-FFF2-40B4-BE49-F238E27FC236}">
                  <a16:creationId xmlns:a16="http://schemas.microsoft.com/office/drawing/2014/main" id="{DA4C40DE-F7F8-4B0E-B477-86E1E039102B}"/>
                </a:ext>
              </a:extLst>
            </p:cNvPr>
            <p:cNvSpPr>
              <a:spLocks noChangeArrowheads="1"/>
            </p:cNvSpPr>
            <p:nvPr userDrawn="1"/>
          </p:nvSpPr>
          <p:spPr bwMode="auto">
            <a:xfrm>
              <a:off x="7102478"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0">
              <a:extLst>
                <a:ext uri="{FF2B5EF4-FFF2-40B4-BE49-F238E27FC236}">
                  <a16:creationId xmlns:a16="http://schemas.microsoft.com/office/drawing/2014/main" id="{882D0586-ADCE-4F68-A1E7-CAC7B219D82D}"/>
                </a:ext>
              </a:extLst>
            </p:cNvPr>
            <p:cNvSpPr>
              <a:spLocks noChangeArrowheads="1"/>
            </p:cNvSpPr>
            <p:nvPr userDrawn="1"/>
          </p:nvSpPr>
          <p:spPr bwMode="auto">
            <a:xfrm>
              <a:off x="761206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Oval 181">
              <a:extLst>
                <a:ext uri="{FF2B5EF4-FFF2-40B4-BE49-F238E27FC236}">
                  <a16:creationId xmlns:a16="http://schemas.microsoft.com/office/drawing/2014/main" id="{92F294F3-4DD3-4CC3-BA9A-47D358BD9616}"/>
                </a:ext>
              </a:extLst>
            </p:cNvPr>
            <p:cNvSpPr>
              <a:spLocks noChangeArrowheads="1"/>
            </p:cNvSpPr>
            <p:nvPr userDrawn="1"/>
          </p:nvSpPr>
          <p:spPr bwMode="auto">
            <a:xfrm>
              <a:off x="812324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182">
              <a:extLst>
                <a:ext uri="{FF2B5EF4-FFF2-40B4-BE49-F238E27FC236}">
                  <a16:creationId xmlns:a16="http://schemas.microsoft.com/office/drawing/2014/main" id="{83A5C43F-B935-4BFC-9A4B-C7E90E74A1B1}"/>
                </a:ext>
              </a:extLst>
            </p:cNvPr>
            <p:cNvSpPr>
              <a:spLocks noChangeArrowheads="1"/>
            </p:cNvSpPr>
            <p:nvPr userDrawn="1"/>
          </p:nvSpPr>
          <p:spPr bwMode="auto">
            <a:xfrm>
              <a:off x="8634416"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183">
              <a:extLst>
                <a:ext uri="{FF2B5EF4-FFF2-40B4-BE49-F238E27FC236}">
                  <a16:creationId xmlns:a16="http://schemas.microsoft.com/office/drawing/2014/main" id="{BFCB9938-97A0-4A52-8961-A7D1DB154E51}"/>
                </a:ext>
              </a:extLst>
            </p:cNvPr>
            <p:cNvSpPr>
              <a:spLocks noChangeArrowheads="1"/>
            </p:cNvSpPr>
            <p:nvPr userDrawn="1"/>
          </p:nvSpPr>
          <p:spPr bwMode="auto">
            <a:xfrm>
              <a:off x="914400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184">
              <a:extLst>
                <a:ext uri="{FF2B5EF4-FFF2-40B4-BE49-F238E27FC236}">
                  <a16:creationId xmlns:a16="http://schemas.microsoft.com/office/drawing/2014/main" id="{36E293C2-4BF1-4679-83CD-3120932A5C26}"/>
                </a:ext>
              </a:extLst>
            </p:cNvPr>
            <p:cNvSpPr>
              <a:spLocks noChangeArrowheads="1"/>
            </p:cNvSpPr>
            <p:nvPr userDrawn="1"/>
          </p:nvSpPr>
          <p:spPr bwMode="auto">
            <a:xfrm>
              <a:off x="965517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85">
              <a:extLst>
                <a:ext uri="{FF2B5EF4-FFF2-40B4-BE49-F238E27FC236}">
                  <a16:creationId xmlns:a16="http://schemas.microsoft.com/office/drawing/2014/main" id="{E46CE34E-DC20-41AE-B76B-7F93738BD5AE}"/>
                </a:ext>
              </a:extLst>
            </p:cNvPr>
            <p:cNvSpPr>
              <a:spLocks noChangeArrowheads="1"/>
            </p:cNvSpPr>
            <p:nvPr userDrawn="1"/>
          </p:nvSpPr>
          <p:spPr bwMode="auto">
            <a:xfrm>
              <a:off x="1016476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186">
              <a:extLst>
                <a:ext uri="{FF2B5EF4-FFF2-40B4-BE49-F238E27FC236}">
                  <a16:creationId xmlns:a16="http://schemas.microsoft.com/office/drawing/2014/main" id="{0B998E1E-3DD0-4BC4-B165-6386C4C79E18}"/>
                </a:ext>
              </a:extLst>
            </p:cNvPr>
            <p:cNvSpPr>
              <a:spLocks noChangeArrowheads="1"/>
            </p:cNvSpPr>
            <p:nvPr userDrawn="1"/>
          </p:nvSpPr>
          <p:spPr bwMode="auto">
            <a:xfrm>
              <a:off x="10675942"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87">
              <a:extLst>
                <a:ext uri="{FF2B5EF4-FFF2-40B4-BE49-F238E27FC236}">
                  <a16:creationId xmlns:a16="http://schemas.microsoft.com/office/drawing/2014/main" id="{E2E66973-2989-4AE4-A9E6-AF3989F574F3}"/>
                </a:ext>
              </a:extLst>
            </p:cNvPr>
            <p:cNvSpPr>
              <a:spLocks noChangeArrowheads="1"/>
            </p:cNvSpPr>
            <p:nvPr userDrawn="1"/>
          </p:nvSpPr>
          <p:spPr bwMode="auto">
            <a:xfrm>
              <a:off x="1118553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88">
              <a:extLst>
                <a:ext uri="{FF2B5EF4-FFF2-40B4-BE49-F238E27FC236}">
                  <a16:creationId xmlns:a16="http://schemas.microsoft.com/office/drawing/2014/main" id="{1DB4061F-8681-4BB6-875A-9568BB2C1044}"/>
                </a:ext>
              </a:extLst>
            </p:cNvPr>
            <p:cNvSpPr>
              <a:spLocks noChangeArrowheads="1"/>
            </p:cNvSpPr>
            <p:nvPr userDrawn="1"/>
          </p:nvSpPr>
          <p:spPr bwMode="auto">
            <a:xfrm>
              <a:off x="1169670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89">
              <a:extLst>
                <a:ext uri="{FF2B5EF4-FFF2-40B4-BE49-F238E27FC236}">
                  <a16:creationId xmlns:a16="http://schemas.microsoft.com/office/drawing/2014/main" id="{20C93548-A146-496A-8E64-A0D7201239F1}"/>
                </a:ext>
              </a:extLst>
            </p:cNvPr>
            <p:cNvSpPr>
              <a:spLocks noChangeArrowheads="1"/>
            </p:cNvSpPr>
            <p:nvPr userDrawn="1"/>
          </p:nvSpPr>
          <p:spPr bwMode="auto">
            <a:xfrm>
              <a:off x="46672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190">
              <a:extLst>
                <a:ext uri="{FF2B5EF4-FFF2-40B4-BE49-F238E27FC236}">
                  <a16:creationId xmlns:a16="http://schemas.microsoft.com/office/drawing/2014/main" id="{66AD1961-EE86-4C5C-AB70-09E50003242F}"/>
                </a:ext>
              </a:extLst>
            </p:cNvPr>
            <p:cNvSpPr>
              <a:spLocks noChangeArrowheads="1"/>
            </p:cNvSpPr>
            <p:nvPr userDrawn="1"/>
          </p:nvSpPr>
          <p:spPr bwMode="auto">
            <a:xfrm>
              <a:off x="97790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91">
              <a:extLst>
                <a:ext uri="{FF2B5EF4-FFF2-40B4-BE49-F238E27FC236}">
                  <a16:creationId xmlns:a16="http://schemas.microsoft.com/office/drawing/2014/main" id="{C0CC05A2-E8C4-43D2-A34D-344268FC9EC7}"/>
                </a:ext>
              </a:extLst>
            </p:cNvPr>
            <p:cNvSpPr>
              <a:spLocks noChangeArrowheads="1"/>
            </p:cNvSpPr>
            <p:nvPr userDrawn="1"/>
          </p:nvSpPr>
          <p:spPr bwMode="auto">
            <a:xfrm>
              <a:off x="148748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92">
              <a:extLst>
                <a:ext uri="{FF2B5EF4-FFF2-40B4-BE49-F238E27FC236}">
                  <a16:creationId xmlns:a16="http://schemas.microsoft.com/office/drawing/2014/main" id="{E4C8BE82-CB05-4BC5-84BB-3C066E2D4C81}"/>
                </a:ext>
              </a:extLst>
            </p:cNvPr>
            <p:cNvSpPr>
              <a:spLocks noChangeArrowheads="1"/>
            </p:cNvSpPr>
            <p:nvPr userDrawn="1"/>
          </p:nvSpPr>
          <p:spPr bwMode="auto">
            <a:xfrm>
              <a:off x="199866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193">
              <a:extLst>
                <a:ext uri="{FF2B5EF4-FFF2-40B4-BE49-F238E27FC236}">
                  <a16:creationId xmlns:a16="http://schemas.microsoft.com/office/drawing/2014/main" id="{3AFF24DA-0DA9-462A-9111-237771D81C2E}"/>
                </a:ext>
              </a:extLst>
            </p:cNvPr>
            <p:cNvSpPr>
              <a:spLocks noChangeArrowheads="1"/>
            </p:cNvSpPr>
            <p:nvPr userDrawn="1"/>
          </p:nvSpPr>
          <p:spPr bwMode="auto">
            <a:xfrm>
              <a:off x="250983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94">
              <a:extLst>
                <a:ext uri="{FF2B5EF4-FFF2-40B4-BE49-F238E27FC236}">
                  <a16:creationId xmlns:a16="http://schemas.microsoft.com/office/drawing/2014/main" id="{2A957031-6022-4468-B3F9-29778A43B9BC}"/>
                </a:ext>
              </a:extLst>
            </p:cNvPr>
            <p:cNvSpPr>
              <a:spLocks noChangeArrowheads="1"/>
            </p:cNvSpPr>
            <p:nvPr userDrawn="1"/>
          </p:nvSpPr>
          <p:spPr bwMode="auto">
            <a:xfrm>
              <a:off x="301942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95">
              <a:extLst>
                <a:ext uri="{FF2B5EF4-FFF2-40B4-BE49-F238E27FC236}">
                  <a16:creationId xmlns:a16="http://schemas.microsoft.com/office/drawing/2014/main" id="{2910698C-578A-425A-8F13-7A6D3ACEEEB5}"/>
                </a:ext>
              </a:extLst>
            </p:cNvPr>
            <p:cNvSpPr>
              <a:spLocks noChangeArrowheads="1"/>
            </p:cNvSpPr>
            <p:nvPr userDrawn="1"/>
          </p:nvSpPr>
          <p:spPr bwMode="auto">
            <a:xfrm>
              <a:off x="35290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196">
              <a:extLst>
                <a:ext uri="{FF2B5EF4-FFF2-40B4-BE49-F238E27FC236}">
                  <a16:creationId xmlns:a16="http://schemas.microsoft.com/office/drawing/2014/main" id="{ABFB8847-A498-4359-A7C0-DF04D15F2AD7}"/>
                </a:ext>
              </a:extLst>
            </p:cNvPr>
            <p:cNvSpPr>
              <a:spLocks noChangeArrowheads="1"/>
            </p:cNvSpPr>
            <p:nvPr userDrawn="1"/>
          </p:nvSpPr>
          <p:spPr bwMode="auto">
            <a:xfrm>
              <a:off x="404019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97">
              <a:extLst>
                <a:ext uri="{FF2B5EF4-FFF2-40B4-BE49-F238E27FC236}">
                  <a16:creationId xmlns:a16="http://schemas.microsoft.com/office/drawing/2014/main" id="{87D71E2E-1694-4BF5-BE58-0C0707B584FC}"/>
                </a:ext>
              </a:extLst>
            </p:cNvPr>
            <p:cNvSpPr>
              <a:spLocks noChangeArrowheads="1"/>
            </p:cNvSpPr>
            <p:nvPr userDrawn="1"/>
          </p:nvSpPr>
          <p:spPr bwMode="auto">
            <a:xfrm>
              <a:off x="455136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198">
              <a:extLst>
                <a:ext uri="{FF2B5EF4-FFF2-40B4-BE49-F238E27FC236}">
                  <a16:creationId xmlns:a16="http://schemas.microsoft.com/office/drawing/2014/main" id="{2D03110B-164E-4E0A-A3D2-71E47C26AE78}"/>
                </a:ext>
              </a:extLst>
            </p:cNvPr>
            <p:cNvSpPr>
              <a:spLocks noChangeArrowheads="1"/>
            </p:cNvSpPr>
            <p:nvPr userDrawn="1"/>
          </p:nvSpPr>
          <p:spPr bwMode="auto">
            <a:xfrm>
              <a:off x="506254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199">
              <a:extLst>
                <a:ext uri="{FF2B5EF4-FFF2-40B4-BE49-F238E27FC236}">
                  <a16:creationId xmlns:a16="http://schemas.microsoft.com/office/drawing/2014/main" id="{03C52415-1179-4511-AAA4-03EBF3940E37}"/>
                </a:ext>
              </a:extLst>
            </p:cNvPr>
            <p:cNvSpPr>
              <a:spLocks noChangeArrowheads="1"/>
            </p:cNvSpPr>
            <p:nvPr userDrawn="1"/>
          </p:nvSpPr>
          <p:spPr bwMode="auto">
            <a:xfrm>
              <a:off x="5570540"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0">
              <a:extLst>
                <a:ext uri="{FF2B5EF4-FFF2-40B4-BE49-F238E27FC236}">
                  <a16:creationId xmlns:a16="http://schemas.microsoft.com/office/drawing/2014/main" id="{7F7D1C1E-69F6-4150-8124-60FA855A743E}"/>
                </a:ext>
              </a:extLst>
            </p:cNvPr>
            <p:cNvSpPr>
              <a:spLocks noChangeArrowheads="1"/>
            </p:cNvSpPr>
            <p:nvPr userDrawn="1"/>
          </p:nvSpPr>
          <p:spPr bwMode="auto">
            <a:xfrm>
              <a:off x="60817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Oval 201">
              <a:extLst>
                <a:ext uri="{FF2B5EF4-FFF2-40B4-BE49-F238E27FC236}">
                  <a16:creationId xmlns:a16="http://schemas.microsoft.com/office/drawing/2014/main" id="{EF12A452-F213-41C3-A377-BC0E964AC8CF}"/>
                </a:ext>
              </a:extLst>
            </p:cNvPr>
            <p:cNvSpPr>
              <a:spLocks noChangeArrowheads="1"/>
            </p:cNvSpPr>
            <p:nvPr userDrawn="1"/>
          </p:nvSpPr>
          <p:spPr bwMode="auto">
            <a:xfrm>
              <a:off x="6592891"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202">
              <a:extLst>
                <a:ext uri="{FF2B5EF4-FFF2-40B4-BE49-F238E27FC236}">
                  <a16:creationId xmlns:a16="http://schemas.microsoft.com/office/drawing/2014/main" id="{9E52066D-1E01-4688-933B-C007F5550148}"/>
                </a:ext>
              </a:extLst>
            </p:cNvPr>
            <p:cNvSpPr>
              <a:spLocks noChangeArrowheads="1"/>
            </p:cNvSpPr>
            <p:nvPr userDrawn="1"/>
          </p:nvSpPr>
          <p:spPr bwMode="auto">
            <a:xfrm>
              <a:off x="7102478"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03">
              <a:extLst>
                <a:ext uri="{FF2B5EF4-FFF2-40B4-BE49-F238E27FC236}">
                  <a16:creationId xmlns:a16="http://schemas.microsoft.com/office/drawing/2014/main" id="{F4E40EC0-439E-4040-940A-B27B073EEFC1}"/>
                </a:ext>
              </a:extLst>
            </p:cNvPr>
            <p:cNvSpPr>
              <a:spLocks noChangeArrowheads="1"/>
            </p:cNvSpPr>
            <p:nvPr userDrawn="1"/>
          </p:nvSpPr>
          <p:spPr bwMode="auto">
            <a:xfrm>
              <a:off x="761206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204">
              <a:extLst>
                <a:ext uri="{FF2B5EF4-FFF2-40B4-BE49-F238E27FC236}">
                  <a16:creationId xmlns:a16="http://schemas.microsoft.com/office/drawing/2014/main" id="{1297F7BC-05A9-4394-B0A6-0C2C3D6527ED}"/>
                </a:ext>
              </a:extLst>
            </p:cNvPr>
            <p:cNvSpPr>
              <a:spLocks noChangeArrowheads="1"/>
            </p:cNvSpPr>
            <p:nvPr userDrawn="1"/>
          </p:nvSpPr>
          <p:spPr bwMode="auto">
            <a:xfrm>
              <a:off x="812324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206">
              <a:extLst>
                <a:ext uri="{FF2B5EF4-FFF2-40B4-BE49-F238E27FC236}">
                  <a16:creationId xmlns:a16="http://schemas.microsoft.com/office/drawing/2014/main" id="{1CD1BF4F-6AB0-4C96-9F51-1DB4FA705EBA}"/>
                </a:ext>
              </a:extLst>
            </p:cNvPr>
            <p:cNvSpPr>
              <a:spLocks noChangeArrowheads="1"/>
            </p:cNvSpPr>
            <p:nvPr userDrawn="1"/>
          </p:nvSpPr>
          <p:spPr bwMode="auto">
            <a:xfrm>
              <a:off x="8634416"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207">
              <a:extLst>
                <a:ext uri="{FF2B5EF4-FFF2-40B4-BE49-F238E27FC236}">
                  <a16:creationId xmlns:a16="http://schemas.microsoft.com/office/drawing/2014/main" id="{805DCE09-07EF-4AA7-8716-B43BC1D751FF}"/>
                </a:ext>
              </a:extLst>
            </p:cNvPr>
            <p:cNvSpPr>
              <a:spLocks noChangeArrowheads="1"/>
            </p:cNvSpPr>
            <p:nvPr userDrawn="1"/>
          </p:nvSpPr>
          <p:spPr bwMode="auto">
            <a:xfrm>
              <a:off x="914400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08">
              <a:extLst>
                <a:ext uri="{FF2B5EF4-FFF2-40B4-BE49-F238E27FC236}">
                  <a16:creationId xmlns:a16="http://schemas.microsoft.com/office/drawing/2014/main" id="{88B8A021-5524-4057-85F8-C971179D5705}"/>
                </a:ext>
              </a:extLst>
            </p:cNvPr>
            <p:cNvSpPr>
              <a:spLocks noChangeArrowheads="1"/>
            </p:cNvSpPr>
            <p:nvPr userDrawn="1"/>
          </p:nvSpPr>
          <p:spPr bwMode="auto">
            <a:xfrm>
              <a:off x="965517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209">
              <a:extLst>
                <a:ext uri="{FF2B5EF4-FFF2-40B4-BE49-F238E27FC236}">
                  <a16:creationId xmlns:a16="http://schemas.microsoft.com/office/drawing/2014/main" id="{D4B7D6D8-5827-4E38-ADC5-A69BE7C93876}"/>
                </a:ext>
              </a:extLst>
            </p:cNvPr>
            <p:cNvSpPr>
              <a:spLocks noChangeArrowheads="1"/>
            </p:cNvSpPr>
            <p:nvPr userDrawn="1"/>
          </p:nvSpPr>
          <p:spPr bwMode="auto">
            <a:xfrm>
              <a:off x="1016476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210">
              <a:extLst>
                <a:ext uri="{FF2B5EF4-FFF2-40B4-BE49-F238E27FC236}">
                  <a16:creationId xmlns:a16="http://schemas.microsoft.com/office/drawing/2014/main" id="{2AE2CDA9-A732-4915-990F-22A6F965D3EF}"/>
                </a:ext>
              </a:extLst>
            </p:cNvPr>
            <p:cNvSpPr>
              <a:spLocks noChangeArrowheads="1"/>
            </p:cNvSpPr>
            <p:nvPr userDrawn="1"/>
          </p:nvSpPr>
          <p:spPr bwMode="auto">
            <a:xfrm>
              <a:off x="10675942"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211">
              <a:extLst>
                <a:ext uri="{FF2B5EF4-FFF2-40B4-BE49-F238E27FC236}">
                  <a16:creationId xmlns:a16="http://schemas.microsoft.com/office/drawing/2014/main" id="{2D22F948-2F1E-482E-881D-8DC56917ADD8}"/>
                </a:ext>
              </a:extLst>
            </p:cNvPr>
            <p:cNvSpPr>
              <a:spLocks noChangeArrowheads="1"/>
            </p:cNvSpPr>
            <p:nvPr userDrawn="1"/>
          </p:nvSpPr>
          <p:spPr bwMode="auto">
            <a:xfrm>
              <a:off x="1118553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212">
              <a:extLst>
                <a:ext uri="{FF2B5EF4-FFF2-40B4-BE49-F238E27FC236}">
                  <a16:creationId xmlns:a16="http://schemas.microsoft.com/office/drawing/2014/main" id="{35B9863D-C9EC-455E-BAD4-77DFBDA22B79}"/>
                </a:ext>
              </a:extLst>
            </p:cNvPr>
            <p:cNvSpPr>
              <a:spLocks noChangeArrowheads="1"/>
            </p:cNvSpPr>
            <p:nvPr userDrawn="1"/>
          </p:nvSpPr>
          <p:spPr bwMode="auto">
            <a:xfrm>
              <a:off x="1169670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213">
              <a:extLst>
                <a:ext uri="{FF2B5EF4-FFF2-40B4-BE49-F238E27FC236}">
                  <a16:creationId xmlns:a16="http://schemas.microsoft.com/office/drawing/2014/main" id="{74745F91-DD1A-4B6D-917B-CD5734F7A75E}"/>
                </a:ext>
              </a:extLst>
            </p:cNvPr>
            <p:cNvSpPr>
              <a:spLocks noChangeArrowheads="1"/>
            </p:cNvSpPr>
            <p:nvPr userDrawn="1"/>
          </p:nvSpPr>
          <p:spPr bwMode="auto">
            <a:xfrm>
              <a:off x="46672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214">
              <a:extLst>
                <a:ext uri="{FF2B5EF4-FFF2-40B4-BE49-F238E27FC236}">
                  <a16:creationId xmlns:a16="http://schemas.microsoft.com/office/drawing/2014/main" id="{13AFA43E-E17E-46C1-ACEA-2350AFE039C6}"/>
                </a:ext>
              </a:extLst>
            </p:cNvPr>
            <p:cNvSpPr>
              <a:spLocks noChangeArrowheads="1"/>
            </p:cNvSpPr>
            <p:nvPr userDrawn="1"/>
          </p:nvSpPr>
          <p:spPr bwMode="auto">
            <a:xfrm>
              <a:off x="97790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15">
              <a:extLst>
                <a:ext uri="{FF2B5EF4-FFF2-40B4-BE49-F238E27FC236}">
                  <a16:creationId xmlns:a16="http://schemas.microsoft.com/office/drawing/2014/main" id="{248E6D1A-F565-4E40-AD3D-206632C6A278}"/>
                </a:ext>
              </a:extLst>
            </p:cNvPr>
            <p:cNvSpPr>
              <a:spLocks noChangeArrowheads="1"/>
            </p:cNvSpPr>
            <p:nvPr userDrawn="1"/>
          </p:nvSpPr>
          <p:spPr bwMode="auto">
            <a:xfrm>
              <a:off x="148748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216">
              <a:extLst>
                <a:ext uri="{FF2B5EF4-FFF2-40B4-BE49-F238E27FC236}">
                  <a16:creationId xmlns:a16="http://schemas.microsoft.com/office/drawing/2014/main" id="{F5701A3E-84B2-4459-B375-496AE6CF32B6}"/>
                </a:ext>
              </a:extLst>
            </p:cNvPr>
            <p:cNvSpPr>
              <a:spLocks noChangeArrowheads="1"/>
            </p:cNvSpPr>
            <p:nvPr userDrawn="1"/>
          </p:nvSpPr>
          <p:spPr bwMode="auto">
            <a:xfrm>
              <a:off x="199866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217">
              <a:extLst>
                <a:ext uri="{FF2B5EF4-FFF2-40B4-BE49-F238E27FC236}">
                  <a16:creationId xmlns:a16="http://schemas.microsoft.com/office/drawing/2014/main" id="{AE7F950D-3836-4B33-81E3-9468E87A2085}"/>
                </a:ext>
              </a:extLst>
            </p:cNvPr>
            <p:cNvSpPr>
              <a:spLocks noChangeArrowheads="1"/>
            </p:cNvSpPr>
            <p:nvPr userDrawn="1"/>
          </p:nvSpPr>
          <p:spPr bwMode="auto">
            <a:xfrm>
              <a:off x="250983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218">
              <a:extLst>
                <a:ext uri="{FF2B5EF4-FFF2-40B4-BE49-F238E27FC236}">
                  <a16:creationId xmlns:a16="http://schemas.microsoft.com/office/drawing/2014/main" id="{BA611D6E-184A-44EC-B80E-57C4E1945748}"/>
                </a:ext>
              </a:extLst>
            </p:cNvPr>
            <p:cNvSpPr>
              <a:spLocks noChangeArrowheads="1"/>
            </p:cNvSpPr>
            <p:nvPr userDrawn="1"/>
          </p:nvSpPr>
          <p:spPr bwMode="auto">
            <a:xfrm>
              <a:off x="301942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219">
              <a:extLst>
                <a:ext uri="{FF2B5EF4-FFF2-40B4-BE49-F238E27FC236}">
                  <a16:creationId xmlns:a16="http://schemas.microsoft.com/office/drawing/2014/main" id="{89316843-0B33-4A33-BF9F-7805CEA8FA87}"/>
                </a:ext>
              </a:extLst>
            </p:cNvPr>
            <p:cNvSpPr>
              <a:spLocks noChangeArrowheads="1"/>
            </p:cNvSpPr>
            <p:nvPr userDrawn="1"/>
          </p:nvSpPr>
          <p:spPr bwMode="auto">
            <a:xfrm>
              <a:off x="35290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220">
              <a:extLst>
                <a:ext uri="{FF2B5EF4-FFF2-40B4-BE49-F238E27FC236}">
                  <a16:creationId xmlns:a16="http://schemas.microsoft.com/office/drawing/2014/main" id="{35848D5C-BCE3-4A62-8941-55B7899848E3}"/>
                </a:ext>
              </a:extLst>
            </p:cNvPr>
            <p:cNvSpPr>
              <a:spLocks noChangeArrowheads="1"/>
            </p:cNvSpPr>
            <p:nvPr userDrawn="1"/>
          </p:nvSpPr>
          <p:spPr bwMode="auto">
            <a:xfrm>
              <a:off x="404019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221">
              <a:extLst>
                <a:ext uri="{FF2B5EF4-FFF2-40B4-BE49-F238E27FC236}">
                  <a16:creationId xmlns:a16="http://schemas.microsoft.com/office/drawing/2014/main" id="{A244E7FC-E910-407C-9620-C43577004BAF}"/>
                </a:ext>
              </a:extLst>
            </p:cNvPr>
            <p:cNvSpPr>
              <a:spLocks noChangeArrowheads="1"/>
            </p:cNvSpPr>
            <p:nvPr userDrawn="1"/>
          </p:nvSpPr>
          <p:spPr bwMode="auto">
            <a:xfrm>
              <a:off x="455136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22">
              <a:extLst>
                <a:ext uri="{FF2B5EF4-FFF2-40B4-BE49-F238E27FC236}">
                  <a16:creationId xmlns:a16="http://schemas.microsoft.com/office/drawing/2014/main" id="{F90FA5BF-7062-42E2-8C75-40F42AB18AAE}"/>
                </a:ext>
              </a:extLst>
            </p:cNvPr>
            <p:cNvSpPr>
              <a:spLocks noChangeArrowheads="1"/>
            </p:cNvSpPr>
            <p:nvPr userDrawn="1"/>
          </p:nvSpPr>
          <p:spPr bwMode="auto">
            <a:xfrm>
              <a:off x="506254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223">
              <a:extLst>
                <a:ext uri="{FF2B5EF4-FFF2-40B4-BE49-F238E27FC236}">
                  <a16:creationId xmlns:a16="http://schemas.microsoft.com/office/drawing/2014/main" id="{55E11E3C-B762-40FE-BBAF-2C727B7ECACE}"/>
                </a:ext>
              </a:extLst>
            </p:cNvPr>
            <p:cNvSpPr>
              <a:spLocks noChangeArrowheads="1"/>
            </p:cNvSpPr>
            <p:nvPr userDrawn="1"/>
          </p:nvSpPr>
          <p:spPr bwMode="auto">
            <a:xfrm>
              <a:off x="5570540"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224">
              <a:extLst>
                <a:ext uri="{FF2B5EF4-FFF2-40B4-BE49-F238E27FC236}">
                  <a16:creationId xmlns:a16="http://schemas.microsoft.com/office/drawing/2014/main" id="{BCFF26D6-48DC-4862-8D51-166D2D1405A4}"/>
                </a:ext>
              </a:extLst>
            </p:cNvPr>
            <p:cNvSpPr>
              <a:spLocks noChangeArrowheads="1"/>
            </p:cNvSpPr>
            <p:nvPr userDrawn="1"/>
          </p:nvSpPr>
          <p:spPr bwMode="auto">
            <a:xfrm>
              <a:off x="60817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25">
              <a:extLst>
                <a:ext uri="{FF2B5EF4-FFF2-40B4-BE49-F238E27FC236}">
                  <a16:creationId xmlns:a16="http://schemas.microsoft.com/office/drawing/2014/main" id="{4FA82115-FC68-4781-B427-1ED8F52CD4C2}"/>
                </a:ext>
              </a:extLst>
            </p:cNvPr>
            <p:cNvSpPr>
              <a:spLocks noChangeArrowheads="1"/>
            </p:cNvSpPr>
            <p:nvPr userDrawn="1"/>
          </p:nvSpPr>
          <p:spPr bwMode="auto">
            <a:xfrm>
              <a:off x="6592891"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26">
              <a:extLst>
                <a:ext uri="{FF2B5EF4-FFF2-40B4-BE49-F238E27FC236}">
                  <a16:creationId xmlns:a16="http://schemas.microsoft.com/office/drawing/2014/main" id="{07BFE1D5-CF97-4407-AB2F-5D30A30F0B8B}"/>
                </a:ext>
              </a:extLst>
            </p:cNvPr>
            <p:cNvSpPr>
              <a:spLocks noChangeArrowheads="1"/>
            </p:cNvSpPr>
            <p:nvPr userDrawn="1"/>
          </p:nvSpPr>
          <p:spPr bwMode="auto">
            <a:xfrm>
              <a:off x="7102478"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227">
              <a:extLst>
                <a:ext uri="{FF2B5EF4-FFF2-40B4-BE49-F238E27FC236}">
                  <a16:creationId xmlns:a16="http://schemas.microsoft.com/office/drawing/2014/main" id="{0217F28C-E714-4D5C-987A-05BD3321CBCC}"/>
                </a:ext>
              </a:extLst>
            </p:cNvPr>
            <p:cNvSpPr>
              <a:spLocks noChangeArrowheads="1"/>
            </p:cNvSpPr>
            <p:nvPr userDrawn="1"/>
          </p:nvSpPr>
          <p:spPr bwMode="auto">
            <a:xfrm>
              <a:off x="761206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28">
              <a:extLst>
                <a:ext uri="{FF2B5EF4-FFF2-40B4-BE49-F238E27FC236}">
                  <a16:creationId xmlns:a16="http://schemas.microsoft.com/office/drawing/2014/main" id="{87E4FA2C-46A2-4E3A-8A18-0611803ABF38}"/>
                </a:ext>
              </a:extLst>
            </p:cNvPr>
            <p:cNvSpPr>
              <a:spLocks noChangeArrowheads="1"/>
            </p:cNvSpPr>
            <p:nvPr userDrawn="1"/>
          </p:nvSpPr>
          <p:spPr bwMode="auto">
            <a:xfrm>
              <a:off x="812324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229">
              <a:extLst>
                <a:ext uri="{FF2B5EF4-FFF2-40B4-BE49-F238E27FC236}">
                  <a16:creationId xmlns:a16="http://schemas.microsoft.com/office/drawing/2014/main" id="{E640F43C-714C-4854-9D69-7BD54902FECA}"/>
                </a:ext>
              </a:extLst>
            </p:cNvPr>
            <p:cNvSpPr>
              <a:spLocks noChangeArrowheads="1"/>
            </p:cNvSpPr>
            <p:nvPr userDrawn="1"/>
          </p:nvSpPr>
          <p:spPr bwMode="auto">
            <a:xfrm>
              <a:off x="8634416"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230">
              <a:extLst>
                <a:ext uri="{FF2B5EF4-FFF2-40B4-BE49-F238E27FC236}">
                  <a16:creationId xmlns:a16="http://schemas.microsoft.com/office/drawing/2014/main" id="{62066730-C9E2-43E6-A86A-C0BC1D40D258}"/>
                </a:ext>
              </a:extLst>
            </p:cNvPr>
            <p:cNvSpPr>
              <a:spLocks noChangeArrowheads="1"/>
            </p:cNvSpPr>
            <p:nvPr userDrawn="1"/>
          </p:nvSpPr>
          <p:spPr bwMode="auto">
            <a:xfrm>
              <a:off x="914400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1">
              <a:extLst>
                <a:ext uri="{FF2B5EF4-FFF2-40B4-BE49-F238E27FC236}">
                  <a16:creationId xmlns:a16="http://schemas.microsoft.com/office/drawing/2014/main" id="{938DF639-76EE-4D81-B910-32CD63DD39DB}"/>
                </a:ext>
              </a:extLst>
            </p:cNvPr>
            <p:cNvSpPr>
              <a:spLocks noChangeArrowheads="1"/>
            </p:cNvSpPr>
            <p:nvPr userDrawn="1"/>
          </p:nvSpPr>
          <p:spPr bwMode="auto">
            <a:xfrm>
              <a:off x="965517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232">
              <a:extLst>
                <a:ext uri="{FF2B5EF4-FFF2-40B4-BE49-F238E27FC236}">
                  <a16:creationId xmlns:a16="http://schemas.microsoft.com/office/drawing/2014/main" id="{82B91F45-96FA-487D-9AAA-64E9A1550B8A}"/>
                </a:ext>
              </a:extLst>
            </p:cNvPr>
            <p:cNvSpPr>
              <a:spLocks noChangeArrowheads="1"/>
            </p:cNvSpPr>
            <p:nvPr userDrawn="1"/>
          </p:nvSpPr>
          <p:spPr bwMode="auto">
            <a:xfrm>
              <a:off x="1016476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233">
              <a:extLst>
                <a:ext uri="{FF2B5EF4-FFF2-40B4-BE49-F238E27FC236}">
                  <a16:creationId xmlns:a16="http://schemas.microsoft.com/office/drawing/2014/main" id="{C88E5C55-9106-417D-B475-3E639B0464F1}"/>
                </a:ext>
              </a:extLst>
            </p:cNvPr>
            <p:cNvSpPr>
              <a:spLocks noChangeArrowheads="1"/>
            </p:cNvSpPr>
            <p:nvPr userDrawn="1"/>
          </p:nvSpPr>
          <p:spPr bwMode="auto">
            <a:xfrm>
              <a:off x="10675942"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234">
              <a:extLst>
                <a:ext uri="{FF2B5EF4-FFF2-40B4-BE49-F238E27FC236}">
                  <a16:creationId xmlns:a16="http://schemas.microsoft.com/office/drawing/2014/main" id="{14EDF020-6380-4BBF-B7CE-24B30257CA6F}"/>
                </a:ext>
              </a:extLst>
            </p:cNvPr>
            <p:cNvSpPr>
              <a:spLocks noChangeArrowheads="1"/>
            </p:cNvSpPr>
            <p:nvPr userDrawn="1"/>
          </p:nvSpPr>
          <p:spPr bwMode="auto">
            <a:xfrm>
              <a:off x="1118553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235">
              <a:extLst>
                <a:ext uri="{FF2B5EF4-FFF2-40B4-BE49-F238E27FC236}">
                  <a16:creationId xmlns:a16="http://schemas.microsoft.com/office/drawing/2014/main" id="{1D090970-0F26-45D0-BC98-7F1CBB872499}"/>
                </a:ext>
              </a:extLst>
            </p:cNvPr>
            <p:cNvSpPr>
              <a:spLocks noChangeArrowheads="1"/>
            </p:cNvSpPr>
            <p:nvPr userDrawn="1"/>
          </p:nvSpPr>
          <p:spPr bwMode="auto">
            <a:xfrm>
              <a:off x="1169670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236">
              <a:extLst>
                <a:ext uri="{FF2B5EF4-FFF2-40B4-BE49-F238E27FC236}">
                  <a16:creationId xmlns:a16="http://schemas.microsoft.com/office/drawing/2014/main" id="{5CD1E144-6A23-43D2-9130-43BE27865C09}"/>
                </a:ext>
              </a:extLst>
            </p:cNvPr>
            <p:cNvSpPr>
              <a:spLocks noChangeArrowheads="1"/>
            </p:cNvSpPr>
            <p:nvPr userDrawn="1"/>
          </p:nvSpPr>
          <p:spPr bwMode="auto">
            <a:xfrm>
              <a:off x="46672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37">
              <a:extLst>
                <a:ext uri="{FF2B5EF4-FFF2-40B4-BE49-F238E27FC236}">
                  <a16:creationId xmlns:a16="http://schemas.microsoft.com/office/drawing/2014/main" id="{B580D628-3CC9-4F45-8931-7C457D438A73}"/>
                </a:ext>
              </a:extLst>
            </p:cNvPr>
            <p:cNvSpPr>
              <a:spLocks noChangeArrowheads="1"/>
            </p:cNvSpPr>
            <p:nvPr userDrawn="1"/>
          </p:nvSpPr>
          <p:spPr bwMode="auto">
            <a:xfrm>
              <a:off x="97790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238">
              <a:extLst>
                <a:ext uri="{FF2B5EF4-FFF2-40B4-BE49-F238E27FC236}">
                  <a16:creationId xmlns:a16="http://schemas.microsoft.com/office/drawing/2014/main" id="{4B9430B2-9EE1-42A3-B835-C6A9DFE92967}"/>
                </a:ext>
              </a:extLst>
            </p:cNvPr>
            <p:cNvSpPr>
              <a:spLocks noChangeArrowheads="1"/>
            </p:cNvSpPr>
            <p:nvPr userDrawn="1"/>
          </p:nvSpPr>
          <p:spPr bwMode="auto">
            <a:xfrm>
              <a:off x="148748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39">
              <a:extLst>
                <a:ext uri="{FF2B5EF4-FFF2-40B4-BE49-F238E27FC236}">
                  <a16:creationId xmlns:a16="http://schemas.microsoft.com/office/drawing/2014/main" id="{ED334EC5-7C1E-4958-908C-6E9DA3BA13FD}"/>
                </a:ext>
              </a:extLst>
            </p:cNvPr>
            <p:cNvSpPr>
              <a:spLocks noChangeArrowheads="1"/>
            </p:cNvSpPr>
            <p:nvPr userDrawn="1"/>
          </p:nvSpPr>
          <p:spPr bwMode="auto">
            <a:xfrm>
              <a:off x="199866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0">
              <a:extLst>
                <a:ext uri="{FF2B5EF4-FFF2-40B4-BE49-F238E27FC236}">
                  <a16:creationId xmlns:a16="http://schemas.microsoft.com/office/drawing/2014/main" id="{224958F7-60D9-4607-A8EC-208C8835EB0A}"/>
                </a:ext>
              </a:extLst>
            </p:cNvPr>
            <p:cNvSpPr>
              <a:spLocks noChangeArrowheads="1"/>
            </p:cNvSpPr>
            <p:nvPr userDrawn="1"/>
          </p:nvSpPr>
          <p:spPr bwMode="auto">
            <a:xfrm>
              <a:off x="250983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1">
              <a:extLst>
                <a:ext uri="{FF2B5EF4-FFF2-40B4-BE49-F238E27FC236}">
                  <a16:creationId xmlns:a16="http://schemas.microsoft.com/office/drawing/2014/main" id="{2EA77A07-B602-442D-A64C-6EFE3BBCC0E7}"/>
                </a:ext>
              </a:extLst>
            </p:cNvPr>
            <p:cNvSpPr>
              <a:spLocks noChangeArrowheads="1"/>
            </p:cNvSpPr>
            <p:nvPr userDrawn="1"/>
          </p:nvSpPr>
          <p:spPr bwMode="auto">
            <a:xfrm>
              <a:off x="301942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42">
              <a:extLst>
                <a:ext uri="{FF2B5EF4-FFF2-40B4-BE49-F238E27FC236}">
                  <a16:creationId xmlns:a16="http://schemas.microsoft.com/office/drawing/2014/main" id="{67B104B2-03FE-42FB-931D-58E32C048547}"/>
                </a:ext>
              </a:extLst>
            </p:cNvPr>
            <p:cNvSpPr>
              <a:spLocks noChangeArrowheads="1"/>
            </p:cNvSpPr>
            <p:nvPr userDrawn="1"/>
          </p:nvSpPr>
          <p:spPr bwMode="auto">
            <a:xfrm>
              <a:off x="35290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43">
              <a:extLst>
                <a:ext uri="{FF2B5EF4-FFF2-40B4-BE49-F238E27FC236}">
                  <a16:creationId xmlns:a16="http://schemas.microsoft.com/office/drawing/2014/main" id="{B22AF14C-5ACD-446C-AEC7-B27856A35CE3}"/>
                </a:ext>
              </a:extLst>
            </p:cNvPr>
            <p:cNvSpPr>
              <a:spLocks noChangeArrowheads="1"/>
            </p:cNvSpPr>
            <p:nvPr userDrawn="1"/>
          </p:nvSpPr>
          <p:spPr bwMode="auto">
            <a:xfrm>
              <a:off x="404019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44">
              <a:extLst>
                <a:ext uri="{FF2B5EF4-FFF2-40B4-BE49-F238E27FC236}">
                  <a16:creationId xmlns:a16="http://schemas.microsoft.com/office/drawing/2014/main" id="{C046D99C-3219-4034-BFEF-4BC9FE79A3ED}"/>
                </a:ext>
              </a:extLst>
            </p:cNvPr>
            <p:cNvSpPr>
              <a:spLocks noChangeArrowheads="1"/>
            </p:cNvSpPr>
            <p:nvPr userDrawn="1"/>
          </p:nvSpPr>
          <p:spPr bwMode="auto">
            <a:xfrm>
              <a:off x="455136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45">
              <a:extLst>
                <a:ext uri="{FF2B5EF4-FFF2-40B4-BE49-F238E27FC236}">
                  <a16:creationId xmlns:a16="http://schemas.microsoft.com/office/drawing/2014/main" id="{2565E3B0-6F92-4FA7-B91D-3F363407F7FE}"/>
                </a:ext>
              </a:extLst>
            </p:cNvPr>
            <p:cNvSpPr>
              <a:spLocks noChangeArrowheads="1"/>
            </p:cNvSpPr>
            <p:nvPr userDrawn="1"/>
          </p:nvSpPr>
          <p:spPr bwMode="auto">
            <a:xfrm>
              <a:off x="506254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46">
              <a:extLst>
                <a:ext uri="{FF2B5EF4-FFF2-40B4-BE49-F238E27FC236}">
                  <a16:creationId xmlns:a16="http://schemas.microsoft.com/office/drawing/2014/main" id="{5E32426A-A005-4645-9D4A-C25B687EA2B4}"/>
                </a:ext>
              </a:extLst>
            </p:cNvPr>
            <p:cNvSpPr>
              <a:spLocks noChangeArrowheads="1"/>
            </p:cNvSpPr>
            <p:nvPr userDrawn="1"/>
          </p:nvSpPr>
          <p:spPr bwMode="auto">
            <a:xfrm>
              <a:off x="5570540"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247">
              <a:extLst>
                <a:ext uri="{FF2B5EF4-FFF2-40B4-BE49-F238E27FC236}">
                  <a16:creationId xmlns:a16="http://schemas.microsoft.com/office/drawing/2014/main" id="{F0B013E8-EBB3-49BF-BBCF-E64103E6E159}"/>
                </a:ext>
              </a:extLst>
            </p:cNvPr>
            <p:cNvSpPr>
              <a:spLocks noChangeArrowheads="1"/>
            </p:cNvSpPr>
            <p:nvPr userDrawn="1"/>
          </p:nvSpPr>
          <p:spPr bwMode="auto">
            <a:xfrm>
              <a:off x="60817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48">
              <a:extLst>
                <a:ext uri="{FF2B5EF4-FFF2-40B4-BE49-F238E27FC236}">
                  <a16:creationId xmlns:a16="http://schemas.microsoft.com/office/drawing/2014/main" id="{B821AF8B-0D9B-4E07-82C8-6EE74DAD8C4E}"/>
                </a:ext>
              </a:extLst>
            </p:cNvPr>
            <p:cNvSpPr>
              <a:spLocks noChangeArrowheads="1"/>
            </p:cNvSpPr>
            <p:nvPr userDrawn="1"/>
          </p:nvSpPr>
          <p:spPr bwMode="auto">
            <a:xfrm>
              <a:off x="6592891"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49">
              <a:extLst>
                <a:ext uri="{FF2B5EF4-FFF2-40B4-BE49-F238E27FC236}">
                  <a16:creationId xmlns:a16="http://schemas.microsoft.com/office/drawing/2014/main" id="{582DE3E0-5C0D-4DD3-A028-731CCFA6D7C3}"/>
                </a:ext>
              </a:extLst>
            </p:cNvPr>
            <p:cNvSpPr>
              <a:spLocks noChangeArrowheads="1"/>
            </p:cNvSpPr>
            <p:nvPr userDrawn="1"/>
          </p:nvSpPr>
          <p:spPr bwMode="auto">
            <a:xfrm>
              <a:off x="7102478"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250">
              <a:extLst>
                <a:ext uri="{FF2B5EF4-FFF2-40B4-BE49-F238E27FC236}">
                  <a16:creationId xmlns:a16="http://schemas.microsoft.com/office/drawing/2014/main" id="{1BF1D0A0-6C19-440A-A8CE-558753C22EB6}"/>
                </a:ext>
              </a:extLst>
            </p:cNvPr>
            <p:cNvSpPr>
              <a:spLocks noChangeArrowheads="1"/>
            </p:cNvSpPr>
            <p:nvPr userDrawn="1"/>
          </p:nvSpPr>
          <p:spPr bwMode="auto">
            <a:xfrm>
              <a:off x="761206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51">
              <a:extLst>
                <a:ext uri="{FF2B5EF4-FFF2-40B4-BE49-F238E27FC236}">
                  <a16:creationId xmlns:a16="http://schemas.microsoft.com/office/drawing/2014/main" id="{0ECD4B0D-459F-465B-B020-1CE3A21BB29B}"/>
                </a:ext>
              </a:extLst>
            </p:cNvPr>
            <p:cNvSpPr>
              <a:spLocks noChangeArrowheads="1"/>
            </p:cNvSpPr>
            <p:nvPr userDrawn="1"/>
          </p:nvSpPr>
          <p:spPr bwMode="auto">
            <a:xfrm>
              <a:off x="812324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252">
              <a:extLst>
                <a:ext uri="{FF2B5EF4-FFF2-40B4-BE49-F238E27FC236}">
                  <a16:creationId xmlns:a16="http://schemas.microsoft.com/office/drawing/2014/main" id="{DF011F1B-B647-4BD3-909C-CF8ACA42B920}"/>
                </a:ext>
              </a:extLst>
            </p:cNvPr>
            <p:cNvSpPr>
              <a:spLocks noChangeArrowheads="1"/>
            </p:cNvSpPr>
            <p:nvPr userDrawn="1"/>
          </p:nvSpPr>
          <p:spPr bwMode="auto">
            <a:xfrm>
              <a:off x="8634416"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253">
              <a:extLst>
                <a:ext uri="{FF2B5EF4-FFF2-40B4-BE49-F238E27FC236}">
                  <a16:creationId xmlns:a16="http://schemas.microsoft.com/office/drawing/2014/main" id="{0C81630D-8D23-4341-8A36-31AD91880EEF}"/>
                </a:ext>
              </a:extLst>
            </p:cNvPr>
            <p:cNvSpPr>
              <a:spLocks noChangeArrowheads="1"/>
            </p:cNvSpPr>
            <p:nvPr userDrawn="1"/>
          </p:nvSpPr>
          <p:spPr bwMode="auto">
            <a:xfrm>
              <a:off x="914400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54">
              <a:extLst>
                <a:ext uri="{FF2B5EF4-FFF2-40B4-BE49-F238E27FC236}">
                  <a16:creationId xmlns:a16="http://schemas.microsoft.com/office/drawing/2014/main" id="{0F49A93F-B4AA-4496-BB46-D714F0E571EC}"/>
                </a:ext>
              </a:extLst>
            </p:cNvPr>
            <p:cNvSpPr>
              <a:spLocks noChangeArrowheads="1"/>
            </p:cNvSpPr>
            <p:nvPr userDrawn="1"/>
          </p:nvSpPr>
          <p:spPr bwMode="auto">
            <a:xfrm>
              <a:off x="965517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55">
              <a:extLst>
                <a:ext uri="{FF2B5EF4-FFF2-40B4-BE49-F238E27FC236}">
                  <a16:creationId xmlns:a16="http://schemas.microsoft.com/office/drawing/2014/main" id="{D3FAA4F3-1EE0-4ABC-ACD9-08A5C9033D72}"/>
                </a:ext>
              </a:extLst>
            </p:cNvPr>
            <p:cNvSpPr>
              <a:spLocks noChangeArrowheads="1"/>
            </p:cNvSpPr>
            <p:nvPr userDrawn="1"/>
          </p:nvSpPr>
          <p:spPr bwMode="auto">
            <a:xfrm>
              <a:off x="1016476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56">
              <a:extLst>
                <a:ext uri="{FF2B5EF4-FFF2-40B4-BE49-F238E27FC236}">
                  <a16:creationId xmlns:a16="http://schemas.microsoft.com/office/drawing/2014/main" id="{2FF11EB0-093B-42A7-A2C9-A7291E876215}"/>
                </a:ext>
              </a:extLst>
            </p:cNvPr>
            <p:cNvSpPr>
              <a:spLocks noChangeArrowheads="1"/>
            </p:cNvSpPr>
            <p:nvPr userDrawn="1"/>
          </p:nvSpPr>
          <p:spPr bwMode="auto">
            <a:xfrm>
              <a:off x="10675942"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57">
              <a:extLst>
                <a:ext uri="{FF2B5EF4-FFF2-40B4-BE49-F238E27FC236}">
                  <a16:creationId xmlns:a16="http://schemas.microsoft.com/office/drawing/2014/main" id="{B919563E-ACC0-40E2-B93C-988611CAC0BA}"/>
                </a:ext>
              </a:extLst>
            </p:cNvPr>
            <p:cNvSpPr>
              <a:spLocks noChangeArrowheads="1"/>
            </p:cNvSpPr>
            <p:nvPr userDrawn="1"/>
          </p:nvSpPr>
          <p:spPr bwMode="auto">
            <a:xfrm>
              <a:off x="1118553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258">
              <a:extLst>
                <a:ext uri="{FF2B5EF4-FFF2-40B4-BE49-F238E27FC236}">
                  <a16:creationId xmlns:a16="http://schemas.microsoft.com/office/drawing/2014/main" id="{88D02057-2BD0-4CA7-A0AD-0FD4371E2210}"/>
                </a:ext>
              </a:extLst>
            </p:cNvPr>
            <p:cNvSpPr>
              <a:spLocks noChangeArrowheads="1"/>
            </p:cNvSpPr>
            <p:nvPr userDrawn="1"/>
          </p:nvSpPr>
          <p:spPr bwMode="auto">
            <a:xfrm>
              <a:off x="1169670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59">
              <a:extLst>
                <a:ext uri="{FF2B5EF4-FFF2-40B4-BE49-F238E27FC236}">
                  <a16:creationId xmlns:a16="http://schemas.microsoft.com/office/drawing/2014/main" id="{47CD7E56-BB2A-4F80-9F9C-3F7FE57C8635}"/>
                </a:ext>
              </a:extLst>
            </p:cNvPr>
            <p:cNvSpPr>
              <a:spLocks noChangeArrowheads="1"/>
            </p:cNvSpPr>
            <p:nvPr userDrawn="1"/>
          </p:nvSpPr>
          <p:spPr bwMode="auto">
            <a:xfrm>
              <a:off x="46672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0">
              <a:extLst>
                <a:ext uri="{FF2B5EF4-FFF2-40B4-BE49-F238E27FC236}">
                  <a16:creationId xmlns:a16="http://schemas.microsoft.com/office/drawing/2014/main" id="{33A7D98D-CB4B-434A-B03A-5BFB65BC0D24}"/>
                </a:ext>
              </a:extLst>
            </p:cNvPr>
            <p:cNvSpPr>
              <a:spLocks noChangeArrowheads="1"/>
            </p:cNvSpPr>
            <p:nvPr userDrawn="1"/>
          </p:nvSpPr>
          <p:spPr bwMode="auto">
            <a:xfrm>
              <a:off x="97790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261">
              <a:extLst>
                <a:ext uri="{FF2B5EF4-FFF2-40B4-BE49-F238E27FC236}">
                  <a16:creationId xmlns:a16="http://schemas.microsoft.com/office/drawing/2014/main" id="{3ED10BD9-8165-4969-9D1A-62676966397B}"/>
                </a:ext>
              </a:extLst>
            </p:cNvPr>
            <p:cNvSpPr>
              <a:spLocks noChangeArrowheads="1"/>
            </p:cNvSpPr>
            <p:nvPr userDrawn="1"/>
          </p:nvSpPr>
          <p:spPr bwMode="auto">
            <a:xfrm>
              <a:off x="148748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262">
              <a:extLst>
                <a:ext uri="{FF2B5EF4-FFF2-40B4-BE49-F238E27FC236}">
                  <a16:creationId xmlns:a16="http://schemas.microsoft.com/office/drawing/2014/main" id="{2B7808E9-2B97-49E6-B858-84BC2500A12A}"/>
                </a:ext>
              </a:extLst>
            </p:cNvPr>
            <p:cNvSpPr>
              <a:spLocks noChangeArrowheads="1"/>
            </p:cNvSpPr>
            <p:nvPr userDrawn="1"/>
          </p:nvSpPr>
          <p:spPr bwMode="auto">
            <a:xfrm>
              <a:off x="199866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63">
              <a:extLst>
                <a:ext uri="{FF2B5EF4-FFF2-40B4-BE49-F238E27FC236}">
                  <a16:creationId xmlns:a16="http://schemas.microsoft.com/office/drawing/2014/main" id="{53C67BF2-4EF6-409A-817E-C60734142C05}"/>
                </a:ext>
              </a:extLst>
            </p:cNvPr>
            <p:cNvSpPr>
              <a:spLocks noChangeArrowheads="1"/>
            </p:cNvSpPr>
            <p:nvPr userDrawn="1"/>
          </p:nvSpPr>
          <p:spPr bwMode="auto">
            <a:xfrm>
              <a:off x="250983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264">
              <a:extLst>
                <a:ext uri="{FF2B5EF4-FFF2-40B4-BE49-F238E27FC236}">
                  <a16:creationId xmlns:a16="http://schemas.microsoft.com/office/drawing/2014/main" id="{FF665DEE-29AF-4CBE-A0CC-41B742EDFB2A}"/>
                </a:ext>
              </a:extLst>
            </p:cNvPr>
            <p:cNvSpPr>
              <a:spLocks noChangeArrowheads="1"/>
            </p:cNvSpPr>
            <p:nvPr userDrawn="1"/>
          </p:nvSpPr>
          <p:spPr bwMode="auto">
            <a:xfrm>
              <a:off x="301942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65">
              <a:extLst>
                <a:ext uri="{FF2B5EF4-FFF2-40B4-BE49-F238E27FC236}">
                  <a16:creationId xmlns:a16="http://schemas.microsoft.com/office/drawing/2014/main" id="{F880D695-2093-448A-9ECD-DE9C4F906906}"/>
                </a:ext>
              </a:extLst>
            </p:cNvPr>
            <p:cNvSpPr>
              <a:spLocks noChangeArrowheads="1"/>
            </p:cNvSpPr>
            <p:nvPr userDrawn="1"/>
          </p:nvSpPr>
          <p:spPr bwMode="auto">
            <a:xfrm>
              <a:off x="35290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266">
              <a:extLst>
                <a:ext uri="{FF2B5EF4-FFF2-40B4-BE49-F238E27FC236}">
                  <a16:creationId xmlns:a16="http://schemas.microsoft.com/office/drawing/2014/main" id="{A95051ED-5FE9-42A2-90AC-BB2D5AA32A06}"/>
                </a:ext>
              </a:extLst>
            </p:cNvPr>
            <p:cNvSpPr>
              <a:spLocks noChangeArrowheads="1"/>
            </p:cNvSpPr>
            <p:nvPr userDrawn="1"/>
          </p:nvSpPr>
          <p:spPr bwMode="auto">
            <a:xfrm>
              <a:off x="404019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67">
              <a:extLst>
                <a:ext uri="{FF2B5EF4-FFF2-40B4-BE49-F238E27FC236}">
                  <a16:creationId xmlns:a16="http://schemas.microsoft.com/office/drawing/2014/main" id="{AA475E69-31AA-4FF3-98A7-61E32D97ACD4}"/>
                </a:ext>
              </a:extLst>
            </p:cNvPr>
            <p:cNvSpPr>
              <a:spLocks noChangeArrowheads="1"/>
            </p:cNvSpPr>
            <p:nvPr userDrawn="1"/>
          </p:nvSpPr>
          <p:spPr bwMode="auto">
            <a:xfrm>
              <a:off x="455136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268">
              <a:extLst>
                <a:ext uri="{FF2B5EF4-FFF2-40B4-BE49-F238E27FC236}">
                  <a16:creationId xmlns:a16="http://schemas.microsoft.com/office/drawing/2014/main" id="{FCB19299-A03D-4D06-A7D1-C8C489B3D4DE}"/>
                </a:ext>
              </a:extLst>
            </p:cNvPr>
            <p:cNvSpPr>
              <a:spLocks noChangeArrowheads="1"/>
            </p:cNvSpPr>
            <p:nvPr userDrawn="1"/>
          </p:nvSpPr>
          <p:spPr bwMode="auto">
            <a:xfrm>
              <a:off x="506254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269">
              <a:extLst>
                <a:ext uri="{FF2B5EF4-FFF2-40B4-BE49-F238E27FC236}">
                  <a16:creationId xmlns:a16="http://schemas.microsoft.com/office/drawing/2014/main" id="{7927189F-7BAA-4D34-95AB-B88BD68A2F0F}"/>
                </a:ext>
              </a:extLst>
            </p:cNvPr>
            <p:cNvSpPr>
              <a:spLocks noChangeArrowheads="1"/>
            </p:cNvSpPr>
            <p:nvPr userDrawn="1"/>
          </p:nvSpPr>
          <p:spPr bwMode="auto">
            <a:xfrm>
              <a:off x="5570540"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270">
              <a:extLst>
                <a:ext uri="{FF2B5EF4-FFF2-40B4-BE49-F238E27FC236}">
                  <a16:creationId xmlns:a16="http://schemas.microsoft.com/office/drawing/2014/main" id="{17B6135A-58B7-40CE-9235-0C8E39729B0A}"/>
                </a:ext>
              </a:extLst>
            </p:cNvPr>
            <p:cNvSpPr>
              <a:spLocks noChangeArrowheads="1"/>
            </p:cNvSpPr>
            <p:nvPr userDrawn="1"/>
          </p:nvSpPr>
          <p:spPr bwMode="auto">
            <a:xfrm>
              <a:off x="60817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271">
              <a:extLst>
                <a:ext uri="{FF2B5EF4-FFF2-40B4-BE49-F238E27FC236}">
                  <a16:creationId xmlns:a16="http://schemas.microsoft.com/office/drawing/2014/main" id="{087D9A1B-5624-44F8-B94C-33F12BA6D26E}"/>
                </a:ext>
              </a:extLst>
            </p:cNvPr>
            <p:cNvSpPr>
              <a:spLocks noChangeArrowheads="1"/>
            </p:cNvSpPr>
            <p:nvPr userDrawn="1"/>
          </p:nvSpPr>
          <p:spPr bwMode="auto">
            <a:xfrm>
              <a:off x="6592891"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272">
              <a:extLst>
                <a:ext uri="{FF2B5EF4-FFF2-40B4-BE49-F238E27FC236}">
                  <a16:creationId xmlns:a16="http://schemas.microsoft.com/office/drawing/2014/main" id="{7DA12C1B-84DE-457E-952F-0CD597759061}"/>
                </a:ext>
              </a:extLst>
            </p:cNvPr>
            <p:cNvSpPr>
              <a:spLocks noChangeArrowheads="1"/>
            </p:cNvSpPr>
            <p:nvPr userDrawn="1"/>
          </p:nvSpPr>
          <p:spPr bwMode="auto">
            <a:xfrm>
              <a:off x="7102478"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273">
              <a:extLst>
                <a:ext uri="{FF2B5EF4-FFF2-40B4-BE49-F238E27FC236}">
                  <a16:creationId xmlns:a16="http://schemas.microsoft.com/office/drawing/2014/main" id="{42554F35-C094-4A51-AC02-2FA3712EC437}"/>
                </a:ext>
              </a:extLst>
            </p:cNvPr>
            <p:cNvSpPr>
              <a:spLocks noChangeArrowheads="1"/>
            </p:cNvSpPr>
            <p:nvPr userDrawn="1"/>
          </p:nvSpPr>
          <p:spPr bwMode="auto">
            <a:xfrm>
              <a:off x="761206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274">
              <a:extLst>
                <a:ext uri="{FF2B5EF4-FFF2-40B4-BE49-F238E27FC236}">
                  <a16:creationId xmlns:a16="http://schemas.microsoft.com/office/drawing/2014/main" id="{73FACC7E-385F-4F35-8742-8CA8BFBE98ED}"/>
                </a:ext>
              </a:extLst>
            </p:cNvPr>
            <p:cNvSpPr>
              <a:spLocks noChangeArrowheads="1"/>
            </p:cNvSpPr>
            <p:nvPr userDrawn="1"/>
          </p:nvSpPr>
          <p:spPr bwMode="auto">
            <a:xfrm>
              <a:off x="812324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75">
              <a:extLst>
                <a:ext uri="{FF2B5EF4-FFF2-40B4-BE49-F238E27FC236}">
                  <a16:creationId xmlns:a16="http://schemas.microsoft.com/office/drawing/2014/main" id="{A586833B-91D0-413A-9FBB-F36D478F46B9}"/>
                </a:ext>
              </a:extLst>
            </p:cNvPr>
            <p:cNvSpPr>
              <a:spLocks noChangeArrowheads="1"/>
            </p:cNvSpPr>
            <p:nvPr userDrawn="1"/>
          </p:nvSpPr>
          <p:spPr bwMode="auto">
            <a:xfrm>
              <a:off x="8634416"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76">
              <a:extLst>
                <a:ext uri="{FF2B5EF4-FFF2-40B4-BE49-F238E27FC236}">
                  <a16:creationId xmlns:a16="http://schemas.microsoft.com/office/drawing/2014/main" id="{2437178E-4294-4E75-9C5B-A02D522FA315}"/>
                </a:ext>
              </a:extLst>
            </p:cNvPr>
            <p:cNvSpPr>
              <a:spLocks noChangeArrowheads="1"/>
            </p:cNvSpPr>
            <p:nvPr userDrawn="1"/>
          </p:nvSpPr>
          <p:spPr bwMode="auto">
            <a:xfrm>
              <a:off x="914400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77">
              <a:extLst>
                <a:ext uri="{FF2B5EF4-FFF2-40B4-BE49-F238E27FC236}">
                  <a16:creationId xmlns:a16="http://schemas.microsoft.com/office/drawing/2014/main" id="{569C90EE-7470-49DF-842D-DFAF11C01C7F}"/>
                </a:ext>
              </a:extLst>
            </p:cNvPr>
            <p:cNvSpPr>
              <a:spLocks noChangeArrowheads="1"/>
            </p:cNvSpPr>
            <p:nvPr userDrawn="1"/>
          </p:nvSpPr>
          <p:spPr bwMode="auto">
            <a:xfrm>
              <a:off x="965517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78">
              <a:extLst>
                <a:ext uri="{FF2B5EF4-FFF2-40B4-BE49-F238E27FC236}">
                  <a16:creationId xmlns:a16="http://schemas.microsoft.com/office/drawing/2014/main" id="{E6ADE5AA-6761-43EE-9FAD-F77C2E74A9FB}"/>
                </a:ext>
              </a:extLst>
            </p:cNvPr>
            <p:cNvSpPr>
              <a:spLocks noChangeArrowheads="1"/>
            </p:cNvSpPr>
            <p:nvPr userDrawn="1"/>
          </p:nvSpPr>
          <p:spPr bwMode="auto">
            <a:xfrm>
              <a:off x="1016476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279">
              <a:extLst>
                <a:ext uri="{FF2B5EF4-FFF2-40B4-BE49-F238E27FC236}">
                  <a16:creationId xmlns:a16="http://schemas.microsoft.com/office/drawing/2014/main" id="{29734B3C-3A03-4BAD-ABD4-C63E1ADE1936}"/>
                </a:ext>
              </a:extLst>
            </p:cNvPr>
            <p:cNvSpPr>
              <a:spLocks noChangeArrowheads="1"/>
            </p:cNvSpPr>
            <p:nvPr userDrawn="1"/>
          </p:nvSpPr>
          <p:spPr bwMode="auto">
            <a:xfrm>
              <a:off x="10675942"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280">
              <a:extLst>
                <a:ext uri="{FF2B5EF4-FFF2-40B4-BE49-F238E27FC236}">
                  <a16:creationId xmlns:a16="http://schemas.microsoft.com/office/drawing/2014/main" id="{366B7E05-2E8C-4215-B7A1-E4DC6D46B499}"/>
                </a:ext>
              </a:extLst>
            </p:cNvPr>
            <p:cNvSpPr>
              <a:spLocks noChangeArrowheads="1"/>
            </p:cNvSpPr>
            <p:nvPr userDrawn="1"/>
          </p:nvSpPr>
          <p:spPr bwMode="auto">
            <a:xfrm>
              <a:off x="1118553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1">
              <a:extLst>
                <a:ext uri="{FF2B5EF4-FFF2-40B4-BE49-F238E27FC236}">
                  <a16:creationId xmlns:a16="http://schemas.microsoft.com/office/drawing/2014/main" id="{8D966E8E-695D-44B6-BEB7-70D3322C169B}"/>
                </a:ext>
              </a:extLst>
            </p:cNvPr>
            <p:cNvSpPr>
              <a:spLocks noChangeArrowheads="1"/>
            </p:cNvSpPr>
            <p:nvPr userDrawn="1"/>
          </p:nvSpPr>
          <p:spPr bwMode="auto">
            <a:xfrm>
              <a:off x="1169670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82">
              <a:extLst>
                <a:ext uri="{FF2B5EF4-FFF2-40B4-BE49-F238E27FC236}">
                  <a16:creationId xmlns:a16="http://schemas.microsoft.com/office/drawing/2014/main" id="{4718BFD7-E108-4DDC-95BE-1FF763A4928B}"/>
                </a:ext>
              </a:extLst>
            </p:cNvPr>
            <p:cNvSpPr>
              <a:spLocks noChangeArrowheads="1"/>
            </p:cNvSpPr>
            <p:nvPr userDrawn="1"/>
          </p:nvSpPr>
          <p:spPr bwMode="auto">
            <a:xfrm>
              <a:off x="46672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83">
              <a:extLst>
                <a:ext uri="{FF2B5EF4-FFF2-40B4-BE49-F238E27FC236}">
                  <a16:creationId xmlns:a16="http://schemas.microsoft.com/office/drawing/2014/main" id="{252D2E51-03EC-41D9-ACD9-00555950767D}"/>
                </a:ext>
              </a:extLst>
            </p:cNvPr>
            <p:cNvSpPr>
              <a:spLocks noChangeArrowheads="1"/>
            </p:cNvSpPr>
            <p:nvPr userDrawn="1"/>
          </p:nvSpPr>
          <p:spPr bwMode="auto">
            <a:xfrm>
              <a:off x="97790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284">
              <a:extLst>
                <a:ext uri="{FF2B5EF4-FFF2-40B4-BE49-F238E27FC236}">
                  <a16:creationId xmlns:a16="http://schemas.microsoft.com/office/drawing/2014/main" id="{304D8018-56E5-4FF3-983B-029D8CC82E56}"/>
                </a:ext>
              </a:extLst>
            </p:cNvPr>
            <p:cNvSpPr>
              <a:spLocks noChangeArrowheads="1"/>
            </p:cNvSpPr>
            <p:nvPr userDrawn="1"/>
          </p:nvSpPr>
          <p:spPr bwMode="auto">
            <a:xfrm>
              <a:off x="148748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285">
              <a:extLst>
                <a:ext uri="{FF2B5EF4-FFF2-40B4-BE49-F238E27FC236}">
                  <a16:creationId xmlns:a16="http://schemas.microsoft.com/office/drawing/2014/main" id="{911BE02B-8DDC-4029-95AC-D0C612E8FADA}"/>
                </a:ext>
              </a:extLst>
            </p:cNvPr>
            <p:cNvSpPr>
              <a:spLocks noChangeArrowheads="1"/>
            </p:cNvSpPr>
            <p:nvPr userDrawn="1"/>
          </p:nvSpPr>
          <p:spPr bwMode="auto">
            <a:xfrm>
              <a:off x="199866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286">
              <a:extLst>
                <a:ext uri="{FF2B5EF4-FFF2-40B4-BE49-F238E27FC236}">
                  <a16:creationId xmlns:a16="http://schemas.microsoft.com/office/drawing/2014/main" id="{7CA99AD5-E827-43CD-BB45-1E5DE657C49F}"/>
                </a:ext>
              </a:extLst>
            </p:cNvPr>
            <p:cNvSpPr>
              <a:spLocks noChangeArrowheads="1"/>
            </p:cNvSpPr>
            <p:nvPr userDrawn="1"/>
          </p:nvSpPr>
          <p:spPr bwMode="auto">
            <a:xfrm>
              <a:off x="250983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287">
              <a:extLst>
                <a:ext uri="{FF2B5EF4-FFF2-40B4-BE49-F238E27FC236}">
                  <a16:creationId xmlns:a16="http://schemas.microsoft.com/office/drawing/2014/main" id="{40E10C32-196E-4C2B-B37B-F257000139BE}"/>
                </a:ext>
              </a:extLst>
            </p:cNvPr>
            <p:cNvSpPr>
              <a:spLocks noChangeArrowheads="1"/>
            </p:cNvSpPr>
            <p:nvPr userDrawn="1"/>
          </p:nvSpPr>
          <p:spPr bwMode="auto">
            <a:xfrm>
              <a:off x="301942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88">
              <a:extLst>
                <a:ext uri="{FF2B5EF4-FFF2-40B4-BE49-F238E27FC236}">
                  <a16:creationId xmlns:a16="http://schemas.microsoft.com/office/drawing/2014/main" id="{DC1249D8-CCD9-4BC6-9D75-6E89AEBD7A2D}"/>
                </a:ext>
              </a:extLst>
            </p:cNvPr>
            <p:cNvSpPr>
              <a:spLocks noChangeArrowheads="1"/>
            </p:cNvSpPr>
            <p:nvPr userDrawn="1"/>
          </p:nvSpPr>
          <p:spPr bwMode="auto">
            <a:xfrm>
              <a:off x="35290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289">
              <a:extLst>
                <a:ext uri="{FF2B5EF4-FFF2-40B4-BE49-F238E27FC236}">
                  <a16:creationId xmlns:a16="http://schemas.microsoft.com/office/drawing/2014/main" id="{F4123457-F6DA-4BCB-9892-1F03F3A31174}"/>
                </a:ext>
              </a:extLst>
            </p:cNvPr>
            <p:cNvSpPr>
              <a:spLocks noChangeArrowheads="1"/>
            </p:cNvSpPr>
            <p:nvPr userDrawn="1"/>
          </p:nvSpPr>
          <p:spPr bwMode="auto">
            <a:xfrm>
              <a:off x="404019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0">
              <a:extLst>
                <a:ext uri="{FF2B5EF4-FFF2-40B4-BE49-F238E27FC236}">
                  <a16:creationId xmlns:a16="http://schemas.microsoft.com/office/drawing/2014/main" id="{90E2EB04-5E27-4735-B465-E5A19C137A52}"/>
                </a:ext>
              </a:extLst>
            </p:cNvPr>
            <p:cNvSpPr>
              <a:spLocks noChangeArrowheads="1"/>
            </p:cNvSpPr>
            <p:nvPr userDrawn="1"/>
          </p:nvSpPr>
          <p:spPr bwMode="auto">
            <a:xfrm>
              <a:off x="455136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1">
              <a:extLst>
                <a:ext uri="{FF2B5EF4-FFF2-40B4-BE49-F238E27FC236}">
                  <a16:creationId xmlns:a16="http://schemas.microsoft.com/office/drawing/2014/main" id="{8C0464A2-0233-49CA-A92F-F8104B5A6B60}"/>
                </a:ext>
              </a:extLst>
            </p:cNvPr>
            <p:cNvSpPr>
              <a:spLocks noChangeArrowheads="1"/>
            </p:cNvSpPr>
            <p:nvPr userDrawn="1"/>
          </p:nvSpPr>
          <p:spPr bwMode="auto">
            <a:xfrm>
              <a:off x="506254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292">
              <a:extLst>
                <a:ext uri="{FF2B5EF4-FFF2-40B4-BE49-F238E27FC236}">
                  <a16:creationId xmlns:a16="http://schemas.microsoft.com/office/drawing/2014/main" id="{FA3C56E4-B971-4D7D-9793-0811CADDB541}"/>
                </a:ext>
              </a:extLst>
            </p:cNvPr>
            <p:cNvSpPr>
              <a:spLocks noChangeArrowheads="1"/>
            </p:cNvSpPr>
            <p:nvPr userDrawn="1"/>
          </p:nvSpPr>
          <p:spPr bwMode="auto">
            <a:xfrm>
              <a:off x="5570540"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293">
              <a:extLst>
                <a:ext uri="{FF2B5EF4-FFF2-40B4-BE49-F238E27FC236}">
                  <a16:creationId xmlns:a16="http://schemas.microsoft.com/office/drawing/2014/main" id="{0AD9901E-69BA-4674-8BCC-1F1003AE5760}"/>
                </a:ext>
              </a:extLst>
            </p:cNvPr>
            <p:cNvSpPr>
              <a:spLocks noChangeArrowheads="1"/>
            </p:cNvSpPr>
            <p:nvPr userDrawn="1"/>
          </p:nvSpPr>
          <p:spPr bwMode="auto">
            <a:xfrm>
              <a:off x="60817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294">
              <a:extLst>
                <a:ext uri="{FF2B5EF4-FFF2-40B4-BE49-F238E27FC236}">
                  <a16:creationId xmlns:a16="http://schemas.microsoft.com/office/drawing/2014/main" id="{6D24B425-367A-4537-980B-6516E76C1374}"/>
                </a:ext>
              </a:extLst>
            </p:cNvPr>
            <p:cNvSpPr>
              <a:spLocks noChangeArrowheads="1"/>
            </p:cNvSpPr>
            <p:nvPr userDrawn="1"/>
          </p:nvSpPr>
          <p:spPr bwMode="auto">
            <a:xfrm>
              <a:off x="6592891"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295">
              <a:extLst>
                <a:ext uri="{FF2B5EF4-FFF2-40B4-BE49-F238E27FC236}">
                  <a16:creationId xmlns:a16="http://schemas.microsoft.com/office/drawing/2014/main" id="{9442051C-3A27-4331-86A5-31E6329016E8}"/>
                </a:ext>
              </a:extLst>
            </p:cNvPr>
            <p:cNvSpPr>
              <a:spLocks noChangeArrowheads="1"/>
            </p:cNvSpPr>
            <p:nvPr userDrawn="1"/>
          </p:nvSpPr>
          <p:spPr bwMode="auto">
            <a:xfrm>
              <a:off x="7102478"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296">
              <a:extLst>
                <a:ext uri="{FF2B5EF4-FFF2-40B4-BE49-F238E27FC236}">
                  <a16:creationId xmlns:a16="http://schemas.microsoft.com/office/drawing/2014/main" id="{277BEDC8-CFB4-431B-B92E-55BD89FCEB39}"/>
                </a:ext>
              </a:extLst>
            </p:cNvPr>
            <p:cNvSpPr>
              <a:spLocks noChangeArrowheads="1"/>
            </p:cNvSpPr>
            <p:nvPr userDrawn="1"/>
          </p:nvSpPr>
          <p:spPr bwMode="auto">
            <a:xfrm>
              <a:off x="761206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297">
              <a:extLst>
                <a:ext uri="{FF2B5EF4-FFF2-40B4-BE49-F238E27FC236}">
                  <a16:creationId xmlns:a16="http://schemas.microsoft.com/office/drawing/2014/main" id="{7728B39C-08B1-4DD7-958C-438B380006A0}"/>
                </a:ext>
              </a:extLst>
            </p:cNvPr>
            <p:cNvSpPr>
              <a:spLocks noChangeArrowheads="1"/>
            </p:cNvSpPr>
            <p:nvPr userDrawn="1"/>
          </p:nvSpPr>
          <p:spPr bwMode="auto">
            <a:xfrm>
              <a:off x="812324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298">
              <a:extLst>
                <a:ext uri="{FF2B5EF4-FFF2-40B4-BE49-F238E27FC236}">
                  <a16:creationId xmlns:a16="http://schemas.microsoft.com/office/drawing/2014/main" id="{4C333365-A72A-4C66-8323-98EE8BE029AF}"/>
                </a:ext>
              </a:extLst>
            </p:cNvPr>
            <p:cNvSpPr>
              <a:spLocks noChangeArrowheads="1"/>
            </p:cNvSpPr>
            <p:nvPr userDrawn="1"/>
          </p:nvSpPr>
          <p:spPr bwMode="auto">
            <a:xfrm>
              <a:off x="8634416"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299">
              <a:extLst>
                <a:ext uri="{FF2B5EF4-FFF2-40B4-BE49-F238E27FC236}">
                  <a16:creationId xmlns:a16="http://schemas.microsoft.com/office/drawing/2014/main" id="{2C421F56-C44F-4581-99E0-10D37E743A17}"/>
                </a:ext>
              </a:extLst>
            </p:cNvPr>
            <p:cNvSpPr>
              <a:spLocks noChangeArrowheads="1"/>
            </p:cNvSpPr>
            <p:nvPr userDrawn="1"/>
          </p:nvSpPr>
          <p:spPr bwMode="auto">
            <a:xfrm>
              <a:off x="914400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0">
              <a:extLst>
                <a:ext uri="{FF2B5EF4-FFF2-40B4-BE49-F238E27FC236}">
                  <a16:creationId xmlns:a16="http://schemas.microsoft.com/office/drawing/2014/main" id="{87EDD119-E562-400A-BDC9-014656D7505C}"/>
                </a:ext>
              </a:extLst>
            </p:cNvPr>
            <p:cNvSpPr>
              <a:spLocks noChangeArrowheads="1"/>
            </p:cNvSpPr>
            <p:nvPr userDrawn="1"/>
          </p:nvSpPr>
          <p:spPr bwMode="auto">
            <a:xfrm>
              <a:off x="965517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301">
              <a:extLst>
                <a:ext uri="{FF2B5EF4-FFF2-40B4-BE49-F238E27FC236}">
                  <a16:creationId xmlns:a16="http://schemas.microsoft.com/office/drawing/2014/main" id="{488A2579-EF4D-4815-BEBD-3A692E025B2C}"/>
                </a:ext>
              </a:extLst>
            </p:cNvPr>
            <p:cNvSpPr>
              <a:spLocks noChangeArrowheads="1"/>
            </p:cNvSpPr>
            <p:nvPr userDrawn="1"/>
          </p:nvSpPr>
          <p:spPr bwMode="auto">
            <a:xfrm>
              <a:off x="1016476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02">
              <a:extLst>
                <a:ext uri="{FF2B5EF4-FFF2-40B4-BE49-F238E27FC236}">
                  <a16:creationId xmlns:a16="http://schemas.microsoft.com/office/drawing/2014/main" id="{92CB810E-D1EA-442B-B138-48618E482DCE}"/>
                </a:ext>
              </a:extLst>
            </p:cNvPr>
            <p:cNvSpPr>
              <a:spLocks noChangeArrowheads="1"/>
            </p:cNvSpPr>
            <p:nvPr userDrawn="1"/>
          </p:nvSpPr>
          <p:spPr bwMode="auto">
            <a:xfrm>
              <a:off x="10675942"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303">
              <a:extLst>
                <a:ext uri="{FF2B5EF4-FFF2-40B4-BE49-F238E27FC236}">
                  <a16:creationId xmlns:a16="http://schemas.microsoft.com/office/drawing/2014/main" id="{0C4650B2-F50A-4EEF-8485-CDFB0DA7E4A6}"/>
                </a:ext>
              </a:extLst>
            </p:cNvPr>
            <p:cNvSpPr>
              <a:spLocks noChangeArrowheads="1"/>
            </p:cNvSpPr>
            <p:nvPr userDrawn="1"/>
          </p:nvSpPr>
          <p:spPr bwMode="auto">
            <a:xfrm>
              <a:off x="1118553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304">
              <a:extLst>
                <a:ext uri="{FF2B5EF4-FFF2-40B4-BE49-F238E27FC236}">
                  <a16:creationId xmlns:a16="http://schemas.microsoft.com/office/drawing/2014/main" id="{8208672B-AA54-4237-B288-2F3B3E9FCD79}"/>
                </a:ext>
              </a:extLst>
            </p:cNvPr>
            <p:cNvSpPr>
              <a:spLocks noChangeArrowheads="1"/>
            </p:cNvSpPr>
            <p:nvPr userDrawn="1"/>
          </p:nvSpPr>
          <p:spPr bwMode="auto">
            <a:xfrm>
              <a:off x="1169670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9" name="Title 1"/>
          <p:cNvSpPr>
            <a:spLocks noGrp="1"/>
          </p:cNvSpPr>
          <p:nvPr>
            <p:ph type="title" hasCustomPrompt="1"/>
          </p:nvPr>
        </p:nvSpPr>
        <p:spPr>
          <a:xfrm>
            <a:off x="584200" y="2979778"/>
            <a:ext cx="6883400" cy="553998"/>
          </a:xfrm>
          <a:noFill/>
        </p:spPr>
        <p:txBody>
          <a:bodyPr wrap="square"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68834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FBA90332-A7D9-4353-82A5-431FF1E924E8}"/>
              </a:ext>
            </a:extLst>
          </p:cNvPr>
          <p:cNvPicPr>
            <a:picLocks noChangeAspect="1"/>
          </p:cNvPicPr>
          <p:nvPr userDrawn="1"/>
        </p:nvPicPr>
        <p:blipFill>
          <a:blip r:embed="rId2"/>
          <a:stretch>
            <a:fillRect/>
          </a:stretch>
        </p:blipFill>
        <p:spPr bwMode="invGray">
          <a:xfrm>
            <a:off x="584200" y="585788"/>
            <a:ext cx="1366245" cy="292608"/>
          </a:xfrm>
          <a:prstGeom prst="rect">
            <a:avLst/>
          </a:prstGeom>
        </p:spPr>
      </p:pic>
      <p:grpSp>
        <p:nvGrpSpPr>
          <p:cNvPr id="348" name="Group 347">
            <a:extLst>
              <a:ext uri="{FF2B5EF4-FFF2-40B4-BE49-F238E27FC236}">
                <a16:creationId xmlns:a16="http://schemas.microsoft.com/office/drawing/2014/main" id="{F3FCA3DF-7F82-469B-A5E2-AD3FCDCFA740}"/>
              </a:ext>
            </a:extLst>
          </p:cNvPr>
          <p:cNvGrpSpPr/>
          <p:nvPr userDrawn="1"/>
        </p:nvGrpSpPr>
        <p:grpSpPr>
          <a:xfrm>
            <a:off x="1481138" y="3831444"/>
            <a:ext cx="10718801" cy="2635251"/>
            <a:chOff x="1481138" y="3831444"/>
            <a:chExt cx="10718801" cy="2635251"/>
          </a:xfrm>
        </p:grpSpPr>
        <p:grpSp>
          <p:nvGrpSpPr>
            <p:cNvPr id="349" name="Group 348">
              <a:extLst>
                <a:ext uri="{FF2B5EF4-FFF2-40B4-BE49-F238E27FC236}">
                  <a16:creationId xmlns:a16="http://schemas.microsoft.com/office/drawing/2014/main" id="{E08B5B86-7158-4A4F-A0DC-17449D6DFE75}"/>
                </a:ext>
              </a:extLst>
            </p:cNvPr>
            <p:cNvGrpSpPr/>
            <p:nvPr userDrawn="1"/>
          </p:nvGrpSpPr>
          <p:grpSpPr>
            <a:xfrm>
              <a:off x="8050213" y="3831444"/>
              <a:ext cx="4149726" cy="2635251"/>
              <a:chOff x="8050213" y="3831444"/>
              <a:chExt cx="4149726" cy="2635251"/>
            </a:xfrm>
          </p:grpSpPr>
          <p:sp>
            <p:nvSpPr>
              <p:cNvPr id="376" name="Freeform 694">
                <a:extLst>
                  <a:ext uri="{FF2B5EF4-FFF2-40B4-BE49-F238E27FC236}">
                    <a16:creationId xmlns:a16="http://schemas.microsoft.com/office/drawing/2014/main" id="{7E1C7C7F-8648-4C22-B61A-2A0C9C52FEF5}"/>
                  </a:ext>
                </a:extLst>
              </p:cNvPr>
              <p:cNvSpPr>
                <a:spLocks/>
              </p:cNvSpPr>
              <p:nvPr userDrawn="1"/>
            </p:nvSpPr>
            <p:spPr bwMode="auto">
              <a:xfrm>
                <a:off x="8856663" y="5645957"/>
                <a:ext cx="538163" cy="190500"/>
              </a:xfrm>
              <a:custGeom>
                <a:avLst/>
                <a:gdLst>
                  <a:gd name="T0" fmla="*/ 0 w 293"/>
                  <a:gd name="T1" fmla="*/ 0 h 103"/>
                  <a:gd name="T2" fmla="*/ 1 w 293"/>
                  <a:gd name="T3" fmla="*/ 0 h 103"/>
                  <a:gd name="T4" fmla="*/ 108 w 293"/>
                  <a:gd name="T5" fmla="*/ 0 h 103"/>
                  <a:gd name="T6" fmla="*/ 190 w 293"/>
                  <a:gd name="T7" fmla="*/ 35 h 103"/>
                  <a:gd name="T8" fmla="*/ 255 w 293"/>
                  <a:gd name="T9" fmla="*/ 103 h 103"/>
                  <a:gd name="T10" fmla="*/ 293 w 293"/>
                  <a:gd name="T11" fmla="*/ 47 h 103"/>
                  <a:gd name="T12" fmla="*/ 248 w 293"/>
                  <a:gd name="T13" fmla="*/ 0 h 103"/>
                  <a:gd name="T14" fmla="*/ 0 w 293"/>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103">
                    <a:moveTo>
                      <a:pt x="0" y="0"/>
                    </a:moveTo>
                    <a:cubicBezTo>
                      <a:pt x="1" y="0"/>
                      <a:pt x="1" y="0"/>
                      <a:pt x="1" y="0"/>
                    </a:cubicBezTo>
                    <a:cubicBezTo>
                      <a:pt x="108" y="0"/>
                      <a:pt x="108" y="0"/>
                      <a:pt x="108" y="0"/>
                    </a:cubicBezTo>
                    <a:cubicBezTo>
                      <a:pt x="139" y="0"/>
                      <a:pt x="169" y="13"/>
                      <a:pt x="190" y="35"/>
                    </a:cubicBezTo>
                    <a:cubicBezTo>
                      <a:pt x="255" y="103"/>
                      <a:pt x="255" y="103"/>
                      <a:pt x="255" y="103"/>
                    </a:cubicBezTo>
                    <a:cubicBezTo>
                      <a:pt x="293" y="47"/>
                      <a:pt x="293" y="47"/>
                      <a:pt x="293" y="47"/>
                    </a:cubicBezTo>
                    <a:cubicBezTo>
                      <a:pt x="248" y="0"/>
                      <a:pt x="248" y="0"/>
                      <a:pt x="24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Freeform 695">
                <a:extLst>
                  <a:ext uri="{FF2B5EF4-FFF2-40B4-BE49-F238E27FC236}">
                    <a16:creationId xmlns:a16="http://schemas.microsoft.com/office/drawing/2014/main" id="{5F0693D5-70B4-4FB3-A1EB-8584ED5937D3}"/>
                  </a:ext>
                </a:extLst>
              </p:cNvPr>
              <p:cNvSpPr>
                <a:spLocks/>
              </p:cNvSpPr>
              <p:nvPr userDrawn="1"/>
            </p:nvSpPr>
            <p:spPr bwMode="auto">
              <a:xfrm>
                <a:off x="8050213" y="5525307"/>
                <a:ext cx="1484313" cy="120650"/>
              </a:xfrm>
              <a:custGeom>
                <a:avLst/>
                <a:gdLst>
                  <a:gd name="T0" fmla="*/ 0 w 807"/>
                  <a:gd name="T1" fmla="*/ 0 h 66"/>
                  <a:gd name="T2" fmla="*/ 0 w 807"/>
                  <a:gd name="T3" fmla="*/ 0 h 66"/>
                  <a:gd name="T4" fmla="*/ 296 w 807"/>
                  <a:gd name="T5" fmla="*/ 0 h 66"/>
                  <a:gd name="T6" fmla="*/ 306 w 807"/>
                  <a:gd name="T7" fmla="*/ 0 h 66"/>
                  <a:gd name="T8" fmla="*/ 438 w 807"/>
                  <a:gd name="T9" fmla="*/ 66 h 66"/>
                  <a:gd name="T10" fmla="*/ 686 w 807"/>
                  <a:gd name="T11" fmla="*/ 66 h 66"/>
                  <a:gd name="T12" fmla="*/ 763 w 807"/>
                  <a:gd name="T13" fmla="*/ 66 h 66"/>
                  <a:gd name="T14" fmla="*/ 807 w 807"/>
                  <a:gd name="T15" fmla="*/ 0 h 66"/>
                  <a:gd name="T16" fmla="*/ 0 w 807"/>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66">
                    <a:moveTo>
                      <a:pt x="0" y="0"/>
                    </a:moveTo>
                    <a:cubicBezTo>
                      <a:pt x="0" y="0"/>
                      <a:pt x="0" y="0"/>
                      <a:pt x="0" y="0"/>
                    </a:cubicBezTo>
                    <a:cubicBezTo>
                      <a:pt x="296" y="0"/>
                      <a:pt x="296" y="0"/>
                      <a:pt x="296" y="0"/>
                    </a:cubicBezTo>
                    <a:cubicBezTo>
                      <a:pt x="299" y="0"/>
                      <a:pt x="302" y="0"/>
                      <a:pt x="306" y="0"/>
                    </a:cubicBezTo>
                    <a:cubicBezTo>
                      <a:pt x="357" y="3"/>
                      <a:pt x="405" y="27"/>
                      <a:pt x="438" y="66"/>
                    </a:cubicBezTo>
                    <a:cubicBezTo>
                      <a:pt x="686" y="66"/>
                      <a:pt x="686" y="66"/>
                      <a:pt x="686" y="66"/>
                    </a:cubicBezTo>
                    <a:cubicBezTo>
                      <a:pt x="763" y="66"/>
                      <a:pt x="763" y="66"/>
                      <a:pt x="763" y="66"/>
                    </a:cubicBezTo>
                    <a:cubicBezTo>
                      <a:pt x="807" y="0"/>
                      <a:pt x="807" y="0"/>
                      <a:pt x="807"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Freeform 696">
                <a:extLst>
                  <a:ext uri="{FF2B5EF4-FFF2-40B4-BE49-F238E27FC236}">
                    <a16:creationId xmlns:a16="http://schemas.microsoft.com/office/drawing/2014/main" id="{7ED6E53B-1960-402B-BF59-0679E2B88FAC}"/>
                  </a:ext>
                </a:extLst>
              </p:cNvPr>
              <p:cNvSpPr>
                <a:spLocks/>
              </p:cNvSpPr>
              <p:nvPr userDrawn="1"/>
            </p:nvSpPr>
            <p:spPr bwMode="auto">
              <a:xfrm>
                <a:off x="11455401" y="5028419"/>
                <a:ext cx="744538" cy="122238"/>
              </a:xfrm>
              <a:custGeom>
                <a:avLst/>
                <a:gdLst>
                  <a:gd name="T0" fmla="*/ 469 w 469"/>
                  <a:gd name="T1" fmla="*/ 77 h 77"/>
                  <a:gd name="T2" fmla="*/ 469 w 469"/>
                  <a:gd name="T3" fmla="*/ 0 h 77"/>
                  <a:gd name="T4" fmla="*/ 78 w 469"/>
                  <a:gd name="T5" fmla="*/ 0 h 77"/>
                  <a:gd name="T6" fmla="*/ 0 w 469"/>
                  <a:gd name="T7" fmla="*/ 77 h 77"/>
                  <a:gd name="T8" fmla="*/ 469 w 469"/>
                  <a:gd name="T9" fmla="*/ 77 h 77"/>
                </a:gdLst>
                <a:ahLst/>
                <a:cxnLst>
                  <a:cxn ang="0">
                    <a:pos x="T0" y="T1"/>
                  </a:cxn>
                  <a:cxn ang="0">
                    <a:pos x="T2" y="T3"/>
                  </a:cxn>
                  <a:cxn ang="0">
                    <a:pos x="T4" y="T5"/>
                  </a:cxn>
                  <a:cxn ang="0">
                    <a:pos x="T6" y="T7"/>
                  </a:cxn>
                  <a:cxn ang="0">
                    <a:pos x="T8" y="T9"/>
                  </a:cxn>
                </a:cxnLst>
                <a:rect l="0" t="0" r="r" b="b"/>
                <a:pathLst>
                  <a:path w="469" h="77">
                    <a:moveTo>
                      <a:pt x="469" y="77"/>
                    </a:moveTo>
                    <a:lnTo>
                      <a:pt x="469" y="0"/>
                    </a:lnTo>
                    <a:lnTo>
                      <a:pt x="78" y="0"/>
                    </a:lnTo>
                    <a:lnTo>
                      <a:pt x="0" y="77"/>
                    </a:lnTo>
                    <a:lnTo>
                      <a:pt x="469"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697">
                <a:extLst>
                  <a:ext uri="{FF2B5EF4-FFF2-40B4-BE49-F238E27FC236}">
                    <a16:creationId xmlns:a16="http://schemas.microsoft.com/office/drawing/2014/main" id="{7830484B-BCA2-4C2C-AA41-07FF867E3925}"/>
                  </a:ext>
                </a:extLst>
              </p:cNvPr>
              <p:cNvSpPr>
                <a:spLocks/>
              </p:cNvSpPr>
              <p:nvPr userDrawn="1"/>
            </p:nvSpPr>
            <p:spPr bwMode="auto">
              <a:xfrm>
                <a:off x="10639426" y="5028419"/>
                <a:ext cx="766763" cy="122238"/>
              </a:xfrm>
              <a:custGeom>
                <a:avLst/>
                <a:gdLst>
                  <a:gd name="T0" fmla="*/ 0 w 483"/>
                  <a:gd name="T1" fmla="*/ 77 h 77"/>
                  <a:gd name="T2" fmla="*/ 405 w 483"/>
                  <a:gd name="T3" fmla="*/ 77 h 77"/>
                  <a:gd name="T4" fmla="*/ 483 w 483"/>
                  <a:gd name="T5" fmla="*/ 0 h 77"/>
                  <a:gd name="T6" fmla="*/ 75 w 483"/>
                  <a:gd name="T7" fmla="*/ 0 h 77"/>
                  <a:gd name="T8" fmla="*/ 0 w 483"/>
                  <a:gd name="T9" fmla="*/ 77 h 77"/>
                </a:gdLst>
                <a:ahLst/>
                <a:cxnLst>
                  <a:cxn ang="0">
                    <a:pos x="T0" y="T1"/>
                  </a:cxn>
                  <a:cxn ang="0">
                    <a:pos x="T2" y="T3"/>
                  </a:cxn>
                  <a:cxn ang="0">
                    <a:pos x="T4" y="T5"/>
                  </a:cxn>
                  <a:cxn ang="0">
                    <a:pos x="T6" y="T7"/>
                  </a:cxn>
                  <a:cxn ang="0">
                    <a:pos x="T8" y="T9"/>
                  </a:cxn>
                </a:cxnLst>
                <a:rect l="0" t="0" r="r" b="b"/>
                <a:pathLst>
                  <a:path w="483" h="77">
                    <a:moveTo>
                      <a:pt x="0" y="77"/>
                    </a:moveTo>
                    <a:lnTo>
                      <a:pt x="405" y="77"/>
                    </a:lnTo>
                    <a:lnTo>
                      <a:pt x="483" y="0"/>
                    </a:lnTo>
                    <a:lnTo>
                      <a:pt x="75" y="0"/>
                    </a:lnTo>
                    <a:lnTo>
                      <a:pt x="0"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Freeform 698">
                <a:extLst>
                  <a:ext uri="{FF2B5EF4-FFF2-40B4-BE49-F238E27FC236}">
                    <a16:creationId xmlns:a16="http://schemas.microsoft.com/office/drawing/2014/main" id="{2194219A-040C-481A-8F27-5C79A76F1853}"/>
                  </a:ext>
                </a:extLst>
              </p:cNvPr>
              <p:cNvSpPr>
                <a:spLocks/>
              </p:cNvSpPr>
              <p:nvPr userDrawn="1"/>
            </p:nvSpPr>
            <p:spPr bwMode="auto">
              <a:xfrm>
                <a:off x="9412288" y="4655357"/>
                <a:ext cx="2787650" cy="1811338"/>
              </a:xfrm>
              <a:custGeom>
                <a:avLst/>
                <a:gdLst>
                  <a:gd name="T0" fmla="*/ 1364 w 1516"/>
                  <a:gd name="T1" fmla="*/ 0 h 983"/>
                  <a:gd name="T2" fmla="*/ 1237 w 1516"/>
                  <a:gd name="T3" fmla="*/ 52 h 983"/>
                  <a:gd name="T4" fmla="*/ 1084 w 1516"/>
                  <a:gd name="T5" fmla="*/ 203 h 983"/>
                  <a:gd name="T6" fmla="*/ 1017 w 1516"/>
                  <a:gd name="T7" fmla="*/ 269 h 983"/>
                  <a:gd name="T8" fmla="*/ 376 w 1516"/>
                  <a:gd name="T9" fmla="*/ 901 h 983"/>
                  <a:gd name="T10" fmla="*/ 336 w 1516"/>
                  <a:gd name="T11" fmla="*/ 917 h 983"/>
                  <a:gd name="T12" fmla="*/ 296 w 1516"/>
                  <a:gd name="T13" fmla="*/ 900 h 983"/>
                  <a:gd name="T14" fmla="*/ 38 w 1516"/>
                  <a:gd name="T15" fmla="*/ 633 h 983"/>
                  <a:gd name="T16" fmla="*/ 0 w 1516"/>
                  <a:gd name="T17" fmla="*/ 689 h 983"/>
                  <a:gd name="T18" fmla="*/ 248 w 1516"/>
                  <a:gd name="T19" fmla="*/ 945 h 983"/>
                  <a:gd name="T20" fmla="*/ 335 w 1516"/>
                  <a:gd name="T21" fmla="*/ 983 h 983"/>
                  <a:gd name="T22" fmla="*/ 337 w 1516"/>
                  <a:gd name="T23" fmla="*/ 983 h 983"/>
                  <a:gd name="T24" fmla="*/ 423 w 1516"/>
                  <a:gd name="T25" fmla="*/ 947 h 983"/>
                  <a:gd name="T26" fmla="*/ 1111 w 1516"/>
                  <a:gd name="T27" fmla="*/ 269 h 983"/>
                  <a:gd name="T28" fmla="*/ 1178 w 1516"/>
                  <a:gd name="T29" fmla="*/ 203 h 983"/>
                  <a:gd name="T30" fmla="*/ 1283 w 1516"/>
                  <a:gd name="T31" fmla="*/ 99 h 983"/>
                  <a:gd name="T32" fmla="*/ 1364 w 1516"/>
                  <a:gd name="T33" fmla="*/ 66 h 983"/>
                  <a:gd name="T34" fmla="*/ 1516 w 1516"/>
                  <a:gd name="T35" fmla="*/ 66 h 983"/>
                  <a:gd name="T36" fmla="*/ 1516 w 1516"/>
                  <a:gd name="T37" fmla="*/ 0 h 983"/>
                  <a:gd name="T38" fmla="*/ 1364 w 1516"/>
                  <a:gd name="T39"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6" h="983">
                    <a:moveTo>
                      <a:pt x="1364" y="0"/>
                    </a:moveTo>
                    <a:cubicBezTo>
                      <a:pt x="1316" y="0"/>
                      <a:pt x="1271" y="19"/>
                      <a:pt x="1237" y="52"/>
                    </a:cubicBezTo>
                    <a:cubicBezTo>
                      <a:pt x="1084" y="203"/>
                      <a:pt x="1084" y="203"/>
                      <a:pt x="1084" y="203"/>
                    </a:cubicBezTo>
                    <a:cubicBezTo>
                      <a:pt x="1017" y="269"/>
                      <a:pt x="1017" y="269"/>
                      <a:pt x="1017" y="269"/>
                    </a:cubicBezTo>
                    <a:cubicBezTo>
                      <a:pt x="376" y="901"/>
                      <a:pt x="376" y="901"/>
                      <a:pt x="376" y="901"/>
                    </a:cubicBezTo>
                    <a:cubicBezTo>
                      <a:pt x="366" y="911"/>
                      <a:pt x="351" y="917"/>
                      <a:pt x="336" y="917"/>
                    </a:cubicBezTo>
                    <a:cubicBezTo>
                      <a:pt x="320" y="917"/>
                      <a:pt x="306" y="911"/>
                      <a:pt x="296" y="900"/>
                    </a:cubicBezTo>
                    <a:cubicBezTo>
                      <a:pt x="38" y="633"/>
                      <a:pt x="38" y="633"/>
                      <a:pt x="38" y="633"/>
                    </a:cubicBezTo>
                    <a:cubicBezTo>
                      <a:pt x="0" y="689"/>
                      <a:pt x="0" y="689"/>
                      <a:pt x="0" y="689"/>
                    </a:cubicBezTo>
                    <a:cubicBezTo>
                      <a:pt x="248" y="945"/>
                      <a:pt x="248" y="945"/>
                      <a:pt x="248" y="945"/>
                    </a:cubicBezTo>
                    <a:cubicBezTo>
                      <a:pt x="271" y="969"/>
                      <a:pt x="302" y="982"/>
                      <a:pt x="335" y="983"/>
                    </a:cubicBezTo>
                    <a:cubicBezTo>
                      <a:pt x="336" y="983"/>
                      <a:pt x="336" y="983"/>
                      <a:pt x="337" y="983"/>
                    </a:cubicBezTo>
                    <a:cubicBezTo>
                      <a:pt x="369" y="983"/>
                      <a:pt x="400" y="970"/>
                      <a:pt x="423" y="947"/>
                    </a:cubicBezTo>
                    <a:cubicBezTo>
                      <a:pt x="1111" y="269"/>
                      <a:pt x="1111" y="269"/>
                      <a:pt x="1111" y="269"/>
                    </a:cubicBezTo>
                    <a:cubicBezTo>
                      <a:pt x="1178" y="203"/>
                      <a:pt x="1178" y="203"/>
                      <a:pt x="1178" y="203"/>
                    </a:cubicBezTo>
                    <a:cubicBezTo>
                      <a:pt x="1283" y="99"/>
                      <a:pt x="1283" y="99"/>
                      <a:pt x="1283" y="99"/>
                    </a:cubicBezTo>
                    <a:cubicBezTo>
                      <a:pt x="1305" y="78"/>
                      <a:pt x="1333" y="66"/>
                      <a:pt x="1364" y="66"/>
                    </a:cubicBezTo>
                    <a:cubicBezTo>
                      <a:pt x="1516" y="66"/>
                      <a:pt x="1516" y="66"/>
                      <a:pt x="1516" y="66"/>
                    </a:cubicBezTo>
                    <a:cubicBezTo>
                      <a:pt x="1516" y="0"/>
                      <a:pt x="1516" y="0"/>
                      <a:pt x="1516" y="0"/>
                    </a:cubicBezTo>
                    <a:lnTo>
                      <a:pt x="13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Freeform 699">
                <a:extLst>
                  <a:ext uri="{FF2B5EF4-FFF2-40B4-BE49-F238E27FC236}">
                    <a16:creationId xmlns:a16="http://schemas.microsoft.com/office/drawing/2014/main" id="{903DFBBB-2D82-4B17-ABF4-02E5BAA222A4}"/>
                  </a:ext>
                </a:extLst>
              </p:cNvPr>
              <p:cNvSpPr>
                <a:spLocks/>
              </p:cNvSpPr>
              <p:nvPr userDrawn="1"/>
            </p:nvSpPr>
            <p:spPr bwMode="auto">
              <a:xfrm>
                <a:off x="9599613" y="3934632"/>
                <a:ext cx="2157413" cy="1711325"/>
              </a:xfrm>
              <a:custGeom>
                <a:avLst/>
                <a:gdLst>
                  <a:gd name="T0" fmla="*/ 1126 w 1173"/>
                  <a:gd name="T1" fmla="*/ 0 h 929"/>
                  <a:gd name="T2" fmla="*/ 537 w 1173"/>
                  <a:gd name="T3" fmla="*/ 594 h 929"/>
                  <a:gd name="T4" fmla="*/ 472 w 1173"/>
                  <a:gd name="T5" fmla="*/ 660 h 929"/>
                  <a:gd name="T6" fmla="*/ 329 w 1173"/>
                  <a:gd name="T7" fmla="*/ 805 h 929"/>
                  <a:gd name="T8" fmla="*/ 189 w 1173"/>
                  <a:gd name="T9" fmla="*/ 863 h 929"/>
                  <a:gd name="T10" fmla="*/ 45 w 1173"/>
                  <a:gd name="T11" fmla="*/ 863 h 929"/>
                  <a:gd name="T12" fmla="*/ 0 w 1173"/>
                  <a:gd name="T13" fmla="*/ 929 h 929"/>
                  <a:gd name="T14" fmla="*/ 189 w 1173"/>
                  <a:gd name="T15" fmla="*/ 929 h 929"/>
                  <a:gd name="T16" fmla="*/ 376 w 1173"/>
                  <a:gd name="T17" fmla="*/ 851 h 929"/>
                  <a:gd name="T18" fmla="*/ 565 w 1173"/>
                  <a:gd name="T19" fmla="*/ 660 h 929"/>
                  <a:gd name="T20" fmla="*/ 630 w 1173"/>
                  <a:gd name="T21" fmla="*/ 594 h 929"/>
                  <a:gd name="T22" fmla="*/ 1173 w 1173"/>
                  <a:gd name="T23" fmla="*/ 4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3" h="929">
                    <a:moveTo>
                      <a:pt x="1126" y="0"/>
                    </a:moveTo>
                    <a:cubicBezTo>
                      <a:pt x="537" y="594"/>
                      <a:pt x="537" y="594"/>
                      <a:pt x="537" y="594"/>
                    </a:cubicBezTo>
                    <a:cubicBezTo>
                      <a:pt x="472" y="660"/>
                      <a:pt x="472" y="660"/>
                      <a:pt x="472" y="660"/>
                    </a:cubicBezTo>
                    <a:cubicBezTo>
                      <a:pt x="329" y="805"/>
                      <a:pt x="329" y="805"/>
                      <a:pt x="329" y="805"/>
                    </a:cubicBezTo>
                    <a:cubicBezTo>
                      <a:pt x="292" y="842"/>
                      <a:pt x="241" y="863"/>
                      <a:pt x="189" y="863"/>
                    </a:cubicBezTo>
                    <a:cubicBezTo>
                      <a:pt x="45" y="863"/>
                      <a:pt x="45" y="863"/>
                      <a:pt x="45" y="863"/>
                    </a:cubicBezTo>
                    <a:cubicBezTo>
                      <a:pt x="0" y="929"/>
                      <a:pt x="0" y="929"/>
                      <a:pt x="0" y="929"/>
                    </a:cubicBezTo>
                    <a:cubicBezTo>
                      <a:pt x="189" y="929"/>
                      <a:pt x="189" y="929"/>
                      <a:pt x="189" y="929"/>
                    </a:cubicBezTo>
                    <a:cubicBezTo>
                      <a:pt x="259" y="929"/>
                      <a:pt x="327" y="901"/>
                      <a:pt x="376" y="851"/>
                    </a:cubicBezTo>
                    <a:cubicBezTo>
                      <a:pt x="565" y="660"/>
                      <a:pt x="565" y="660"/>
                      <a:pt x="565" y="660"/>
                    </a:cubicBezTo>
                    <a:cubicBezTo>
                      <a:pt x="630" y="594"/>
                      <a:pt x="630" y="594"/>
                      <a:pt x="630" y="594"/>
                    </a:cubicBezTo>
                    <a:cubicBezTo>
                      <a:pt x="1173" y="46"/>
                      <a:pt x="1173" y="46"/>
                      <a:pt x="1173" y="46"/>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700">
                <a:extLst>
                  <a:ext uri="{FF2B5EF4-FFF2-40B4-BE49-F238E27FC236}">
                    <a16:creationId xmlns:a16="http://schemas.microsoft.com/office/drawing/2014/main" id="{B4C45A58-AE6C-46CC-BEDD-B3E967B255A5}"/>
                  </a:ext>
                </a:extLst>
              </p:cNvPr>
              <p:cNvSpPr>
                <a:spLocks/>
              </p:cNvSpPr>
              <p:nvPr userDrawn="1"/>
            </p:nvSpPr>
            <p:spPr bwMode="auto">
              <a:xfrm>
                <a:off x="8610601" y="5026832"/>
                <a:ext cx="1976438" cy="1089025"/>
              </a:xfrm>
              <a:custGeom>
                <a:avLst/>
                <a:gdLst>
                  <a:gd name="T0" fmla="*/ 785 w 1075"/>
                  <a:gd name="T1" fmla="*/ 0 h 591"/>
                  <a:gd name="T2" fmla="*/ 629 w 1075"/>
                  <a:gd name="T3" fmla="*/ 83 h 591"/>
                  <a:gd name="T4" fmla="*/ 503 w 1075"/>
                  <a:gd name="T5" fmla="*/ 269 h 591"/>
                  <a:gd name="T6" fmla="*/ 459 w 1075"/>
                  <a:gd name="T7" fmla="*/ 335 h 591"/>
                  <a:gd name="T8" fmla="*/ 427 w 1075"/>
                  <a:gd name="T9" fmla="*/ 382 h 591"/>
                  <a:gd name="T10" fmla="*/ 389 w 1075"/>
                  <a:gd name="T11" fmla="*/ 438 h 591"/>
                  <a:gd name="T12" fmla="*/ 344 w 1075"/>
                  <a:gd name="T13" fmla="*/ 504 h 591"/>
                  <a:gd name="T14" fmla="*/ 305 w 1075"/>
                  <a:gd name="T15" fmla="*/ 526 h 591"/>
                  <a:gd name="T16" fmla="*/ 264 w 1075"/>
                  <a:gd name="T17" fmla="*/ 506 h 591"/>
                  <a:gd name="T18" fmla="*/ 141 w 1075"/>
                  <a:gd name="T19" fmla="*/ 344 h 591"/>
                  <a:gd name="T20" fmla="*/ 135 w 1075"/>
                  <a:gd name="T21" fmla="*/ 335 h 591"/>
                  <a:gd name="T22" fmla="*/ 0 w 1075"/>
                  <a:gd name="T23" fmla="*/ 335 h 591"/>
                  <a:gd name="T24" fmla="*/ 89 w 1075"/>
                  <a:gd name="T25" fmla="*/ 383 h 591"/>
                  <a:gd name="T26" fmla="*/ 212 w 1075"/>
                  <a:gd name="T27" fmla="*/ 546 h 591"/>
                  <a:gd name="T28" fmla="*/ 304 w 1075"/>
                  <a:gd name="T29" fmla="*/ 591 h 591"/>
                  <a:gd name="T30" fmla="*/ 307 w 1075"/>
                  <a:gd name="T31" fmla="*/ 591 h 591"/>
                  <a:gd name="T32" fmla="*/ 399 w 1075"/>
                  <a:gd name="T33" fmla="*/ 541 h 591"/>
                  <a:gd name="T34" fmla="*/ 436 w 1075"/>
                  <a:gd name="T35" fmla="*/ 486 h 591"/>
                  <a:gd name="T36" fmla="*/ 474 w 1075"/>
                  <a:gd name="T37" fmla="*/ 430 h 591"/>
                  <a:gd name="T38" fmla="*/ 538 w 1075"/>
                  <a:gd name="T39" fmla="*/ 335 h 591"/>
                  <a:gd name="T40" fmla="*/ 583 w 1075"/>
                  <a:gd name="T41" fmla="*/ 269 h 591"/>
                  <a:gd name="T42" fmla="*/ 684 w 1075"/>
                  <a:gd name="T43" fmla="*/ 120 h 591"/>
                  <a:gd name="T44" fmla="*/ 785 w 1075"/>
                  <a:gd name="T45" fmla="*/ 66 h 591"/>
                  <a:gd name="T46" fmla="*/ 1010 w 1075"/>
                  <a:gd name="T47" fmla="*/ 66 h 591"/>
                  <a:gd name="T48" fmla="*/ 1075 w 1075"/>
                  <a:gd name="T49" fmla="*/ 0 h 591"/>
                  <a:gd name="T50" fmla="*/ 785 w 1075"/>
                  <a:gd name="T51"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5" h="591">
                    <a:moveTo>
                      <a:pt x="785" y="0"/>
                    </a:moveTo>
                    <a:cubicBezTo>
                      <a:pt x="722" y="0"/>
                      <a:pt x="664" y="31"/>
                      <a:pt x="629" y="83"/>
                    </a:cubicBezTo>
                    <a:cubicBezTo>
                      <a:pt x="503" y="269"/>
                      <a:pt x="503" y="269"/>
                      <a:pt x="503" y="269"/>
                    </a:cubicBezTo>
                    <a:cubicBezTo>
                      <a:pt x="459" y="335"/>
                      <a:pt x="459" y="335"/>
                      <a:pt x="459" y="335"/>
                    </a:cubicBezTo>
                    <a:cubicBezTo>
                      <a:pt x="427" y="382"/>
                      <a:pt x="427" y="382"/>
                      <a:pt x="427" y="382"/>
                    </a:cubicBezTo>
                    <a:cubicBezTo>
                      <a:pt x="389" y="438"/>
                      <a:pt x="389" y="438"/>
                      <a:pt x="389" y="438"/>
                    </a:cubicBezTo>
                    <a:cubicBezTo>
                      <a:pt x="344" y="504"/>
                      <a:pt x="344" y="504"/>
                      <a:pt x="344" y="504"/>
                    </a:cubicBezTo>
                    <a:cubicBezTo>
                      <a:pt x="335" y="517"/>
                      <a:pt x="321" y="525"/>
                      <a:pt x="305" y="526"/>
                    </a:cubicBezTo>
                    <a:cubicBezTo>
                      <a:pt x="289" y="526"/>
                      <a:pt x="274" y="519"/>
                      <a:pt x="264" y="506"/>
                    </a:cubicBezTo>
                    <a:cubicBezTo>
                      <a:pt x="141" y="344"/>
                      <a:pt x="141" y="344"/>
                      <a:pt x="141" y="344"/>
                    </a:cubicBezTo>
                    <a:cubicBezTo>
                      <a:pt x="139" y="341"/>
                      <a:pt x="137" y="338"/>
                      <a:pt x="135" y="335"/>
                    </a:cubicBezTo>
                    <a:cubicBezTo>
                      <a:pt x="0" y="335"/>
                      <a:pt x="0" y="335"/>
                      <a:pt x="0" y="335"/>
                    </a:cubicBezTo>
                    <a:cubicBezTo>
                      <a:pt x="35" y="337"/>
                      <a:pt x="68" y="355"/>
                      <a:pt x="89" y="383"/>
                    </a:cubicBezTo>
                    <a:cubicBezTo>
                      <a:pt x="212" y="546"/>
                      <a:pt x="212" y="546"/>
                      <a:pt x="212" y="546"/>
                    </a:cubicBezTo>
                    <a:cubicBezTo>
                      <a:pt x="234" y="575"/>
                      <a:pt x="267" y="591"/>
                      <a:pt x="304" y="591"/>
                    </a:cubicBezTo>
                    <a:cubicBezTo>
                      <a:pt x="305" y="591"/>
                      <a:pt x="306" y="591"/>
                      <a:pt x="307" y="591"/>
                    </a:cubicBezTo>
                    <a:cubicBezTo>
                      <a:pt x="344" y="590"/>
                      <a:pt x="378" y="572"/>
                      <a:pt x="399" y="541"/>
                    </a:cubicBezTo>
                    <a:cubicBezTo>
                      <a:pt x="436" y="486"/>
                      <a:pt x="436" y="486"/>
                      <a:pt x="436" y="486"/>
                    </a:cubicBezTo>
                    <a:cubicBezTo>
                      <a:pt x="474" y="430"/>
                      <a:pt x="474" y="430"/>
                      <a:pt x="474" y="430"/>
                    </a:cubicBezTo>
                    <a:cubicBezTo>
                      <a:pt x="538" y="335"/>
                      <a:pt x="538" y="335"/>
                      <a:pt x="538" y="335"/>
                    </a:cubicBezTo>
                    <a:cubicBezTo>
                      <a:pt x="583" y="269"/>
                      <a:pt x="583" y="269"/>
                      <a:pt x="583" y="269"/>
                    </a:cubicBezTo>
                    <a:cubicBezTo>
                      <a:pt x="684" y="120"/>
                      <a:pt x="684" y="120"/>
                      <a:pt x="684" y="120"/>
                    </a:cubicBezTo>
                    <a:cubicBezTo>
                      <a:pt x="706" y="86"/>
                      <a:pt x="744" y="66"/>
                      <a:pt x="785" y="66"/>
                    </a:cubicBezTo>
                    <a:cubicBezTo>
                      <a:pt x="1010" y="66"/>
                      <a:pt x="1010" y="66"/>
                      <a:pt x="1010" y="66"/>
                    </a:cubicBezTo>
                    <a:cubicBezTo>
                      <a:pt x="1075" y="0"/>
                      <a:pt x="1075" y="0"/>
                      <a:pt x="1075" y="0"/>
                    </a:cubicBezTo>
                    <a:lnTo>
                      <a:pt x="78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Freeform 701">
                <a:extLst>
                  <a:ext uri="{FF2B5EF4-FFF2-40B4-BE49-F238E27FC236}">
                    <a16:creationId xmlns:a16="http://schemas.microsoft.com/office/drawing/2014/main" id="{6024C091-88F3-46A2-BA03-624A988DCBCB}"/>
                  </a:ext>
                </a:extLst>
              </p:cNvPr>
              <p:cNvSpPr>
                <a:spLocks/>
              </p:cNvSpPr>
              <p:nvPr userDrawn="1"/>
            </p:nvSpPr>
            <p:spPr bwMode="auto">
              <a:xfrm>
                <a:off x="8050213" y="5525307"/>
                <a:ext cx="806450" cy="120650"/>
              </a:xfrm>
              <a:custGeom>
                <a:avLst/>
                <a:gdLst>
                  <a:gd name="T0" fmla="*/ 306 w 438"/>
                  <a:gd name="T1" fmla="*/ 0 h 66"/>
                  <a:gd name="T2" fmla="*/ 0 w 438"/>
                  <a:gd name="T3" fmla="*/ 0 h 66"/>
                  <a:gd name="T4" fmla="*/ 0 w 438"/>
                  <a:gd name="T5" fmla="*/ 66 h 66"/>
                  <a:gd name="T6" fmla="*/ 438 w 438"/>
                  <a:gd name="T7" fmla="*/ 66 h 66"/>
                  <a:gd name="T8" fmla="*/ 306 w 438"/>
                  <a:gd name="T9" fmla="*/ 0 h 66"/>
                </a:gdLst>
                <a:ahLst/>
                <a:cxnLst>
                  <a:cxn ang="0">
                    <a:pos x="T0" y="T1"/>
                  </a:cxn>
                  <a:cxn ang="0">
                    <a:pos x="T2" y="T3"/>
                  </a:cxn>
                  <a:cxn ang="0">
                    <a:pos x="T4" y="T5"/>
                  </a:cxn>
                  <a:cxn ang="0">
                    <a:pos x="T6" y="T7"/>
                  </a:cxn>
                  <a:cxn ang="0">
                    <a:pos x="T8" y="T9"/>
                  </a:cxn>
                </a:cxnLst>
                <a:rect l="0" t="0" r="r" b="b"/>
                <a:pathLst>
                  <a:path w="438" h="66">
                    <a:moveTo>
                      <a:pt x="306" y="0"/>
                    </a:moveTo>
                    <a:cubicBezTo>
                      <a:pt x="0" y="0"/>
                      <a:pt x="0" y="0"/>
                      <a:pt x="0" y="0"/>
                    </a:cubicBezTo>
                    <a:cubicBezTo>
                      <a:pt x="0" y="66"/>
                      <a:pt x="0" y="66"/>
                      <a:pt x="0" y="66"/>
                    </a:cubicBezTo>
                    <a:cubicBezTo>
                      <a:pt x="438" y="66"/>
                      <a:pt x="438" y="66"/>
                      <a:pt x="438" y="66"/>
                    </a:cubicBezTo>
                    <a:cubicBezTo>
                      <a:pt x="405" y="27"/>
                      <a:pt x="357" y="3"/>
                      <a:pt x="30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Freeform 702">
                <a:extLst>
                  <a:ext uri="{FF2B5EF4-FFF2-40B4-BE49-F238E27FC236}">
                    <a16:creationId xmlns:a16="http://schemas.microsoft.com/office/drawing/2014/main" id="{843F75FC-ACD8-4628-9FCE-668A6D62492E}"/>
                  </a:ext>
                </a:extLst>
              </p:cNvPr>
              <p:cNvSpPr>
                <a:spLocks/>
              </p:cNvSpPr>
              <p:nvPr userDrawn="1"/>
            </p:nvSpPr>
            <p:spPr bwMode="auto">
              <a:xfrm>
                <a:off x="11604626" y="3831444"/>
                <a:ext cx="255588" cy="255588"/>
              </a:xfrm>
              <a:custGeom>
                <a:avLst/>
                <a:gdLst>
                  <a:gd name="T0" fmla="*/ 161 w 161"/>
                  <a:gd name="T1" fmla="*/ 0 h 161"/>
                  <a:gd name="T2" fmla="*/ 0 w 161"/>
                  <a:gd name="T3" fmla="*/ 34 h 161"/>
                  <a:gd name="T4" fmla="*/ 128 w 161"/>
                  <a:gd name="T5" fmla="*/ 161 h 161"/>
                  <a:gd name="T6" fmla="*/ 161 w 161"/>
                  <a:gd name="T7" fmla="*/ 0 h 161"/>
                </a:gdLst>
                <a:ahLst/>
                <a:cxnLst>
                  <a:cxn ang="0">
                    <a:pos x="T0" y="T1"/>
                  </a:cxn>
                  <a:cxn ang="0">
                    <a:pos x="T2" y="T3"/>
                  </a:cxn>
                  <a:cxn ang="0">
                    <a:pos x="T4" y="T5"/>
                  </a:cxn>
                  <a:cxn ang="0">
                    <a:pos x="T6" y="T7"/>
                  </a:cxn>
                </a:cxnLst>
                <a:rect l="0" t="0" r="r" b="b"/>
                <a:pathLst>
                  <a:path w="161" h="161">
                    <a:moveTo>
                      <a:pt x="161" y="0"/>
                    </a:moveTo>
                    <a:lnTo>
                      <a:pt x="0" y="34"/>
                    </a:lnTo>
                    <a:lnTo>
                      <a:pt x="128" y="161"/>
                    </a:lnTo>
                    <a:lnTo>
                      <a:pt x="1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0" name="Group 349">
              <a:extLst>
                <a:ext uri="{FF2B5EF4-FFF2-40B4-BE49-F238E27FC236}">
                  <a16:creationId xmlns:a16="http://schemas.microsoft.com/office/drawing/2014/main" id="{5F185874-F0BE-4A9D-8FAB-A007BF165D89}"/>
                </a:ext>
              </a:extLst>
            </p:cNvPr>
            <p:cNvGrpSpPr/>
            <p:nvPr userDrawn="1"/>
          </p:nvGrpSpPr>
          <p:grpSpPr>
            <a:xfrm>
              <a:off x="4818028" y="5137957"/>
              <a:ext cx="896937" cy="744537"/>
              <a:chOff x="4860926" y="5137957"/>
              <a:chExt cx="896937" cy="744537"/>
            </a:xfrm>
          </p:grpSpPr>
          <p:sp>
            <p:nvSpPr>
              <p:cNvPr id="368" name="Freeform 703">
                <a:extLst>
                  <a:ext uri="{FF2B5EF4-FFF2-40B4-BE49-F238E27FC236}">
                    <a16:creationId xmlns:a16="http://schemas.microsoft.com/office/drawing/2014/main" id="{115230CC-6300-4A94-A2BC-400A3F9C014D}"/>
                  </a:ext>
                </a:extLst>
              </p:cNvPr>
              <p:cNvSpPr>
                <a:spLocks/>
              </p:cNvSpPr>
              <p:nvPr userDrawn="1"/>
            </p:nvSpPr>
            <p:spPr bwMode="auto">
              <a:xfrm>
                <a:off x="5754688" y="55856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Freeform 704">
                <a:extLst>
                  <a:ext uri="{FF2B5EF4-FFF2-40B4-BE49-F238E27FC236}">
                    <a16:creationId xmlns:a16="http://schemas.microsoft.com/office/drawing/2014/main" id="{10F76E73-0B67-46D5-B915-1882CDBC1E2F}"/>
                  </a:ext>
                </a:extLst>
              </p:cNvPr>
              <p:cNvSpPr>
                <a:spLocks/>
              </p:cNvSpPr>
              <p:nvPr userDrawn="1"/>
            </p:nvSpPr>
            <p:spPr bwMode="auto">
              <a:xfrm>
                <a:off x="5586413" y="5612619"/>
                <a:ext cx="171450" cy="269875"/>
              </a:xfrm>
              <a:custGeom>
                <a:avLst/>
                <a:gdLst>
                  <a:gd name="T0" fmla="*/ 47 w 93"/>
                  <a:gd name="T1" fmla="*/ 0 h 146"/>
                  <a:gd name="T2" fmla="*/ 0 w 93"/>
                  <a:gd name="T3" fmla="*/ 114 h 146"/>
                  <a:gd name="T4" fmla="*/ 32 w 93"/>
                  <a:gd name="T5" fmla="*/ 146 h 146"/>
                  <a:gd name="T6" fmla="*/ 93 w 93"/>
                  <a:gd name="T7" fmla="*/ 0 h 146"/>
                  <a:gd name="T8" fmla="*/ 47 w 93"/>
                  <a:gd name="T9" fmla="*/ 0 h 146"/>
                </a:gdLst>
                <a:ahLst/>
                <a:cxnLst>
                  <a:cxn ang="0">
                    <a:pos x="T0" y="T1"/>
                  </a:cxn>
                  <a:cxn ang="0">
                    <a:pos x="T2" y="T3"/>
                  </a:cxn>
                  <a:cxn ang="0">
                    <a:pos x="T4" y="T5"/>
                  </a:cxn>
                  <a:cxn ang="0">
                    <a:pos x="T6" y="T7"/>
                  </a:cxn>
                  <a:cxn ang="0">
                    <a:pos x="T8" y="T9"/>
                  </a:cxn>
                </a:cxnLst>
                <a:rect l="0" t="0" r="r" b="b"/>
                <a:pathLst>
                  <a:path w="93" h="146">
                    <a:moveTo>
                      <a:pt x="47" y="0"/>
                    </a:moveTo>
                    <a:cubicBezTo>
                      <a:pt x="44" y="43"/>
                      <a:pt x="27" y="83"/>
                      <a:pt x="0" y="114"/>
                    </a:cubicBezTo>
                    <a:cubicBezTo>
                      <a:pt x="32" y="146"/>
                      <a:pt x="32" y="146"/>
                      <a:pt x="32" y="146"/>
                    </a:cubicBezTo>
                    <a:cubicBezTo>
                      <a:pt x="67" y="107"/>
                      <a:pt x="89" y="56"/>
                      <a:pt x="93"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Freeform 705">
                <a:extLst>
                  <a:ext uri="{FF2B5EF4-FFF2-40B4-BE49-F238E27FC236}">
                    <a16:creationId xmlns:a16="http://schemas.microsoft.com/office/drawing/2014/main" id="{B823190F-BE64-4B97-8DBF-B7354E210A3D}"/>
                  </a:ext>
                </a:extLst>
              </p:cNvPr>
              <p:cNvSpPr>
                <a:spLocks/>
              </p:cNvSpPr>
              <p:nvPr userDrawn="1"/>
            </p:nvSpPr>
            <p:spPr bwMode="auto">
              <a:xfrm>
                <a:off x="5586413" y="5288769"/>
                <a:ext cx="171450" cy="269875"/>
              </a:xfrm>
              <a:custGeom>
                <a:avLst/>
                <a:gdLst>
                  <a:gd name="T0" fmla="*/ 0 w 93"/>
                  <a:gd name="T1" fmla="*/ 33 h 146"/>
                  <a:gd name="T2" fmla="*/ 47 w 93"/>
                  <a:gd name="T3" fmla="*/ 146 h 146"/>
                  <a:gd name="T4" fmla="*/ 93 w 93"/>
                  <a:gd name="T5" fmla="*/ 146 h 146"/>
                  <a:gd name="T6" fmla="*/ 32 w 93"/>
                  <a:gd name="T7" fmla="*/ 0 h 146"/>
                  <a:gd name="T8" fmla="*/ 0 w 93"/>
                  <a:gd name="T9" fmla="*/ 33 h 146"/>
                </a:gdLst>
                <a:ahLst/>
                <a:cxnLst>
                  <a:cxn ang="0">
                    <a:pos x="T0" y="T1"/>
                  </a:cxn>
                  <a:cxn ang="0">
                    <a:pos x="T2" y="T3"/>
                  </a:cxn>
                  <a:cxn ang="0">
                    <a:pos x="T4" y="T5"/>
                  </a:cxn>
                  <a:cxn ang="0">
                    <a:pos x="T6" y="T7"/>
                  </a:cxn>
                  <a:cxn ang="0">
                    <a:pos x="T8" y="T9"/>
                  </a:cxn>
                </a:cxnLst>
                <a:rect l="0" t="0" r="r" b="b"/>
                <a:pathLst>
                  <a:path w="93" h="146">
                    <a:moveTo>
                      <a:pt x="0" y="33"/>
                    </a:moveTo>
                    <a:cubicBezTo>
                      <a:pt x="28" y="65"/>
                      <a:pt x="44" y="105"/>
                      <a:pt x="47" y="146"/>
                    </a:cubicBezTo>
                    <a:cubicBezTo>
                      <a:pt x="93" y="146"/>
                      <a:pt x="93" y="146"/>
                      <a:pt x="93" y="146"/>
                    </a:cubicBezTo>
                    <a:cubicBezTo>
                      <a:pt x="90" y="94"/>
                      <a:pt x="69" y="42"/>
                      <a:pt x="32" y="0"/>
                    </a:cubicBezTo>
                    <a:lnTo>
                      <a:pt x="0" y="33"/>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Freeform 706">
                <a:extLst>
                  <a:ext uri="{FF2B5EF4-FFF2-40B4-BE49-F238E27FC236}">
                    <a16:creationId xmlns:a16="http://schemas.microsoft.com/office/drawing/2014/main" id="{0E1C8F53-BF8C-4A81-8830-3F8EB6E4D54D}"/>
                  </a:ext>
                </a:extLst>
              </p:cNvPr>
              <p:cNvSpPr>
                <a:spLocks/>
              </p:cNvSpPr>
              <p:nvPr userDrawn="1"/>
            </p:nvSpPr>
            <p:spPr bwMode="auto">
              <a:xfrm>
                <a:off x="5337176" y="5137957"/>
                <a:ext cx="266700" cy="171450"/>
              </a:xfrm>
              <a:custGeom>
                <a:avLst/>
                <a:gdLst>
                  <a:gd name="T0" fmla="*/ 0 w 145"/>
                  <a:gd name="T1" fmla="*/ 46 h 93"/>
                  <a:gd name="T2" fmla="*/ 113 w 145"/>
                  <a:gd name="T3" fmla="*/ 93 h 93"/>
                  <a:gd name="T4" fmla="*/ 145 w 145"/>
                  <a:gd name="T5" fmla="*/ 60 h 93"/>
                  <a:gd name="T6" fmla="*/ 0 w 145"/>
                  <a:gd name="T7" fmla="*/ 0 h 93"/>
                  <a:gd name="T8" fmla="*/ 0 w 145"/>
                  <a:gd name="T9" fmla="*/ 46 h 93"/>
                </a:gdLst>
                <a:ahLst/>
                <a:cxnLst>
                  <a:cxn ang="0">
                    <a:pos x="T0" y="T1"/>
                  </a:cxn>
                  <a:cxn ang="0">
                    <a:pos x="T2" y="T3"/>
                  </a:cxn>
                  <a:cxn ang="0">
                    <a:pos x="T4" y="T5"/>
                  </a:cxn>
                  <a:cxn ang="0">
                    <a:pos x="T6" y="T7"/>
                  </a:cxn>
                  <a:cxn ang="0">
                    <a:pos x="T8" y="T9"/>
                  </a:cxn>
                </a:cxnLst>
                <a:rect l="0" t="0" r="r" b="b"/>
                <a:pathLst>
                  <a:path w="145" h="93">
                    <a:moveTo>
                      <a:pt x="0" y="46"/>
                    </a:moveTo>
                    <a:cubicBezTo>
                      <a:pt x="43" y="49"/>
                      <a:pt x="82" y="66"/>
                      <a:pt x="113" y="93"/>
                    </a:cubicBezTo>
                    <a:cubicBezTo>
                      <a:pt x="145" y="60"/>
                      <a:pt x="145" y="60"/>
                      <a:pt x="145" y="60"/>
                    </a:cubicBezTo>
                    <a:cubicBezTo>
                      <a:pt x="106" y="26"/>
                      <a:pt x="55" y="3"/>
                      <a:pt x="0" y="0"/>
                    </a:cubicBezTo>
                    <a:lnTo>
                      <a:pt x="0" y="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Freeform 707">
                <a:extLst>
                  <a:ext uri="{FF2B5EF4-FFF2-40B4-BE49-F238E27FC236}">
                    <a16:creationId xmlns:a16="http://schemas.microsoft.com/office/drawing/2014/main" id="{7438BD9A-7664-427E-8587-29AF1D0DBF91}"/>
                  </a:ext>
                </a:extLst>
              </p:cNvPr>
              <p:cNvSpPr>
                <a:spLocks/>
              </p:cNvSpPr>
              <p:nvPr userDrawn="1"/>
            </p:nvSpPr>
            <p:spPr bwMode="auto">
              <a:xfrm>
                <a:off x="5013326" y="5137957"/>
                <a:ext cx="266700" cy="171450"/>
              </a:xfrm>
              <a:custGeom>
                <a:avLst/>
                <a:gdLst>
                  <a:gd name="T0" fmla="*/ 32 w 145"/>
                  <a:gd name="T1" fmla="*/ 93 h 93"/>
                  <a:gd name="T2" fmla="*/ 145 w 145"/>
                  <a:gd name="T3" fmla="*/ 46 h 93"/>
                  <a:gd name="T4" fmla="*/ 145 w 145"/>
                  <a:gd name="T5" fmla="*/ 0 h 93"/>
                  <a:gd name="T6" fmla="*/ 0 w 145"/>
                  <a:gd name="T7" fmla="*/ 60 h 93"/>
                  <a:gd name="T8" fmla="*/ 32 w 145"/>
                  <a:gd name="T9" fmla="*/ 93 h 93"/>
                </a:gdLst>
                <a:ahLst/>
                <a:cxnLst>
                  <a:cxn ang="0">
                    <a:pos x="T0" y="T1"/>
                  </a:cxn>
                  <a:cxn ang="0">
                    <a:pos x="T2" y="T3"/>
                  </a:cxn>
                  <a:cxn ang="0">
                    <a:pos x="T4" y="T5"/>
                  </a:cxn>
                  <a:cxn ang="0">
                    <a:pos x="T6" y="T7"/>
                  </a:cxn>
                  <a:cxn ang="0">
                    <a:pos x="T8" y="T9"/>
                  </a:cxn>
                </a:cxnLst>
                <a:rect l="0" t="0" r="r" b="b"/>
                <a:pathLst>
                  <a:path w="145" h="93">
                    <a:moveTo>
                      <a:pt x="32" y="93"/>
                    </a:moveTo>
                    <a:cubicBezTo>
                      <a:pt x="65" y="65"/>
                      <a:pt x="105" y="49"/>
                      <a:pt x="145" y="46"/>
                    </a:cubicBezTo>
                    <a:cubicBezTo>
                      <a:pt x="145" y="0"/>
                      <a:pt x="145" y="0"/>
                      <a:pt x="145" y="0"/>
                    </a:cubicBezTo>
                    <a:cubicBezTo>
                      <a:pt x="93" y="3"/>
                      <a:pt x="42" y="23"/>
                      <a:pt x="0" y="60"/>
                    </a:cubicBezTo>
                    <a:lnTo>
                      <a:pt x="32" y="93"/>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708">
                <a:extLst>
                  <a:ext uri="{FF2B5EF4-FFF2-40B4-BE49-F238E27FC236}">
                    <a16:creationId xmlns:a16="http://schemas.microsoft.com/office/drawing/2014/main" id="{FD3E2397-6940-4A1F-B01D-A7BED138E4A7}"/>
                  </a:ext>
                </a:extLst>
              </p:cNvPr>
              <p:cNvSpPr>
                <a:spLocks/>
              </p:cNvSpPr>
              <p:nvPr userDrawn="1"/>
            </p:nvSpPr>
            <p:spPr bwMode="auto">
              <a:xfrm>
                <a:off x="4860926" y="5288769"/>
                <a:ext cx="171450" cy="269875"/>
              </a:xfrm>
              <a:custGeom>
                <a:avLst/>
                <a:gdLst>
                  <a:gd name="T0" fmla="*/ 46 w 93"/>
                  <a:gd name="T1" fmla="*/ 146 h 146"/>
                  <a:gd name="T2" fmla="*/ 93 w 93"/>
                  <a:gd name="T3" fmla="*/ 33 h 146"/>
                  <a:gd name="T4" fmla="*/ 61 w 93"/>
                  <a:gd name="T5" fmla="*/ 0 h 146"/>
                  <a:gd name="T6" fmla="*/ 0 w 93"/>
                  <a:gd name="T7" fmla="*/ 146 h 146"/>
                  <a:gd name="T8" fmla="*/ 46 w 93"/>
                  <a:gd name="T9" fmla="*/ 146 h 146"/>
                </a:gdLst>
                <a:ahLst/>
                <a:cxnLst>
                  <a:cxn ang="0">
                    <a:pos x="T0" y="T1"/>
                  </a:cxn>
                  <a:cxn ang="0">
                    <a:pos x="T2" y="T3"/>
                  </a:cxn>
                  <a:cxn ang="0">
                    <a:pos x="T4" y="T5"/>
                  </a:cxn>
                  <a:cxn ang="0">
                    <a:pos x="T6" y="T7"/>
                  </a:cxn>
                  <a:cxn ang="0">
                    <a:pos x="T8" y="T9"/>
                  </a:cxn>
                </a:cxnLst>
                <a:rect l="0" t="0" r="r" b="b"/>
                <a:pathLst>
                  <a:path w="93" h="146">
                    <a:moveTo>
                      <a:pt x="46" y="146"/>
                    </a:moveTo>
                    <a:cubicBezTo>
                      <a:pt x="49" y="103"/>
                      <a:pt x="67" y="64"/>
                      <a:pt x="93" y="33"/>
                    </a:cubicBezTo>
                    <a:cubicBezTo>
                      <a:pt x="61" y="0"/>
                      <a:pt x="61" y="0"/>
                      <a:pt x="61" y="0"/>
                    </a:cubicBezTo>
                    <a:cubicBezTo>
                      <a:pt x="26" y="40"/>
                      <a:pt x="4" y="90"/>
                      <a:pt x="0" y="146"/>
                    </a:cubicBezTo>
                    <a:lnTo>
                      <a:pt x="46" y="1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Oval 709">
                <a:extLst>
                  <a:ext uri="{FF2B5EF4-FFF2-40B4-BE49-F238E27FC236}">
                    <a16:creationId xmlns:a16="http://schemas.microsoft.com/office/drawing/2014/main" id="{68AB0BBF-82BC-4FD4-97BA-F32CD2CCC582}"/>
                  </a:ext>
                </a:extLst>
              </p:cNvPr>
              <p:cNvSpPr>
                <a:spLocks noChangeArrowheads="1"/>
              </p:cNvSpPr>
              <p:nvPr userDrawn="1"/>
            </p:nvSpPr>
            <p:spPr bwMode="auto">
              <a:xfrm>
                <a:off x="5226051" y="5503082"/>
                <a:ext cx="166688" cy="166688"/>
              </a:xfrm>
              <a:prstGeom prst="ellipse">
                <a:avLst/>
              </a:pr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Freeform 710">
                <a:extLst>
                  <a:ext uri="{FF2B5EF4-FFF2-40B4-BE49-F238E27FC236}">
                    <a16:creationId xmlns:a16="http://schemas.microsoft.com/office/drawing/2014/main" id="{68C83C2B-0C9F-4907-AA90-2A796A3C9041}"/>
                  </a:ext>
                </a:extLst>
              </p:cNvPr>
              <p:cNvSpPr>
                <a:spLocks/>
              </p:cNvSpPr>
              <p:nvPr userDrawn="1"/>
            </p:nvSpPr>
            <p:spPr bwMode="auto">
              <a:xfrm>
                <a:off x="5265738" y="5374494"/>
                <a:ext cx="254000" cy="254000"/>
              </a:xfrm>
              <a:custGeom>
                <a:avLst/>
                <a:gdLst>
                  <a:gd name="T0" fmla="*/ 37 w 160"/>
                  <a:gd name="T1" fmla="*/ 160 h 160"/>
                  <a:gd name="T2" fmla="*/ 0 w 160"/>
                  <a:gd name="T3" fmla="*/ 121 h 160"/>
                  <a:gd name="T4" fmla="*/ 123 w 160"/>
                  <a:gd name="T5" fmla="*/ 0 h 160"/>
                  <a:gd name="T6" fmla="*/ 160 w 160"/>
                  <a:gd name="T7" fmla="*/ 37 h 160"/>
                  <a:gd name="T8" fmla="*/ 37 w 160"/>
                  <a:gd name="T9" fmla="*/ 160 h 160"/>
                </a:gdLst>
                <a:ahLst/>
                <a:cxnLst>
                  <a:cxn ang="0">
                    <a:pos x="T0" y="T1"/>
                  </a:cxn>
                  <a:cxn ang="0">
                    <a:pos x="T2" y="T3"/>
                  </a:cxn>
                  <a:cxn ang="0">
                    <a:pos x="T4" y="T5"/>
                  </a:cxn>
                  <a:cxn ang="0">
                    <a:pos x="T6" y="T7"/>
                  </a:cxn>
                  <a:cxn ang="0">
                    <a:pos x="T8" y="T9"/>
                  </a:cxn>
                </a:cxnLst>
                <a:rect l="0" t="0" r="r" b="b"/>
                <a:pathLst>
                  <a:path w="160" h="160">
                    <a:moveTo>
                      <a:pt x="37" y="160"/>
                    </a:moveTo>
                    <a:lnTo>
                      <a:pt x="0" y="121"/>
                    </a:lnTo>
                    <a:lnTo>
                      <a:pt x="123" y="0"/>
                    </a:lnTo>
                    <a:lnTo>
                      <a:pt x="160" y="37"/>
                    </a:lnTo>
                    <a:lnTo>
                      <a:pt x="37" y="160"/>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1" name="Group 350">
              <a:extLst>
                <a:ext uri="{FF2B5EF4-FFF2-40B4-BE49-F238E27FC236}">
                  <a16:creationId xmlns:a16="http://schemas.microsoft.com/office/drawing/2014/main" id="{1C5204EC-7949-4BED-9898-91AA6599141D}"/>
                </a:ext>
              </a:extLst>
            </p:cNvPr>
            <p:cNvGrpSpPr/>
            <p:nvPr userDrawn="1"/>
          </p:nvGrpSpPr>
          <p:grpSpPr>
            <a:xfrm>
              <a:off x="3235308" y="5169707"/>
              <a:ext cx="769938" cy="771525"/>
              <a:chOff x="3244851" y="5169707"/>
              <a:chExt cx="769938" cy="771525"/>
            </a:xfrm>
          </p:grpSpPr>
          <p:sp>
            <p:nvSpPr>
              <p:cNvPr id="358" name="Rectangle 711">
                <a:extLst>
                  <a:ext uri="{FF2B5EF4-FFF2-40B4-BE49-F238E27FC236}">
                    <a16:creationId xmlns:a16="http://schemas.microsoft.com/office/drawing/2014/main" id="{D24BB037-9111-4897-8237-AA6324787483}"/>
                  </a:ext>
                </a:extLst>
              </p:cNvPr>
              <p:cNvSpPr>
                <a:spLocks noChangeArrowheads="1"/>
              </p:cNvSpPr>
              <p:nvPr userDrawn="1"/>
            </p:nvSpPr>
            <p:spPr bwMode="auto">
              <a:xfrm>
                <a:off x="3617913" y="5169707"/>
                <a:ext cx="23813" cy="17938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Rectangle 712">
                <a:extLst>
                  <a:ext uri="{FF2B5EF4-FFF2-40B4-BE49-F238E27FC236}">
                    <a16:creationId xmlns:a16="http://schemas.microsoft.com/office/drawing/2014/main" id="{DEFC830F-3A23-43F7-B885-B1E679F70BF4}"/>
                  </a:ext>
                </a:extLst>
              </p:cNvPr>
              <p:cNvSpPr>
                <a:spLocks noChangeArrowheads="1"/>
              </p:cNvSpPr>
              <p:nvPr userDrawn="1"/>
            </p:nvSpPr>
            <p:spPr bwMode="auto">
              <a:xfrm>
                <a:off x="3617913" y="5169707"/>
                <a:ext cx="133350" cy="714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Freeform 713">
                <a:extLst>
                  <a:ext uri="{FF2B5EF4-FFF2-40B4-BE49-F238E27FC236}">
                    <a16:creationId xmlns:a16="http://schemas.microsoft.com/office/drawing/2014/main" id="{4735F6D0-73B2-4A6D-83ED-49248514BADD}"/>
                  </a:ext>
                </a:extLst>
              </p:cNvPr>
              <p:cNvSpPr>
                <a:spLocks/>
              </p:cNvSpPr>
              <p:nvPr userDrawn="1"/>
            </p:nvSpPr>
            <p:spPr bwMode="auto">
              <a:xfrm>
                <a:off x="3341688" y="5336394"/>
                <a:ext cx="577850" cy="292100"/>
              </a:xfrm>
              <a:custGeom>
                <a:avLst/>
                <a:gdLst>
                  <a:gd name="T0" fmla="*/ 0 w 314"/>
                  <a:gd name="T1" fmla="*/ 158 h 158"/>
                  <a:gd name="T2" fmla="*/ 157 w 314"/>
                  <a:gd name="T3" fmla="*/ 0 h 158"/>
                  <a:gd name="T4" fmla="*/ 314 w 314"/>
                  <a:gd name="T5" fmla="*/ 158 h 158"/>
                  <a:gd name="T6" fmla="*/ 0 w 314"/>
                  <a:gd name="T7" fmla="*/ 158 h 158"/>
                </a:gdLst>
                <a:ahLst/>
                <a:cxnLst>
                  <a:cxn ang="0">
                    <a:pos x="T0" y="T1"/>
                  </a:cxn>
                  <a:cxn ang="0">
                    <a:pos x="T2" y="T3"/>
                  </a:cxn>
                  <a:cxn ang="0">
                    <a:pos x="T4" y="T5"/>
                  </a:cxn>
                  <a:cxn ang="0">
                    <a:pos x="T6" y="T7"/>
                  </a:cxn>
                </a:cxnLst>
                <a:rect l="0" t="0" r="r" b="b"/>
                <a:pathLst>
                  <a:path w="314" h="158">
                    <a:moveTo>
                      <a:pt x="0" y="158"/>
                    </a:moveTo>
                    <a:cubicBezTo>
                      <a:pt x="0" y="71"/>
                      <a:pt x="70" y="0"/>
                      <a:pt x="157" y="0"/>
                    </a:cubicBezTo>
                    <a:cubicBezTo>
                      <a:pt x="244" y="0"/>
                      <a:pt x="314" y="71"/>
                      <a:pt x="314" y="158"/>
                    </a:cubicBezTo>
                    <a:lnTo>
                      <a:pt x="0" y="158"/>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Rectangle 714">
                <a:extLst>
                  <a:ext uri="{FF2B5EF4-FFF2-40B4-BE49-F238E27FC236}">
                    <a16:creationId xmlns:a16="http://schemas.microsoft.com/office/drawing/2014/main" id="{343C6524-B2F7-4A1D-BEC7-7A8D2811DEAE}"/>
                  </a:ext>
                </a:extLst>
              </p:cNvPr>
              <p:cNvSpPr>
                <a:spLocks noChangeArrowheads="1"/>
              </p:cNvSpPr>
              <p:nvPr userDrawn="1"/>
            </p:nvSpPr>
            <p:spPr bwMode="auto">
              <a:xfrm>
                <a:off x="3244851" y="5628494"/>
                <a:ext cx="769938" cy="3127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Rectangle 715">
                <a:extLst>
                  <a:ext uri="{FF2B5EF4-FFF2-40B4-BE49-F238E27FC236}">
                    <a16:creationId xmlns:a16="http://schemas.microsoft.com/office/drawing/2014/main" id="{7E9DD5E6-2AA0-44F3-9E74-FD8197B357D0}"/>
                  </a:ext>
                </a:extLst>
              </p:cNvPr>
              <p:cNvSpPr>
                <a:spLocks noChangeArrowheads="1"/>
              </p:cNvSpPr>
              <p:nvPr userDrawn="1"/>
            </p:nvSpPr>
            <p:spPr bwMode="auto">
              <a:xfrm>
                <a:off x="32924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Rectangle 716">
                <a:extLst>
                  <a:ext uri="{FF2B5EF4-FFF2-40B4-BE49-F238E27FC236}">
                    <a16:creationId xmlns:a16="http://schemas.microsoft.com/office/drawing/2014/main" id="{580A4CD4-2F57-4960-8981-C2CC09A3B34F}"/>
                  </a:ext>
                </a:extLst>
              </p:cNvPr>
              <p:cNvSpPr>
                <a:spLocks noChangeArrowheads="1"/>
              </p:cNvSpPr>
              <p:nvPr userDrawn="1"/>
            </p:nvSpPr>
            <p:spPr bwMode="auto">
              <a:xfrm>
                <a:off x="341312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Rectangle 717">
                <a:extLst>
                  <a:ext uri="{FF2B5EF4-FFF2-40B4-BE49-F238E27FC236}">
                    <a16:creationId xmlns:a16="http://schemas.microsoft.com/office/drawing/2014/main" id="{0BA94924-6175-488B-A468-44267E97C708}"/>
                  </a:ext>
                </a:extLst>
              </p:cNvPr>
              <p:cNvSpPr>
                <a:spLocks noChangeArrowheads="1"/>
              </p:cNvSpPr>
              <p:nvPr userDrawn="1"/>
            </p:nvSpPr>
            <p:spPr bwMode="auto">
              <a:xfrm>
                <a:off x="35337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Rectangle 718">
                <a:extLst>
                  <a:ext uri="{FF2B5EF4-FFF2-40B4-BE49-F238E27FC236}">
                    <a16:creationId xmlns:a16="http://schemas.microsoft.com/office/drawing/2014/main" id="{B4319B67-FB90-437A-8D80-48301BF7B35C}"/>
                  </a:ext>
                </a:extLst>
              </p:cNvPr>
              <p:cNvSpPr>
                <a:spLocks noChangeArrowheads="1"/>
              </p:cNvSpPr>
              <p:nvPr userDrawn="1"/>
            </p:nvSpPr>
            <p:spPr bwMode="auto">
              <a:xfrm>
                <a:off x="36544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Rectangle 719">
                <a:extLst>
                  <a:ext uri="{FF2B5EF4-FFF2-40B4-BE49-F238E27FC236}">
                    <a16:creationId xmlns:a16="http://schemas.microsoft.com/office/drawing/2014/main" id="{FE9401A6-1078-49FA-B431-AB984E72CA43}"/>
                  </a:ext>
                </a:extLst>
              </p:cNvPr>
              <p:cNvSpPr>
                <a:spLocks noChangeArrowheads="1"/>
              </p:cNvSpPr>
              <p:nvPr userDrawn="1"/>
            </p:nvSpPr>
            <p:spPr bwMode="auto">
              <a:xfrm>
                <a:off x="37750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Rectangle 720">
                <a:extLst>
                  <a:ext uri="{FF2B5EF4-FFF2-40B4-BE49-F238E27FC236}">
                    <a16:creationId xmlns:a16="http://schemas.microsoft.com/office/drawing/2014/main" id="{463F8675-7C57-4428-A0D5-A40A6DAD1484}"/>
                  </a:ext>
                </a:extLst>
              </p:cNvPr>
              <p:cNvSpPr>
                <a:spLocks noChangeArrowheads="1"/>
              </p:cNvSpPr>
              <p:nvPr userDrawn="1"/>
            </p:nvSpPr>
            <p:spPr bwMode="auto">
              <a:xfrm>
                <a:off x="38957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52" name="Group 351">
              <a:extLst>
                <a:ext uri="{FF2B5EF4-FFF2-40B4-BE49-F238E27FC236}">
                  <a16:creationId xmlns:a16="http://schemas.microsoft.com/office/drawing/2014/main" id="{09768FC0-1DEA-4494-BE6E-C14092F68D5C}"/>
                </a:ext>
              </a:extLst>
            </p:cNvPr>
            <p:cNvGrpSpPr/>
            <p:nvPr userDrawn="1"/>
          </p:nvGrpSpPr>
          <p:grpSpPr>
            <a:xfrm>
              <a:off x="1481138" y="5130019"/>
              <a:ext cx="941388" cy="944563"/>
              <a:chOff x="1481138" y="5130019"/>
              <a:chExt cx="941388" cy="944563"/>
            </a:xfrm>
          </p:grpSpPr>
          <p:sp>
            <p:nvSpPr>
              <p:cNvPr id="354" name="Oval 721">
                <a:extLst>
                  <a:ext uri="{FF2B5EF4-FFF2-40B4-BE49-F238E27FC236}">
                    <a16:creationId xmlns:a16="http://schemas.microsoft.com/office/drawing/2014/main" id="{2AD2B623-8724-422F-AA0F-A23DCFC2047E}"/>
                  </a:ext>
                </a:extLst>
              </p:cNvPr>
              <p:cNvSpPr>
                <a:spLocks noChangeArrowheads="1"/>
              </p:cNvSpPr>
              <p:nvPr userDrawn="1"/>
            </p:nvSpPr>
            <p:spPr bwMode="auto">
              <a:xfrm>
                <a:off x="1635126" y="5285594"/>
                <a:ext cx="633413" cy="633413"/>
              </a:xfrm>
              <a:prstGeom prst="ellipse">
                <a:avLst/>
              </a:pr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Freeform 722">
                <a:extLst>
                  <a:ext uri="{FF2B5EF4-FFF2-40B4-BE49-F238E27FC236}">
                    <a16:creationId xmlns:a16="http://schemas.microsoft.com/office/drawing/2014/main" id="{50AEC373-904F-4223-979D-4C9D02C747B6}"/>
                  </a:ext>
                </a:extLst>
              </p:cNvPr>
              <p:cNvSpPr>
                <a:spLocks/>
              </p:cNvSpPr>
              <p:nvPr userDrawn="1"/>
            </p:nvSpPr>
            <p:spPr bwMode="auto">
              <a:xfrm>
                <a:off x="1854201" y="5439582"/>
                <a:ext cx="306388" cy="307975"/>
              </a:xfrm>
              <a:custGeom>
                <a:avLst/>
                <a:gdLst>
                  <a:gd name="T0" fmla="*/ 0 w 193"/>
                  <a:gd name="T1" fmla="*/ 165 h 194"/>
                  <a:gd name="T2" fmla="*/ 30 w 193"/>
                  <a:gd name="T3" fmla="*/ 194 h 194"/>
                  <a:gd name="T4" fmla="*/ 193 w 193"/>
                  <a:gd name="T5" fmla="*/ 30 h 194"/>
                  <a:gd name="T6" fmla="*/ 165 w 193"/>
                  <a:gd name="T7" fmla="*/ 0 h 194"/>
                  <a:gd name="T8" fmla="*/ 0 w 193"/>
                  <a:gd name="T9" fmla="*/ 165 h 194"/>
                </a:gdLst>
                <a:ahLst/>
                <a:cxnLst>
                  <a:cxn ang="0">
                    <a:pos x="T0" y="T1"/>
                  </a:cxn>
                  <a:cxn ang="0">
                    <a:pos x="T2" y="T3"/>
                  </a:cxn>
                  <a:cxn ang="0">
                    <a:pos x="T4" y="T5"/>
                  </a:cxn>
                  <a:cxn ang="0">
                    <a:pos x="T6" y="T7"/>
                  </a:cxn>
                  <a:cxn ang="0">
                    <a:pos x="T8" y="T9"/>
                  </a:cxn>
                </a:cxnLst>
                <a:rect l="0" t="0" r="r" b="b"/>
                <a:pathLst>
                  <a:path w="193" h="194">
                    <a:moveTo>
                      <a:pt x="0" y="165"/>
                    </a:moveTo>
                    <a:lnTo>
                      <a:pt x="30" y="194"/>
                    </a:lnTo>
                    <a:lnTo>
                      <a:pt x="193" y="30"/>
                    </a:lnTo>
                    <a:lnTo>
                      <a:pt x="165" y="0"/>
                    </a:lnTo>
                    <a:lnTo>
                      <a:pt x="0"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Freeform 723">
                <a:extLst>
                  <a:ext uri="{FF2B5EF4-FFF2-40B4-BE49-F238E27FC236}">
                    <a16:creationId xmlns:a16="http://schemas.microsoft.com/office/drawing/2014/main" id="{3E93CD4C-AB80-40F2-9118-1F73E5CF57DD}"/>
                  </a:ext>
                </a:extLst>
              </p:cNvPr>
              <p:cNvSpPr>
                <a:spLocks/>
              </p:cNvSpPr>
              <p:nvPr userDrawn="1"/>
            </p:nvSpPr>
            <p:spPr bwMode="auto">
              <a:xfrm>
                <a:off x="1751013" y="5550707"/>
                <a:ext cx="196850" cy="196850"/>
              </a:xfrm>
              <a:custGeom>
                <a:avLst/>
                <a:gdLst>
                  <a:gd name="T0" fmla="*/ 94 w 124"/>
                  <a:gd name="T1" fmla="*/ 124 h 124"/>
                  <a:gd name="T2" fmla="*/ 124 w 124"/>
                  <a:gd name="T3" fmla="*/ 94 h 124"/>
                  <a:gd name="T4" fmla="*/ 30 w 124"/>
                  <a:gd name="T5" fmla="*/ 0 h 124"/>
                  <a:gd name="T6" fmla="*/ 0 w 124"/>
                  <a:gd name="T7" fmla="*/ 30 h 124"/>
                  <a:gd name="T8" fmla="*/ 94 w 124"/>
                  <a:gd name="T9" fmla="*/ 124 h 124"/>
                </a:gdLst>
                <a:ahLst/>
                <a:cxnLst>
                  <a:cxn ang="0">
                    <a:pos x="T0" y="T1"/>
                  </a:cxn>
                  <a:cxn ang="0">
                    <a:pos x="T2" y="T3"/>
                  </a:cxn>
                  <a:cxn ang="0">
                    <a:pos x="T4" y="T5"/>
                  </a:cxn>
                  <a:cxn ang="0">
                    <a:pos x="T6" y="T7"/>
                  </a:cxn>
                  <a:cxn ang="0">
                    <a:pos x="T8" y="T9"/>
                  </a:cxn>
                </a:cxnLst>
                <a:rect l="0" t="0" r="r" b="b"/>
                <a:pathLst>
                  <a:path w="124" h="124">
                    <a:moveTo>
                      <a:pt x="94" y="124"/>
                    </a:moveTo>
                    <a:lnTo>
                      <a:pt x="124" y="94"/>
                    </a:lnTo>
                    <a:lnTo>
                      <a:pt x="30" y="0"/>
                    </a:lnTo>
                    <a:lnTo>
                      <a:pt x="0" y="30"/>
                    </a:lnTo>
                    <a:lnTo>
                      <a:pt x="94"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Freeform 724">
                <a:extLst>
                  <a:ext uri="{FF2B5EF4-FFF2-40B4-BE49-F238E27FC236}">
                    <a16:creationId xmlns:a16="http://schemas.microsoft.com/office/drawing/2014/main" id="{F4FF8F66-2843-4E7C-8FAE-EABC255BFC53}"/>
                  </a:ext>
                </a:extLst>
              </p:cNvPr>
              <p:cNvSpPr>
                <a:spLocks/>
              </p:cNvSpPr>
              <p:nvPr userDrawn="1"/>
            </p:nvSpPr>
            <p:spPr bwMode="auto">
              <a:xfrm>
                <a:off x="1481138" y="5130019"/>
                <a:ext cx="941388" cy="944563"/>
              </a:xfrm>
              <a:custGeom>
                <a:avLst/>
                <a:gdLst>
                  <a:gd name="T0" fmla="*/ 256 w 512"/>
                  <a:gd name="T1" fmla="*/ 512 h 512"/>
                  <a:gd name="T2" fmla="*/ 0 w 512"/>
                  <a:gd name="T3" fmla="*/ 256 h 512"/>
                  <a:gd name="T4" fmla="*/ 256 w 512"/>
                  <a:gd name="T5" fmla="*/ 0 h 512"/>
                  <a:gd name="T6" fmla="*/ 256 w 512"/>
                  <a:gd name="T7" fmla="*/ 48 h 512"/>
                  <a:gd name="T8" fmla="*/ 48 w 512"/>
                  <a:gd name="T9" fmla="*/ 256 h 512"/>
                  <a:gd name="T10" fmla="*/ 256 w 512"/>
                  <a:gd name="T11" fmla="*/ 464 h 512"/>
                  <a:gd name="T12" fmla="*/ 46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5"/>
                      <a:pt x="115" y="0"/>
                      <a:pt x="256" y="0"/>
                    </a:cubicBezTo>
                    <a:cubicBezTo>
                      <a:pt x="256" y="48"/>
                      <a:pt x="256" y="48"/>
                      <a:pt x="256" y="48"/>
                    </a:cubicBezTo>
                    <a:cubicBezTo>
                      <a:pt x="141" y="48"/>
                      <a:pt x="48" y="141"/>
                      <a:pt x="48" y="256"/>
                    </a:cubicBezTo>
                    <a:cubicBezTo>
                      <a:pt x="48" y="371"/>
                      <a:pt x="141" y="464"/>
                      <a:pt x="256" y="464"/>
                    </a:cubicBezTo>
                    <a:cubicBezTo>
                      <a:pt x="371" y="464"/>
                      <a:pt x="464" y="371"/>
                      <a:pt x="464" y="256"/>
                    </a:cubicBezTo>
                    <a:cubicBezTo>
                      <a:pt x="512" y="256"/>
                      <a:pt x="512" y="256"/>
                      <a:pt x="512" y="256"/>
                    </a:cubicBezTo>
                    <a:cubicBezTo>
                      <a:pt x="512" y="397"/>
                      <a:pt x="397" y="512"/>
                      <a:pt x="256" y="512"/>
                    </a:cubicBez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53" name="Graphic 352">
              <a:extLst>
                <a:ext uri="{FF2B5EF4-FFF2-40B4-BE49-F238E27FC236}">
                  <a16:creationId xmlns:a16="http://schemas.microsoft.com/office/drawing/2014/main" id="{257337EE-C56D-42C8-B871-AB491A99036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527746" y="5120847"/>
              <a:ext cx="920803" cy="920803"/>
            </a:xfrm>
            <a:prstGeom prst="rect">
              <a:avLst/>
            </a:prstGeom>
          </p:spPr>
        </p:pic>
      </p:grpSp>
    </p:spTree>
    <p:extLst>
      <p:ext uri="{BB962C8B-B14F-4D97-AF65-F5344CB8AC3E}">
        <p14:creationId xmlns:p14="http://schemas.microsoft.com/office/powerpoint/2010/main" val="17996618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4704">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588578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31085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35314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5">
          <p15:clr>
            <a:srgbClr val="5ACBF0"/>
          </p15:clr>
        </p15:guide>
        <p15:guide id="4" pos="3660">
          <p15:clr>
            <a:srgbClr val="5ACBF0"/>
          </p15:clr>
        </p15:guide>
        <p15:guide id="5" pos="402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3277549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3">
          <p15:clr>
            <a:srgbClr val="5ACBF0"/>
          </p15:clr>
        </p15:guide>
        <p15:guide id="4" pos="3656">
          <p15:clr>
            <a:srgbClr val="5ACBF0"/>
          </p15:clr>
        </p15:guide>
        <p15:guide id="5" pos="4024">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187670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Three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738664"/>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5183430"/>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Four Column Bullet with Subhead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27311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655781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875002"/>
            <a:ext cx="4160521"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20442828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5ACBF0"/>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1" pos="3336">
          <p15:clr>
            <a:srgbClr val="FBAE40"/>
          </p15:clr>
        </p15:guide>
        <p15:guide id="32" orient="horz" pos="2160">
          <p15:clr>
            <a:srgbClr val="5ACBF0"/>
          </p15:clr>
        </p15:guide>
        <p15:guide id="33" pos="299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432214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656592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 Diagonal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745737"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7" name="Picture Placeholder 6" descr="This photo is a 'placeholder' only. Drag or drop your photo here, or click and tap the center to insert a photo.">
            <a:extLst>
              <a:ext uri="{FF2B5EF4-FFF2-40B4-BE49-F238E27FC236}">
                <a16:creationId xmlns:a16="http://schemas.microsoft.com/office/drawing/2014/main" id="{96FC256F-5E96-4FBB-9716-7513A1C62748}"/>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7346085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1" pos="2993">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4970033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Diagonal Right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745738" cy="5683249"/>
          </a:xfrm>
        </p:spPr>
        <p:txBody>
          <a:bodyPr anchor="ctr"/>
          <a:lstStyle/>
          <a:p>
            <a:r>
              <a:rPr lang="en-US"/>
              <a:t>Click to edit Master title style</a:t>
            </a:r>
          </a:p>
        </p:txBody>
      </p:sp>
      <p:sp>
        <p:nvSpPr>
          <p:cNvPr id="9" name="Picture Placeholder 8" descr="This photo is a 'placeholder' only. Drag or drop your photo here, or click and tap the center to insert a photo.">
            <a:extLst>
              <a:ext uri="{FF2B5EF4-FFF2-40B4-BE49-F238E27FC236}">
                <a16:creationId xmlns:a16="http://schemas.microsoft.com/office/drawing/2014/main" id="{2329700E-8602-48B7-B5D9-EEDEF0890439}"/>
              </a:ext>
            </a:extLst>
          </p:cNvPr>
          <p:cNvSpPr>
            <a:spLocks noGrp="1" noChangeAspect="1"/>
          </p:cNvSpPr>
          <p:nvPr>
            <p:ph type="pic" sz="quarter" idx="11" hasCustomPrompt="1"/>
          </p:nvPr>
        </p:nvSpPr>
        <p:spPr bwMode="ltGray">
          <a:xfrm>
            <a:off x="5334000" y="0"/>
            <a:ext cx="6858000" cy="6858000"/>
          </a:xfrm>
          <a:custGeom>
            <a:avLst/>
            <a:gdLst>
              <a:gd name="connsiteX0" fmla="*/ 1545999 w 6837237"/>
              <a:gd name="connsiteY0" fmla="*/ 0 h 6858000"/>
              <a:gd name="connsiteX1" fmla="*/ 6837237 w 6837237"/>
              <a:gd name="connsiteY1" fmla="*/ 0 h 6858000"/>
              <a:gd name="connsiteX2" fmla="*/ 6837237 w 6837237"/>
              <a:gd name="connsiteY2" fmla="*/ 6858000 h 6858000"/>
              <a:gd name="connsiteX3" fmla="*/ 0 w 683723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37237" h="6858000">
                <a:moveTo>
                  <a:pt x="1545999" y="0"/>
                </a:moveTo>
                <a:lnTo>
                  <a:pt x="6837237" y="0"/>
                </a:lnTo>
                <a:lnTo>
                  <a:pt x="6837237" y="6858000"/>
                </a:lnTo>
                <a:lnTo>
                  <a:pt x="0" y="6858000"/>
                </a:lnTo>
                <a:close/>
              </a:path>
            </a:pathLst>
          </a:custGeom>
          <a:blipFill>
            <a:blip r:embed="rId2"/>
            <a:stretch>
              <a:fillRect/>
            </a:stretch>
          </a:blipFill>
        </p:spPr>
        <p:txBody>
          <a:bodyPr wrap="square"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CB83FC06-DEAF-44A6-AE44-1424370CFF6E}"/>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6900867"/>
      </p:ext>
    </p:extLst>
  </p:cSld>
  <p:clrMapOvr>
    <a:masterClrMapping/>
  </p:clrMapOvr>
  <p:transition>
    <p:fade/>
  </p:transition>
  <p:extLst>
    <p:ext uri="{DCECCB84-F9BA-43D5-87BE-67443E8EF086}">
      <p15:sldGuideLst xmlns:p15="http://schemas.microsoft.com/office/powerpoint/2012/main">
        <p15:guide id="5" orient="horz" pos="2160">
          <p15:clr>
            <a:srgbClr val="5ACBF0"/>
          </p15:clr>
        </p15:guide>
        <p15:guide id="6" pos="3360">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308018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24683869"/>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6803228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34526836"/>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054489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71131344"/>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80233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329668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1380579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98120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1756631" y="4984745"/>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054125" y="23844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829556"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127050"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902481"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8238160"/>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1">
          <p15:clr>
            <a:srgbClr val="5ACBF0"/>
          </p15:clr>
        </p15:guide>
        <p15:guide id="3" pos="3840">
          <p15:clr>
            <a:srgbClr val="5ACBF0"/>
          </p15:clr>
        </p15:guide>
        <p15:guide id="4" pos="1904">
          <p15:clr>
            <a:srgbClr val="5ACBF0"/>
          </p15:clr>
        </p15:guide>
        <p15:guide id="5" pos="5775">
          <p15:clr>
            <a:srgbClr val="5ACBF0"/>
          </p15:clr>
        </p15:guide>
        <p15:guide id="6" pos="1104">
          <p15:clr>
            <a:srgbClr val="5ACBF0"/>
          </p15:clr>
        </p15:guide>
        <p15:guide id="7" pos="2705">
          <p15:clr>
            <a:srgbClr val="5ACBF0"/>
          </p15:clr>
        </p15:guide>
        <p15:guide id="8" pos="3043">
          <p15:clr>
            <a:srgbClr val="5ACBF0"/>
          </p15:clr>
        </p15:guide>
        <p15:guide id="9" pos="4642">
          <p15:clr>
            <a:srgbClr val="5ACBF0"/>
          </p15:clr>
        </p15:guide>
        <p15:guide id="10" pos="4980">
          <p15:clr>
            <a:srgbClr val="5ACBF0"/>
          </p15:clr>
        </p15:guide>
        <p15:guide id="11" pos="6576">
          <p15:clr>
            <a:srgbClr val="5ACBF0"/>
          </p15:clr>
        </p15:guide>
        <p15:guide id="12" orient="horz" pos="1502">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20700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828296"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2612"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64623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27985" y="4984746"/>
            <a:ext cx="2532888" cy="1284291"/>
          </a:xfrm>
        </p:spPr>
        <p:txBody>
          <a:bodyPr/>
          <a:lstStyle>
            <a:lvl1pPr marL="0" indent="0" algn="ctr">
              <a:spcBef>
                <a:spcPts val="0"/>
              </a:spcBef>
              <a:buNone/>
              <a:defRPr sz="24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462013"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52243"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301069" y="2387125"/>
            <a:ext cx="2083750" cy="208375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076500" y="4984746"/>
            <a:ext cx="2532888" cy="1284290"/>
          </a:xfrm>
        </p:spPr>
        <p:txBody>
          <a:bodyPr/>
          <a:lstStyle>
            <a:lvl1pPr marL="0" indent="0" algn="ctr">
              <a:spcBef>
                <a:spcPts val="0"/>
              </a:spcBef>
              <a:buNone/>
              <a:defRPr sz="24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3482164"/>
      </p:ext>
    </p:extLst>
  </p:cSld>
  <p:clrMapOvr>
    <a:masterClrMapping/>
  </p:clrMapOvr>
  <p:transition>
    <p:fade/>
  </p:transition>
  <p:extLst>
    <p:ext uri="{DCECCB84-F9BA-43D5-87BE-67443E8EF086}">
      <p15:sldGuideLst xmlns:p15="http://schemas.microsoft.com/office/powerpoint/2012/main">
        <p15:guide id="1" orient="horz" pos="751">
          <p15:clr>
            <a:srgbClr val="FBAE40"/>
          </p15:clr>
        </p15:guide>
        <p15:guide id="2" orient="horz" pos="3138">
          <p15:clr>
            <a:srgbClr val="5ACBF0"/>
          </p15:clr>
        </p15:guide>
        <p15:guide id="3" pos="3937">
          <p15:clr>
            <a:srgbClr val="5ACBF0"/>
          </p15:clr>
        </p15:guide>
        <p15:guide id="4" pos="1961">
          <p15:clr>
            <a:srgbClr val="5ACBF0"/>
          </p15:clr>
        </p15:guide>
        <p15:guide id="5" pos="5717">
          <p15:clr>
            <a:srgbClr val="5ACBF0"/>
          </p15:clr>
        </p15:guide>
        <p15:guide id="6" pos="5534">
          <p15:clr>
            <a:srgbClr val="5ACBF0"/>
          </p15:clr>
        </p15:guide>
        <p15:guide id="7" pos="3760">
          <p15:clr>
            <a:srgbClr val="5ACBF0"/>
          </p15:clr>
        </p15:guide>
        <p15:guide id="8" pos="2162">
          <p15:clr>
            <a:srgbClr val="5ACBF0"/>
          </p15:clr>
        </p15:guide>
        <p15:guide id="10" pos="2955">
          <p15:clr>
            <a:srgbClr val="5ACBF0"/>
          </p15:clr>
        </p15:guide>
        <p15:guide id="11" pos="4727">
          <p15:clr>
            <a:srgbClr val="5ACBF0"/>
          </p15:clr>
        </p15:guide>
        <p15:guide id="12" pos="6515">
          <p15:clr>
            <a:srgbClr val="5ACBF0"/>
          </p15:clr>
        </p15:guide>
        <p15:guide id="13" pos="1176">
          <p15:clr>
            <a:srgbClr val="5ACBF0"/>
          </p15:clr>
        </p15:guide>
        <p15:guide id="14" orient="horz" pos="1504">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430887"/>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9925743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9"/>
            <a:ext cx="6667500" cy="430887"/>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038276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3537301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627743234"/>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2194817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553998"/>
          </a:xfrm>
        </p:spPr>
        <p:txBody>
          <a:bodyPr/>
          <a:lstStyle>
            <a:lvl1pPr>
              <a:defRPr>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3647609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5457151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6178873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207873C6-9331-49AA-90CD-7B417C3F20C1}"/>
              </a:ext>
            </a:extLst>
          </p:cNvPr>
          <p:cNvGrpSpPr/>
          <p:nvPr userDrawn="1"/>
        </p:nvGrpSpPr>
        <p:grpSpPr>
          <a:xfrm>
            <a:off x="466726" y="242892"/>
            <a:ext cx="11252204" cy="6613667"/>
            <a:chOff x="466726" y="242892"/>
            <a:chExt cx="11252204" cy="6613667"/>
          </a:xfrm>
        </p:grpSpPr>
        <p:sp>
          <p:nvSpPr>
            <p:cNvPr id="14" name="Oval 5">
              <a:extLst>
                <a:ext uri="{FF2B5EF4-FFF2-40B4-BE49-F238E27FC236}">
                  <a16:creationId xmlns:a16="http://schemas.microsoft.com/office/drawing/2014/main" id="{FFE538E5-C74E-486D-B18A-CE0C028DC134}"/>
                </a:ext>
              </a:extLst>
            </p:cNvPr>
            <p:cNvSpPr>
              <a:spLocks noChangeArrowheads="1"/>
            </p:cNvSpPr>
            <p:nvPr userDrawn="1"/>
          </p:nvSpPr>
          <p:spPr bwMode="auto">
            <a:xfrm>
              <a:off x="46672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6">
              <a:extLst>
                <a:ext uri="{FF2B5EF4-FFF2-40B4-BE49-F238E27FC236}">
                  <a16:creationId xmlns:a16="http://schemas.microsoft.com/office/drawing/2014/main" id="{A89CF32B-4404-4918-B6A3-FABBCC9BC14A}"/>
                </a:ext>
              </a:extLst>
            </p:cNvPr>
            <p:cNvSpPr>
              <a:spLocks noChangeArrowheads="1"/>
            </p:cNvSpPr>
            <p:nvPr userDrawn="1"/>
          </p:nvSpPr>
          <p:spPr bwMode="auto">
            <a:xfrm>
              <a:off x="97790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7">
              <a:extLst>
                <a:ext uri="{FF2B5EF4-FFF2-40B4-BE49-F238E27FC236}">
                  <a16:creationId xmlns:a16="http://schemas.microsoft.com/office/drawing/2014/main" id="{C50101AB-6FD4-4499-AB07-991A7243F0B4}"/>
                </a:ext>
              </a:extLst>
            </p:cNvPr>
            <p:cNvSpPr>
              <a:spLocks noChangeArrowheads="1"/>
            </p:cNvSpPr>
            <p:nvPr userDrawn="1"/>
          </p:nvSpPr>
          <p:spPr bwMode="auto">
            <a:xfrm>
              <a:off x="148748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8">
              <a:extLst>
                <a:ext uri="{FF2B5EF4-FFF2-40B4-BE49-F238E27FC236}">
                  <a16:creationId xmlns:a16="http://schemas.microsoft.com/office/drawing/2014/main" id="{2C45E501-8745-43F9-8EC8-F48F71B778F0}"/>
                </a:ext>
              </a:extLst>
            </p:cNvPr>
            <p:cNvSpPr>
              <a:spLocks noChangeArrowheads="1"/>
            </p:cNvSpPr>
            <p:nvPr userDrawn="1"/>
          </p:nvSpPr>
          <p:spPr bwMode="auto">
            <a:xfrm>
              <a:off x="199866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9">
              <a:extLst>
                <a:ext uri="{FF2B5EF4-FFF2-40B4-BE49-F238E27FC236}">
                  <a16:creationId xmlns:a16="http://schemas.microsoft.com/office/drawing/2014/main" id="{3FC156FA-F617-400F-8AA2-C7421736C8A0}"/>
                </a:ext>
              </a:extLst>
            </p:cNvPr>
            <p:cNvSpPr>
              <a:spLocks noChangeArrowheads="1"/>
            </p:cNvSpPr>
            <p:nvPr userDrawn="1"/>
          </p:nvSpPr>
          <p:spPr bwMode="auto">
            <a:xfrm>
              <a:off x="250983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0">
              <a:extLst>
                <a:ext uri="{FF2B5EF4-FFF2-40B4-BE49-F238E27FC236}">
                  <a16:creationId xmlns:a16="http://schemas.microsoft.com/office/drawing/2014/main" id="{B66621A8-1DCB-44E2-B0E1-B23DE5C44EDC}"/>
                </a:ext>
              </a:extLst>
            </p:cNvPr>
            <p:cNvSpPr>
              <a:spLocks noChangeArrowheads="1"/>
            </p:cNvSpPr>
            <p:nvPr userDrawn="1"/>
          </p:nvSpPr>
          <p:spPr bwMode="auto">
            <a:xfrm>
              <a:off x="301942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1">
              <a:extLst>
                <a:ext uri="{FF2B5EF4-FFF2-40B4-BE49-F238E27FC236}">
                  <a16:creationId xmlns:a16="http://schemas.microsoft.com/office/drawing/2014/main" id="{55FE8B92-EE48-4FA5-9CB0-5A04F1235046}"/>
                </a:ext>
              </a:extLst>
            </p:cNvPr>
            <p:cNvSpPr>
              <a:spLocks noChangeArrowheads="1"/>
            </p:cNvSpPr>
            <p:nvPr userDrawn="1"/>
          </p:nvSpPr>
          <p:spPr bwMode="auto">
            <a:xfrm>
              <a:off x="35290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2">
              <a:extLst>
                <a:ext uri="{FF2B5EF4-FFF2-40B4-BE49-F238E27FC236}">
                  <a16:creationId xmlns:a16="http://schemas.microsoft.com/office/drawing/2014/main" id="{9CF1F7FF-17D8-4A23-A720-0E2F77E3AEFF}"/>
                </a:ext>
              </a:extLst>
            </p:cNvPr>
            <p:cNvSpPr>
              <a:spLocks noChangeArrowheads="1"/>
            </p:cNvSpPr>
            <p:nvPr userDrawn="1"/>
          </p:nvSpPr>
          <p:spPr bwMode="auto">
            <a:xfrm>
              <a:off x="404019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3">
              <a:extLst>
                <a:ext uri="{FF2B5EF4-FFF2-40B4-BE49-F238E27FC236}">
                  <a16:creationId xmlns:a16="http://schemas.microsoft.com/office/drawing/2014/main" id="{9CBB120F-4C80-48C7-B708-983A2DC8A920}"/>
                </a:ext>
              </a:extLst>
            </p:cNvPr>
            <p:cNvSpPr>
              <a:spLocks noChangeArrowheads="1"/>
            </p:cNvSpPr>
            <p:nvPr userDrawn="1"/>
          </p:nvSpPr>
          <p:spPr bwMode="auto">
            <a:xfrm>
              <a:off x="455136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4">
              <a:extLst>
                <a:ext uri="{FF2B5EF4-FFF2-40B4-BE49-F238E27FC236}">
                  <a16:creationId xmlns:a16="http://schemas.microsoft.com/office/drawing/2014/main" id="{9BA6F91B-68C5-4823-9F14-336D243DF786}"/>
                </a:ext>
              </a:extLst>
            </p:cNvPr>
            <p:cNvSpPr>
              <a:spLocks noChangeArrowheads="1"/>
            </p:cNvSpPr>
            <p:nvPr userDrawn="1"/>
          </p:nvSpPr>
          <p:spPr bwMode="auto">
            <a:xfrm>
              <a:off x="506254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5">
              <a:extLst>
                <a:ext uri="{FF2B5EF4-FFF2-40B4-BE49-F238E27FC236}">
                  <a16:creationId xmlns:a16="http://schemas.microsoft.com/office/drawing/2014/main" id="{68BC4B25-66AF-42CD-A61D-B5245919261B}"/>
                </a:ext>
              </a:extLst>
            </p:cNvPr>
            <p:cNvSpPr>
              <a:spLocks noChangeArrowheads="1"/>
            </p:cNvSpPr>
            <p:nvPr userDrawn="1"/>
          </p:nvSpPr>
          <p:spPr bwMode="auto">
            <a:xfrm>
              <a:off x="5570540"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6">
              <a:extLst>
                <a:ext uri="{FF2B5EF4-FFF2-40B4-BE49-F238E27FC236}">
                  <a16:creationId xmlns:a16="http://schemas.microsoft.com/office/drawing/2014/main" id="{62614D25-C5D6-4CB4-B871-311294E583FE}"/>
                </a:ext>
              </a:extLst>
            </p:cNvPr>
            <p:cNvSpPr>
              <a:spLocks noChangeArrowheads="1"/>
            </p:cNvSpPr>
            <p:nvPr userDrawn="1"/>
          </p:nvSpPr>
          <p:spPr bwMode="auto">
            <a:xfrm>
              <a:off x="60817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7">
              <a:extLst>
                <a:ext uri="{FF2B5EF4-FFF2-40B4-BE49-F238E27FC236}">
                  <a16:creationId xmlns:a16="http://schemas.microsoft.com/office/drawing/2014/main" id="{FFF0DD9E-584F-4C55-963D-2EEE1EE0ECB9}"/>
                </a:ext>
              </a:extLst>
            </p:cNvPr>
            <p:cNvSpPr>
              <a:spLocks noChangeArrowheads="1"/>
            </p:cNvSpPr>
            <p:nvPr userDrawn="1"/>
          </p:nvSpPr>
          <p:spPr bwMode="auto">
            <a:xfrm>
              <a:off x="6592891"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8">
              <a:extLst>
                <a:ext uri="{FF2B5EF4-FFF2-40B4-BE49-F238E27FC236}">
                  <a16:creationId xmlns:a16="http://schemas.microsoft.com/office/drawing/2014/main" id="{34F03D24-F325-4517-97F2-3DBC39A121B0}"/>
                </a:ext>
              </a:extLst>
            </p:cNvPr>
            <p:cNvSpPr>
              <a:spLocks noChangeArrowheads="1"/>
            </p:cNvSpPr>
            <p:nvPr userDrawn="1"/>
          </p:nvSpPr>
          <p:spPr bwMode="auto">
            <a:xfrm>
              <a:off x="7102478"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19">
              <a:extLst>
                <a:ext uri="{FF2B5EF4-FFF2-40B4-BE49-F238E27FC236}">
                  <a16:creationId xmlns:a16="http://schemas.microsoft.com/office/drawing/2014/main" id="{4100A7BB-A68F-4C97-AA80-0A43DD148B19}"/>
                </a:ext>
              </a:extLst>
            </p:cNvPr>
            <p:cNvSpPr>
              <a:spLocks noChangeArrowheads="1"/>
            </p:cNvSpPr>
            <p:nvPr userDrawn="1"/>
          </p:nvSpPr>
          <p:spPr bwMode="auto">
            <a:xfrm>
              <a:off x="761206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0">
              <a:extLst>
                <a:ext uri="{FF2B5EF4-FFF2-40B4-BE49-F238E27FC236}">
                  <a16:creationId xmlns:a16="http://schemas.microsoft.com/office/drawing/2014/main" id="{66A80C52-4A27-419F-A100-8D959CDF3790}"/>
                </a:ext>
              </a:extLst>
            </p:cNvPr>
            <p:cNvSpPr>
              <a:spLocks noChangeArrowheads="1"/>
            </p:cNvSpPr>
            <p:nvPr userDrawn="1"/>
          </p:nvSpPr>
          <p:spPr bwMode="auto">
            <a:xfrm>
              <a:off x="812324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1">
              <a:extLst>
                <a:ext uri="{FF2B5EF4-FFF2-40B4-BE49-F238E27FC236}">
                  <a16:creationId xmlns:a16="http://schemas.microsoft.com/office/drawing/2014/main" id="{AF9E9977-E2DE-468D-B7BC-932C78B7151E}"/>
                </a:ext>
              </a:extLst>
            </p:cNvPr>
            <p:cNvSpPr>
              <a:spLocks noChangeArrowheads="1"/>
            </p:cNvSpPr>
            <p:nvPr userDrawn="1"/>
          </p:nvSpPr>
          <p:spPr bwMode="auto">
            <a:xfrm>
              <a:off x="8634416"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2">
              <a:extLst>
                <a:ext uri="{FF2B5EF4-FFF2-40B4-BE49-F238E27FC236}">
                  <a16:creationId xmlns:a16="http://schemas.microsoft.com/office/drawing/2014/main" id="{F1DEF4F8-1F79-45E4-9D08-1AFA391FC657}"/>
                </a:ext>
              </a:extLst>
            </p:cNvPr>
            <p:cNvSpPr>
              <a:spLocks noChangeArrowheads="1"/>
            </p:cNvSpPr>
            <p:nvPr userDrawn="1"/>
          </p:nvSpPr>
          <p:spPr bwMode="auto">
            <a:xfrm>
              <a:off x="914400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3">
              <a:extLst>
                <a:ext uri="{FF2B5EF4-FFF2-40B4-BE49-F238E27FC236}">
                  <a16:creationId xmlns:a16="http://schemas.microsoft.com/office/drawing/2014/main" id="{F1443AF8-A68C-4037-BE13-DC38299B8119}"/>
                </a:ext>
              </a:extLst>
            </p:cNvPr>
            <p:cNvSpPr>
              <a:spLocks noChangeArrowheads="1"/>
            </p:cNvSpPr>
            <p:nvPr userDrawn="1"/>
          </p:nvSpPr>
          <p:spPr bwMode="auto">
            <a:xfrm>
              <a:off x="965517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4">
              <a:extLst>
                <a:ext uri="{FF2B5EF4-FFF2-40B4-BE49-F238E27FC236}">
                  <a16:creationId xmlns:a16="http://schemas.microsoft.com/office/drawing/2014/main" id="{B6A256FE-80DC-46B9-B0D5-712C42158D8B}"/>
                </a:ext>
              </a:extLst>
            </p:cNvPr>
            <p:cNvSpPr>
              <a:spLocks noChangeArrowheads="1"/>
            </p:cNvSpPr>
            <p:nvPr userDrawn="1"/>
          </p:nvSpPr>
          <p:spPr bwMode="auto">
            <a:xfrm>
              <a:off x="1016476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5">
              <a:extLst>
                <a:ext uri="{FF2B5EF4-FFF2-40B4-BE49-F238E27FC236}">
                  <a16:creationId xmlns:a16="http://schemas.microsoft.com/office/drawing/2014/main" id="{D279ADD2-0DA9-4893-9882-74307F81005A}"/>
                </a:ext>
              </a:extLst>
            </p:cNvPr>
            <p:cNvSpPr>
              <a:spLocks noChangeArrowheads="1"/>
            </p:cNvSpPr>
            <p:nvPr userDrawn="1"/>
          </p:nvSpPr>
          <p:spPr bwMode="auto">
            <a:xfrm>
              <a:off x="10675942"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26">
              <a:extLst>
                <a:ext uri="{FF2B5EF4-FFF2-40B4-BE49-F238E27FC236}">
                  <a16:creationId xmlns:a16="http://schemas.microsoft.com/office/drawing/2014/main" id="{F3E22625-357D-4ED5-AB4A-3C510C94CF86}"/>
                </a:ext>
              </a:extLst>
            </p:cNvPr>
            <p:cNvSpPr>
              <a:spLocks noChangeArrowheads="1"/>
            </p:cNvSpPr>
            <p:nvPr userDrawn="1"/>
          </p:nvSpPr>
          <p:spPr bwMode="auto">
            <a:xfrm>
              <a:off x="1118553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27">
              <a:extLst>
                <a:ext uri="{FF2B5EF4-FFF2-40B4-BE49-F238E27FC236}">
                  <a16:creationId xmlns:a16="http://schemas.microsoft.com/office/drawing/2014/main" id="{4773CB16-6CD3-475A-B58F-445CB1C6FCC9}"/>
                </a:ext>
              </a:extLst>
            </p:cNvPr>
            <p:cNvSpPr>
              <a:spLocks noChangeArrowheads="1"/>
            </p:cNvSpPr>
            <p:nvPr userDrawn="1"/>
          </p:nvSpPr>
          <p:spPr bwMode="auto">
            <a:xfrm>
              <a:off x="1169670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8">
              <a:extLst>
                <a:ext uri="{FF2B5EF4-FFF2-40B4-BE49-F238E27FC236}">
                  <a16:creationId xmlns:a16="http://schemas.microsoft.com/office/drawing/2014/main" id="{52EAC648-14A0-4731-A310-21EBB48BC7E3}"/>
                </a:ext>
              </a:extLst>
            </p:cNvPr>
            <p:cNvSpPr>
              <a:spLocks noChangeArrowheads="1"/>
            </p:cNvSpPr>
            <p:nvPr userDrawn="1"/>
          </p:nvSpPr>
          <p:spPr bwMode="auto">
            <a:xfrm>
              <a:off x="46672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29">
              <a:extLst>
                <a:ext uri="{FF2B5EF4-FFF2-40B4-BE49-F238E27FC236}">
                  <a16:creationId xmlns:a16="http://schemas.microsoft.com/office/drawing/2014/main" id="{BEB95360-818A-4863-A259-B0BD456E6142}"/>
                </a:ext>
              </a:extLst>
            </p:cNvPr>
            <p:cNvSpPr>
              <a:spLocks noChangeArrowheads="1"/>
            </p:cNvSpPr>
            <p:nvPr userDrawn="1"/>
          </p:nvSpPr>
          <p:spPr bwMode="auto">
            <a:xfrm>
              <a:off x="97790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30">
              <a:extLst>
                <a:ext uri="{FF2B5EF4-FFF2-40B4-BE49-F238E27FC236}">
                  <a16:creationId xmlns:a16="http://schemas.microsoft.com/office/drawing/2014/main" id="{01BACCDD-3078-4F31-A639-608BAFE0E946}"/>
                </a:ext>
              </a:extLst>
            </p:cNvPr>
            <p:cNvSpPr>
              <a:spLocks noChangeArrowheads="1"/>
            </p:cNvSpPr>
            <p:nvPr userDrawn="1"/>
          </p:nvSpPr>
          <p:spPr bwMode="auto">
            <a:xfrm>
              <a:off x="148748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31">
              <a:extLst>
                <a:ext uri="{FF2B5EF4-FFF2-40B4-BE49-F238E27FC236}">
                  <a16:creationId xmlns:a16="http://schemas.microsoft.com/office/drawing/2014/main" id="{88D27F47-8890-4ED6-9C66-2713683FE030}"/>
                </a:ext>
              </a:extLst>
            </p:cNvPr>
            <p:cNvSpPr>
              <a:spLocks noChangeArrowheads="1"/>
            </p:cNvSpPr>
            <p:nvPr userDrawn="1"/>
          </p:nvSpPr>
          <p:spPr bwMode="auto">
            <a:xfrm>
              <a:off x="199866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2">
              <a:extLst>
                <a:ext uri="{FF2B5EF4-FFF2-40B4-BE49-F238E27FC236}">
                  <a16:creationId xmlns:a16="http://schemas.microsoft.com/office/drawing/2014/main" id="{47F519B1-932D-4DB9-8F9B-84F9F85EB6CF}"/>
                </a:ext>
              </a:extLst>
            </p:cNvPr>
            <p:cNvSpPr>
              <a:spLocks noChangeArrowheads="1"/>
            </p:cNvSpPr>
            <p:nvPr userDrawn="1"/>
          </p:nvSpPr>
          <p:spPr bwMode="auto">
            <a:xfrm>
              <a:off x="250983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33">
              <a:extLst>
                <a:ext uri="{FF2B5EF4-FFF2-40B4-BE49-F238E27FC236}">
                  <a16:creationId xmlns:a16="http://schemas.microsoft.com/office/drawing/2014/main" id="{0E96191C-1C32-49E0-813D-813659B3255B}"/>
                </a:ext>
              </a:extLst>
            </p:cNvPr>
            <p:cNvSpPr>
              <a:spLocks noChangeArrowheads="1"/>
            </p:cNvSpPr>
            <p:nvPr userDrawn="1"/>
          </p:nvSpPr>
          <p:spPr bwMode="auto">
            <a:xfrm>
              <a:off x="301942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34">
              <a:extLst>
                <a:ext uri="{FF2B5EF4-FFF2-40B4-BE49-F238E27FC236}">
                  <a16:creationId xmlns:a16="http://schemas.microsoft.com/office/drawing/2014/main" id="{7AF5638D-E269-4ACB-AB6E-96BBA320562F}"/>
                </a:ext>
              </a:extLst>
            </p:cNvPr>
            <p:cNvSpPr>
              <a:spLocks noChangeArrowheads="1"/>
            </p:cNvSpPr>
            <p:nvPr userDrawn="1"/>
          </p:nvSpPr>
          <p:spPr bwMode="auto">
            <a:xfrm>
              <a:off x="35290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5">
              <a:extLst>
                <a:ext uri="{FF2B5EF4-FFF2-40B4-BE49-F238E27FC236}">
                  <a16:creationId xmlns:a16="http://schemas.microsoft.com/office/drawing/2014/main" id="{0D4F8130-68C3-4497-948C-CED5BDAD3341}"/>
                </a:ext>
              </a:extLst>
            </p:cNvPr>
            <p:cNvSpPr>
              <a:spLocks noChangeArrowheads="1"/>
            </p:cNvSpPr>
            <p:nvPr userDrawn="1"/>
          </p:nvSpPr>
          <p:spPr bwMode="auto">
            <a:xfrm>
              <a:off x="404019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36">
              <a:extLst>
                <a:ext uri="{FF2B5EF4-FFF2-40B4-BE49-F238E27FC236}">
                  <a16:creationId xmlns:a16="http://schemas.microsoft.com/office/drawing/2014/main" id="{07B2DEA0-35D9-44F0-A5EA-649FB188D937}"/>
                </a:ext>
              </a:extLst>
            </p:cNvPr>
            <p:cNvSpPr>
              <a:spLocks noChangeArrowheads="1"/>
            </p:cNvSpPr>
            <p:nvPr userDrawn="1"/>
          </p:nvSpPr>
          <p:spPr bwMode="auto">
            <a:xfrm>
              <a:off x="455136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37">
              <a:extLst>
                <a:ext uri="{FF2B5EF4-FFF2-40B4-BE49-F238E27FC236}">
                  <a16:creationId xmlns:a16="http://schemas.microsoft.com/office/drawing/2014/main" id="{68D3BE7F-B358-4722-9A96-ECD78C67F537}"/>
                </a:ext>
              </a:extLst>
            </p:cNvPr>
            <p:cNvSpPr>
              <a:spLocks noChangeArrowheads="1"/>
            </p:cNvSpPr>
            <p:nvPr userDrawn="1"/>
          </p:nvSpPr>
          <p:spPr bwMode="auto">
            <a:xfrm>
              <a:off x="506254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38">
              <a:extLst>
                <a:ext uri="{FF2B5EF4-FFF2-40B4-BE49-F238E27FC236}">
                  <a16:creationId xmlns:a16="http://schemas.microsoft.com/office/drawing/2014/main" id="{EFBE3C28-5590-4FE7-8ED0-ED8F81EA1840}"/>
                </a:ext>
              </a:extLst>
            </p:cNvPr>
            <p:cNvSpPr>
              <a:spLocks noChangeArrowheads="1"/>
            </p:cNvSpPr>
            <p:nvPr userDrawn="1"/>
          </p:nvSpPr>
          <p:spPr bwMode="auto">
            <a:xfrm>
              <a:off x="5570540"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39">
              <a:extLst>
                <a:ext uri="{FF2B5EF4-FFF2-40B4-BE49-F238E27FC236}">
                  <a16:creationId xmlns:a16="http://schemas.microsoft.com/office/drawing/2014/main" id="{29FEA909-EEAE-46CF-A791-33B247979A62}"/>
                </a:ext>
              </a:extLst>
            </p:cNvPr>
            <p:cNvSpPr>
              <a:spLocks noChangeArrowheads="1"/>
            </p:cNvSpPr>
            <p:nvPr userDrawn="1"/>
          </p:nvSpPr>
          <p:spPr bwMode="auto">
            <a:xfrm>
              <a:off x="60817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0">
              <a:extLst>
                <a:ext uri="{FF2B5EF4-FFF2-40B4-BE49-F238E27FC236}">
                  <a16:creationId xmlns:a16="http://schemas.microsoft.com/office/drawing/2014/main" id="{AE29BFE9-0814-4B12-BA2C-DDEF21861A2D}"/>
                </a:ext>
              </a:extLst>
            </p:cNvPr>
            <p:cNvSpPr>
              <a:spLocks noChangeArrowheads="1"/>
            </p:cNvSpPr>
            <p:nvPr userDrawn="1"/>
          </p:nvSpPr>
          <p:spPr bwMode="auto">
            <a:xfrm>
              <a:off x="6592891"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1">
              <a:extLst>
                <a:ext uri="{FF2B5EF4-FFF2-40B4-BE49-F238E27FC236}">
                  <a16:creationId xmlns:a16="http://schemas.microsoft.com/office/drawing/2014/main" id="{4027D088-7AA2-4664-B574-FC1CD6B5EDF9}"/>
                </a:ext>
              </a:extLst>
            </p:cNvPr>
            <p:cNvSpPr>
              <a:spLocks noChangeArrowheads="1"/>
            </p:cNvSpPr>
            <p:nvPr userDrawn="1"/>
          </p:nvSpPr>
          <p:spPr bwMode="auto">
            <a:xfrm>
              <a:off x="7102478"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2">
              <a:extLst>
                <a:ext uri="{FF2B5EF4-FFF2-40B4-BE49-F238E27FC236}">
                  <a16:creationId xmlns:a16="http://schemas.microsoft.com/office/drawing/2014/main" id="{99686C63-7320-4E73-B95D-D7BB94E51E29}"/>
                </a:ext>
              </a:extLst>
            </p:cNvPr>
            <p:cNvSpPr>
              <a:spLocks noChangeArrowheads="1"/>
            </p:cNvSpPr>
            <p:nvPr userDrawn="1"/>
          </p:nvSpPr>
          <p:spPr bwMode="auto">
            <a:xfrm>
              <a:off x="761206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3">
              <a:extLst>
                <a:ext uri="{FF2B5EF4-FFF2-40B4-BE49-F238E27FC236}">
                  <a16:creationId xmlns:a16="http://schemas.microsoft.com/office/drawing/2014/main" id="{2A6292D7-3BD4-40EF-B9DC-CEB93F1242A6}"/>
                </a:ext>
              </a:extLst>
            </p:cNvPr>
            <p:cNvSpPr>
              <a:spLocks noChangeArrowheads="1"/>
            </p:cNvSpPr>
            <p:nvPr userDrawn="1"/>
          </p:nvSpPr>
          <p:spPr bwMode="auto">
            <a:xfrm>
              <a:off x="812324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44">
              <a:extLst>
                <a:ext uri="{FF2B5EF4-FFF2-40B4-BE49-F238E27FC236}">
                  <a16:creationId xmlns:a16="http://schemas.microsoft.com/office/drawing/2014/main" id="{23DBC598-5435-479F-B5BF-D0CE4FCBDE93}"/>
                </a:ext>
              </a:extLst>
            </p:cNvPr>
            <p:cNvSpPr>
              <a:spLocks noChangeArrowheads="1"/>
            </p:cNvSpPr>
            <p:nvPr userDrawn="1"/>
          </p:nvSpPr>
          <p:spPr bwMode="auto">
            <a:xfrm>
              <a:off x="8634416"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45">
              <a:extLst>
                <a:ext uri="{FF2B5EF4-FFF2-40B4-BE49-F238E27FC236}">
                  <a16:creationId xmlns:a16="http://schemas.microsoft.com/office/drawing/2014/main" id="{23DE068C-9C2C-4383-BB6F-6DDE2B8E2877}"/>
                </a:ext>
              </a:extLst>
            </p:cNvPr>
            <p:cNvSpPr>
              <a:spLocks noChangeArrowheads="1"/>
            </p:cNvSpPr>
            <p:nvPr userDrawn="1"/>
          </p:nvSpPr>
          <p:spPr bwMode="auto">
            <a:xfrm>
              <a:off x="914400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6">
              <a:extLst>
                <a:ext uri="{FF2B5EF4-FFF2-40B4-BE49-F238E27FC236}">
                  <a16:creationId xmlns:a16="http://schemas.microsoft.com/office/drawing/2014/main" id="{050F303A-A021-4F90-8B2E-CCD56668C4A8}"/>
                </a:ext>
              </a:extLst>
            </p:cNvPr>
            <p:cNvSpPr>
              <a:spLocks noChangeArrowheads="1"/>
            </p:cNvSpPr>
            <p:nvPr userDrawn="1"/>
          </p:nvSpPr>
          <p:spPr bwMode="auto">
            <a:xfrm>
              <a:off x="965517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47">
              <a:extLst>
                <a:ext uri="{FF2B5EF4-FFF2-40B4-BE49-F238E27FC236}">
                  <a16:creationId xmlns:a16="http://schemas.microsoft.com/office/drawing/2014/main" id="{0D9C7129-C704-44DF-96AF-6DCB37B2E534}"/>
                </a:ext>
              </a:extLst>
            </p:cNvPr>
            <p:cNvSpPr>
              <a:spLocks noChangeArrowheads="1"/>
            </p:cNvSpPr>
            <p:nvPr userDrawn="1"/>
          </p:nvSpPr>
          <p:spPr bwMode="auto">
            <a:xfrm>
              <a:off x="1016476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8">
              <a:extLst>
                <a:ext uri="{FF2B5EF4-FFF2-40B4-BE49-F238E27FC236}">
                  <a16:creationId xmlns:a16="http://schemas.microsoft.com/office/drawing/2014/main" id="{C515F531-FB66-483B-BE30-E0BD2EDB88E2}"/>
                </a:ext>
              </a:extLst>
            </p:cNvPr>
            <p:cNvSpPr>
              <a:spLocks noChangeArrowheads="1"/>
            </p:cNvSpPr>
            <p:nvPr userDrawn="1"/>
          </p:nvSpPr>
          <p:spPr bwMode="auto">
            <a:xfrm>
              <a:off x="10675942"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49">
              <a:extLst>
                <a:ext uri="{FF2B5EF4-FFF2-40B4-BE49-F238E27FC236}">
                  <a16:creationId xmlns:a16="http://schemas.microsoft.com/office/drawing/2014/main" id="{A2FA8A8A-6269-456F-986F-60D85D45A1C9}"/>
                </a:ext>
              </a:extLst>
            </p:cNvPr>
            <p:cNvSpPr>
              <a:spLocks noChangeArrowheads="1"/>
            </p:cNvSpPr>
            <p:nvPr userDrawn="1"/>
          </p:nvSpPr>
          <p:spPr bwMode="auto">
            <a:xfrm>
              <a:off x="1118553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0">
              <a:extLst>
                <a:ext uri="{FF2B5EF4-FFF2-40B4-BE49-F238E27FC236}">
                  <a16:creationId xmlns:a16="http://schemas.microsoft.com/office/drawing/2014/main" id="{CB7E66DA-B81E-436B-B5EB-21736E61A8CD}"/>
                </a:ext>
              </a:extLst>
            </p:cNvPr>
            <p:cNvSpPr>
              <a:spLocks noChangeArrowheads="1"/>
            </p:cNvSpPr>
            <p:nvPr userDrawn="1"/>
          </p:nvSpPr>
          <p:spPr bwMode="auto">
            <a:xfrm>
              <a:off x="1169670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1">
              <a:extLst>
                <a:ext uri="{FF2B5EF4-FFF2-40B4-BE49-F238E27FC236}">
                  <a16:creationId xmlns:a16="http://schemas.microsoft.com/office/drawing/2014/main" id="{E9F07744-42D6-46A0-960F-6931A1C4218A}"/>
                </a:ext>
              </a:extLst>
            </p:cNvPr>
            <p:cNvSpPr>
              <a:spLocks noChangeArrowheads="1"/>
            </p:cNvSpPr>
            <p:nvPr userDrawn="1"/>
          </p:nvSpPr>
          <p:spPr bwMode="auto">
            <a:xfrm>
              <a:off x="46672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2">
              <a:extLst>
                <a:ext uri="{FF2B5EF4-FFF2-40B4-BE49-F238E27FC236}">
                  <a16:creationId xmlns:a16="http://schemas.microsoft.com/office/drawing/2014/main" id="{76CECBDD-E730-4458-9FE4-4CEA719D878E}"/>
                </a:ext>
              </a:extLst>
            </p:cNvPr>
            <p:cNvSpPr>
              <a:spLocks noChangeArrowheads="1"/>
            </p:cNvSpPr>
            <p:nvPr userDrawn="1"/>
          </p:nvSpPr>
          <p:spPr bwMode="auto">
            <a:xfrm>
              <a:off x="97790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3">
              <a:extLst>
                <a:ext uri="{FF2B5EF4-FFF2-40B4-BE49-F238E27FC236}">
                  <a16:creationId xmlns:a16="http://schemas.microsoft.com/office/drawing/2014/main" id="{8FF71127-BEB5-49A3-ACDA-327E3B6A1B01}"/>
                </a:ext>
              </a:extLst>
            </p:cNvPr>
            <p:cNvSpPr>
              <a:spLocks noChangeArrowheads="1"/>
            </p:cNvSpPr>
            <p:nvPr userDrawn="1"/>
          </p:nvSpPr>
          <p:spPr bwMode="auto">
            <a:xfrm>
              <a:off x="148748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4">
              <a:extLst>
                <a:ext uri="{FF2B5EF4-FFF2-40B4-BE49-F238E27FC236}">
                  <a16:creationId xmlns:a16="http://schemas.microsoft.com/office/drawing/2014/main" id="{6503D743-686D-46FA-A7C4-4D19137F1787}"/>
                </a:ext>
              </a:extLst>
            </p:cNvPr>
            <p:cNvSpPr>
              <a:spLocks noChangeArrowheads="1"/>
            </p:cNvSpPr>
            <p:nvPr userDrawn="1"/>
          </p:nvSpPr>
          <p:spPr bwMode="auto">
            <a:xfrm>
              <a:off x="199866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5">
              <a:extLst>
                <a:ext uri="{FF2B5EF4-FFF2-40B4-BE49-F238E27FC236}">
                  <a16:creationId xmlns:a16="http://schemas.microsoft.com/office/drawing/2014/main" id="{28784956-B43C-47B0-A2D6-D8475447386B}"/>
                </a:ext>
              </a:extLst>
            </p:cNvPr>
            <p:cNvSpPr>
              <a:spLocks noChangeArrowheads="1"/>
            </p:cNvSpPr>
            <p:nvPr userDrawn="1"/>
          </p:nvSpPr>
          <p:spPr bwMode="auto">
            <a:xfrm>
              <a:off x="250983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6">
              <a:extLst>
                <a:ext uri="{FF2B5EF4-FFF2-40B4-BE49-F238E27FC236}">
                  <a16:creationId xmlns:a16="http://schemas.microsoft.com/office/drawing/2014/main" id="{BFB195C9-92F0-4267-9DE7-981CCF66937B}"/>
                </a:ext>
              </a:extLst>
            </p:cNvPr>
            <p:cNvSpPr>
              <a:spLocks noChangeArrowheads="1"/>
            </p:cNvSpPr>
            <p:nvPr userDrawn="1"/>
          </p:nvSpPr>
          <p:spPr bwMode="auto">
            <a:xfrm>
              <a:off x="301942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57">
              <a:extLst>
                <a:ext uri="{FF2B5EF4-FFF2-40B4-BE49-F238E27FC236}">
                  <a16:creationId xmlns:a16="http://schemas.microsoft.com/office/drawing/2014/main" id="{FF3E95D4-6BE7-4D66-A3AE-85360B77A303}"/>
                </a:ext>
              </a:extLst>
            </p:cNvPr>
            <p:cNvSpPr>
              <a:spLocks noChangeArrowheads="1"/>
            </p:cNvSpPr>
            <p:nvPr userDrawn="1"/>
          </p:nvSpPr>
          <p:spPr bwMode="auto">
            <a:xfrm>
              <a:off x="35290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58">
              <a:extLst>
                <a:ext uri="{FF2B5EF4-FFF2-40B4-BE49-F238E27FC236}">
                  <a16:creationId xmlns:a16="http://schemas.microsoft.com/office/drawing/2014/main" id="{8B314721-9FD3-4F83-B940-A683868FAEEC}"/>
                </a:ext>
              </a:extLst>
            </p:cNvPr>
            <p:cNvSpPr>
              <a:spLocks noChangeArrowheads="1"/>
            </p:cNvSpPr>
            <p:nvPr userDrawn="1"/>
          </p:nvSpPr>
          <p:spPr bwMode="auto">
            <a:xfrm>
              <a:off x="404019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59">
              <a:extLst>
                <a:ext uri="{FF2B5EF4-FFF2-40B4-BE49-F238E27FC236}">
                  <a16:creationId xmlns:a16="http://schemas.microsoft.com/office/drawing/2014/main" id="{25E310AB-64EA-4CDE-9300-4F95EDE063E9}"/>
                </a:ext>
              </a:extLst>
            </p:cNvPr>
            <p:cNvSpPr>
              <a:spLocks noChangeArrowheads="1"/>
            </p:cNvSpPr>
            <p:nvPr userDrawn="1"/>
          </p:nvSpPr>
          <p:spPr bwMode="auto">
            <a:xfrm>
              <a:off x="455136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0">
              <a:extLst>
                <a:ext uri="{FF2B5EF4-FFF2-40B4-BE49-F238E27FC236}">
                  <a16:creationId xmlns:a16="http://schemas.microsoft.com/office/drawing/2014/main" id="{83F0E269-6F47-4FD4-ABED-A6A5083DBA90}"/>
                </a:ext>
              </a:extLst>
            </p:cNvPr>
            <p:cNvSpPr>
              <a:spLocks noChangeArrowheads="1"/>
            </p:cNvSpPr>
            <p:nvPr userDrawn="1"/>
          </p:nvSpPr>
          <p:spPr bwMode="auto">
            <a:xfrm>
              <a:off x="506254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1">
              <a:extLst>
                <a:ext uri="{FF2B5EF4-FFF2-40B4-BE49-F238E27FC236}">
                  <a16:creationId xmlns:a16="http://schemas.microsoft.com/office/drawing/2014/main" id="{B3A4F79A-F074-4FA0-88B6-2A76CD854FF8}"/>
                </a:ext>
              </a:extLst>
            </p:cNvPr>
            <p:cNvSpPr>
              <a:spLocks noChangeArrowheads="1"/>
            </p:cNvSpPr>
            <p:nvPr userDrawn="1"/>
          </p:nvSpPr>
          <p:spPr bwMode="auto">
            <a:xfrm>
              <a:off x="5570540"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2">
              <a:extLst>
                <a:ext uri="{FF2B5EF4-FFF2-40B4-BE49-F238E27FC236}">
                  <a16:creationId xmlns:a16="http://schemas.microsoft.com/office/drawing/2014/main" id="{46B8810B-287C-4F5F-A1E7-6A1C17D653A2}"/>
                </a:ext>
              </a:extLst>
            </p:cNvPr>
            <p:cNvSpPr>
              <a:spLocks noChangeArrowheads="1"/>
            </p:cNvSpPr>
            <p:nvPr userDrawn="1"/>
          </p:nvSpPr>
          <p:spPr bwMode="auto">
            <a:xfrm>
              <a:off x="60817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3">
              <a:extLst>
                <a:ext uri="{FF2B5EF4-FFF2-40B4-BE49-F238E27FC236}">
                  <a16:creationId xmlns:a16="http://schemas.microsoft.com/office/drawing/2014/main" id="{30C12E90-3CDE-4363-96CE-D87FE4E11DAC}"/>
                </a:ext>
              </a:extLst>
            </p:cNvPr>
            <p:cNvSpPr>
              <a:spLocks noChangeArrowheads="1"/>
            </p:cNvSpPr>
            <p:nvPr userDrawn="1"/>
          </p:nvSpPr>
          <p:spPr bwMode="auto">
            <a:xfrm>
              <a:off x="6592891"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4">
              <a:extLst>
                <a:ext uri="{FF2B5EF4-FFF2-40B4-BE49-F238E27FC236}">
                  <a16:creationId xmlns:a16="http://schemas.microsoft.com/office/drawing/2014/main" id="{6C10E0A8-357E-4892-B97F-B1E5BEDDD097}"/>
                </a:ext>
              </a:extLst>
            </p:cNvPr>
            <p:cNvSpPr>
              <a:spLocks noChangeArrowheads="1"/>
            </p:cNvSpPr>
            <p:nvPr userDrawn="1"/>
          </p:nvSpPr>
          <p:spPr bwMode="auto">
            <a:xfrm>
              <a:off x="7102478"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5">
              <a:extLst>
                <a:ext uri="{FF2B5EF4-FFF2-40B4-BE49-F238E27FC236}">
                  <a16:creationId xmlns:a16="http://schemas.microsoft.com/office/drawing/2014/main" id="{0F7934DE-3E9E-4DE9-89F6-574C5554824A}"/>
                </a:ext>
              </a:extLst>
            </p:cNvPr>
            <p:cNvSpPr>
              <a:spLocks noChangeArrowheads="1"/>
            </p:cNvSpPr>
            <p:nvPr userDrawn="1"/>
          </p:nvSpPr>
          <p:spPr bwMode="auto">
            <a:xfrm>
              <a:off x="761206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6">
              <a:extLst>
                <a:ext uri="{FF2B5EF4-FFF2-40B4-BE49-F238E27FC236}">
                  <a16:creationId xmlns:a16="http://schemas.microsoft.com/office/drawing/2014/main" id="{D892FB4A-CC30-4903-9791-315901D4BD77}"/>
                </a:ext>
              </a:extLst>
            </p:cNvPr>
            <p:cNvSpPr>
              <a:spLocks noChangeArrowheads="1"/>
            </p:cNvSpPr>
            <p:nvPr userDrawn="1"/>
          </p:nvSpPr>
          <p:spPr bwMode="auto">
            <a:xfrm>
              <a:off x="812324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7">
              <a:extLst>
                <a:ext uri="{FF2B5EF4-FFF2-40B4-BE49-F238E27FC236}">
                  <a16:creationId xmlns:a16="http://schemas.microsoft.com/office/drawing/2014/main" id="{29913D97-0A0D-4D84-B736-AE3C86A6C82B}"/>
                </a:ext>
              </a:extLst>
            </p:cNvPr>
            <p:cNvSpPr>
              <a:spLocks noChangeArrowheads="1"/>
            </p:cNvSpPr>
            <p:nvPr userDrawn="1"/>
          </p:nvSpPr>
          <p:spPr bwMode="auto">
            <a:xfrm>
              <a:off x="8634416"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8">
              <a:extLst>
                <a:ext uri="{FF2B5EF4-FFF2-40B4-BE49-F238E27FC236}">
                  <a16:creationId xmlns:a16="http://schemas.microsoft.com/office/drawing/2014/main" id="{48E6EB7D-E3A6-42F0-A341-8894A8145BBE}"/>
                </a:ext>
              </a:extLst>
            </p:cNvPr>
            <p:cNvSpPr>
              <a:spLocks noChangeArrowheads="1"/>
            </p:cNvSpPr>
            <p:nvPr userDrawn="1"/>
          </p:nvSpPr>
          <p:spPr bwMode="auto">
            <a:xfrm>
              <a:off x="914400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69">
              <a:extLst>
                <a:ext uri="{FF2B5EF4-FFF2-40B4-BE49-F238E27FC236}">
                  <a16:creationId xmlns:a16="http://schemas.microsoft.com/office/drawing/2014/main" id="{C10E6CAA-1928-4009-B6C8-8D3BC07CE6E9}"/>
                </a:ext>
              </a:extLst>
            </p:cNvPr>
            <p:cNvSpPr>
              <a:spLocks noChangeArrowheads="1"/>
            </p:cNvSpPr>
            <p:nvPr userDrawn="1"/>
          </p:nvSpPr>
          <p:spPr bwMode="auto">
            <a:xfrm>
              <a:off x="965517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0">
              <a:extLst>
                <a:ext uri="{FF2B5EF4-FFF2-40B4-BE49-F238E27FC236}">
                  <a16:creationId xmlns:a16="http://schemas.microsoft.com/office/drawing/2014/main" id="{68539956-DA52-4B17-9AFC-B79005FCDAE7}"/>
                </a:ext>
              </a:extLst>
            </p:cNvPr>
            <p:cNvSpPr>
              <a:spLocks noChangeArrowheads="1"/>
            </p:cNvSpPr>
            <p:nvPr userDrawn="1"/>
          </p:nvSpPr>
          <p:spPr bwMode="auto">
            <a:xfrm>
              <a:off x="1016476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71">
              <a:extLst>
                <a:ext uri="{FF2B5EF4-FFF2-40B4-BE49-F238E27FC236}">
                  <a16:creationId xmlns:a16="http://schemas.microsoft.com/office/drawing/2014/main" id="{164C06EB-00BE-444E-AA50-0A26B30963DD}"/>
                </a:ext>
              </a:extLst>
            </p:cNvPr>
            <p:cNvSpPr>
              <a:spLocks noChangeArrowheads="1"/>
            </p:cNvSpPr>
            <p:nvPr userDrawn="1"/>
          </p:nvSpPr>
          <p:spPr bwMode="auto">
            <a:xfrm>
              <a:off x="10675942"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72">
              <a:extLst>
                <a:ext uri="{FF2B5EF4-FFF2-40B4-BE49-F238E27FC236}">
                  <a16:creationId xmlns:a16="http://schemas.microsoft.com/office/drawing/2014/main" id="{0B584BBC-8B18-491A-8341-AB96C03BDE25}"/>
                </a:ext>
              </a:extLst>
            </p:cNvPr>
            <p:cNvSpPr>
              <a:spLocks noChangeArrowheads="1"/>
            </p:cNvSpPr>
            <p:nvPr userDrawn="1"/>
          </p:nvSpPr>
          <p:spPr bwMode="auto">
            <a:xfrm>
              <a:off x="1118553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73">
              <a:extLst>
                <a:ext uri="{FF2B5EF4-FFF2-40B4-BE49-F238E27FC236}">
                  <a16:creationId xmlns:a16="http://schemas.microsoft.com/office/drawing/2014/main" id="{9561AAD2-C450-484D-93C9-2344E8E5FA3C}"/>
                </a:ext>
              </a:extLst>
            </p:cNvPr>
            <p:cNvSpPr>
              <a:spLocks noChangeArrowheads="1"/>
            </p:cNvSpPr>
            <p:nvPr userDrawn="1"/>
          </p:nvSpPr>
          <p:spPr bwMode="auto">
            <a:xfrm>
              <a:off x="1169670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4">
              <a:extLst>
                <a:ext uri="{FF2B5EF4-FFF2-40B4-BE49-F238E27FC236}">
                  <a16:creationId xmlns:a16="http://schemas.microsoft.com/office/drawing/2014/main" id="{083B2729-726B-4EF6-9AAD-1A1F7442D0E4}"/>
                </a:ext>
              </a:extLst>
            </p:cNvPr>
            <p:cNvSpPr>
              <a:spLocks noChangeArrowheads="1"/>
            </p:cNvSpPr>
            <p:nvPr userDrawn="1"/>
          </p:nvSpPr>
          <p:spPr bwMode="auto">
            <a:xfrm>
              <a:off x="46672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75">
              <a:extLst>
                <a:ext uri="{FF2B5EF4-FFF2-40B4-BE49-F238E27FC236}">
                  <a16:creationId xmlns:a16="http://schemas.microsoft.com/office/drawing/2014/main" id="{C4F09EF7-D096-479A-867D-B2E0FCD13112}"/>
                </a:ext>
              </a:extLst>
            </p:cNvPr>
            <p:cNvSpPr>
              <a:spLocks noChangeArrowheads="1"/>
            </p:cNvSpPr>
            <p:nvPr userDrawn="1"/>
          </p:nvSpPr>
          <p:spPr bwMode="auto">
            <a:xfrm>
              <a:off x="97790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76">
              <a:extLst>
                <a:ext uri="{FF2B5EF4-FFF2-40B4-BE49-F238E27FC236}">
                  <a16:creationId xmlns:a16="http://schemas.microsoft.com/office/drawing/2014/main" id="{B3FE19A4-C9F0-4553-A790-463D214E79E3}"/>
                </a:ext>
              </a:extLst>
            </p:cNvPr>
            <p:cNvSpPr>
              <a:spLocks noChangeArrowheads="1"/>
            </p:cNvSpPr>
            <p:nvPr userDrawn="1"/>
          </p:nvSpPr>
          <p:spPr bwMode="auto">
            <a:xfrm>
              <a:off x="148748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7">
              <a:extLst>
                <a:ext uri="{FF2B5EF4-FFF2-40B4-BE49-F238E27FC236}">
                  <a16:creationId xmlns:a16="http://schemas.microsoft.com/office/drawing/2014/main" id="{A08CBFEE-4D86-40C6-960E-C943A718B062}"/>
                </a:ext>
              </a:extLst>
            </p:cNvPr>
            <p:cNvSpPr>
              <a:spLocks noChangeArrowheads="1"/>
            </p:cNvSpPr>
            <p:nvPr userDrawn="1"/>
          </p:nvSpPr>
          <p:spPr bwMode="auto">
            <a:xfrm>
              <a:off x="199866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78">
              <a:extLst>
                <a:ext uri="{FF2B5EF4-FFF2-40B4-BE49-F238E27FC236}">
                  <a16:creationId xmlns:a16="http://schemas.microsoft.com/office/drawing/2014/main" id="{C738FA88-EA3D-43A0-B89E-53057E35DD40}"/>
                </a:ext>
              </a:extLst>
            </p:cNvPr>
            <p:cNvSpPr>
              <a:spLocks noChangeArrowheads="1"/>
            </p:cNvSpPr>
            <p:nvPr userDrawn="1"/>
          </p:nvSpPr>
          <p:spPr bwMode="auto">
            <a:xfrm>
              <a:off x="250983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79">
              <a:extLst>
                <a:ext uri="{FF2B5EF4-FFF2-40B4-BE49-F238E27FC236}">
                  <a16:creationId xmlns:a16="http://schemas.microsoft.com/office/drawing/2014/main" id="{7CEDE8BB-7FB3-4E11-9D58-D4015ABF411E}"/>
                </a:ext>
              </a:extLst>
            </p:cNvPr>
            <p:cNvSpPr>
              <a:spLocks noChangeArrowheads="1"/>
            </p:cNvSpPr>
            <p:nvPr userDrawn="1"/>
          </p:nvSpPr>
          <p:spPr bwMode="auto">
            <a:xfrm>
              <a:off x="301942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0">
              <a:extLst>
                <a:ext uri="{FF2B5EF4-FFF2-40B4-BE49-F238E27FC236}">
                  <a16:creationId xmlns:a16="http://schemas.microsoft.com/office/drawing/2014/main" id="{EEB69DAD-C63F-45A1-A2ED-57417C70C115}"/>
                </a:ext>
              </a:extLst>
            </p:cNvPr>
            <p:cNvSpPr>
              <a:spLocks noChangeArrowheads="1"/>
            </p:cNvSpPr>
            <p:nvPr userDrawn="1"/>
          </p:nvSpPr>
          <p:spPr bwMode="auto">
            <a:xfrm>
              <a:off x="35290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81">
              <a:extLst>
                <a:ext uri="{FF2B5EF4-FFF2-40B4-BE49-F238E27FC236}">
                  <a16:creationId xmlns:a16="http://schemas.microsoft.com/office/drawing/2014/main" id="{2E244D8A-17BA-4A73-AE55-DCBC76BB87B4}"/>
                </a:ext>
              </a:extLst>
            </p:cNvPr>
            <p:cNvSpPr>
              <a:spLocks noChangeArrowheads="1"/>
            </p:cNvSpPr>
            <p:nvPr userDrawn="1"/>
          </p:nvSpPr>
          <p:spPr bwMode="auto">
            <a:xfrm>
              <a:off x="404019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82">
              <a:extLst>
                <a:ext uri="{FF2B5EF4-FFF2-40B4-BE49-F238E27FC236}">
                  <a16:creationId xmlns:a16="http://schemas.microsoft.com/office/drawing/2014/main" id="{E9B379B4-2FC1-4C2E-9148-4861C600A41E}"/>
                </a:ext>
              </a:extLst>
            </p:cNvPr>
            <p:cNvSpPr>
              <a:spLocks noChangeArrowheads="1"/>
            </p:cNvSpPr>
            <p:nvPr userDrawn="1"/>
          </p:nvSpPr>
          <p:spPr bwMode="auto">
            <a:xfrm>
              <a:off x="455136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83">
              <a:extLst>
                <a:ext uri="{FF2B5EF4-FFF2-40B4-BE49-F238E27FC236}">
                  <a16:creationId xmlns:a16="http://schemas.microsoft.com/office/drawing/2014/main" id="{EDF7C3AF-9C49-496C-A89F-8F1277EF0EDF}"/>
                </a:ext>
              </a:extLst>
            </p:cNvPr>
            <p:cNvSpPr>
              <a:spLocks noChangeArrowheads="1"/>
            </p:cNvSpPr>
            <p:nvPr userDrawn="1"/>
          </p:nvSpPr>
          <p:spPr bwMode="auto">
            <a:xfrm>
              <a:off x="506254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84">
              <a:extLst>
                <a:ext uri="{FF2B5EF4-FFF2-40B4-BE49-F238E27FC236}">
                  <a16:creationId xmlns:a16="http://schemas.microsoft.com/office/drawing/2014/main" id="{B6A0DC3A-7B11-4F99-BAD2-57355298E143}"/>
                </a:ext>
              </a:extLst>
            </p:cNvPr>
            <p:cNvSpPr>
              <a:spLocks noChangeArrowheads="1"/>
            </p:cNvSpPr>
            <p:nvPr userDrawn="1"/>
          </p:nvSpPr>
          <p:spPr bwMode="auto">
            <a:xfrm>
              <a:off x="5570540"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85">
              <a:extLst>
                <a:ext uri="{FF2B5EF4-FFF2-40B4-BE49-F238E27FC236}">
                  <a16:creationId xmlns:a16="http://schemas.microsoft.com/office/drawing/2014/main" id="{A57C791D-2F56-4F70-B9BF-A9B77505FA7D}"/>
                </a:ext>
              </a:extLst>
            </p:cNvPr>
            <p:cNvSpPr>
              <a:spLocks noChangeArrowheads="1"/>
            </p:cNvSpPr>
            <p:nvPr userDrawn="1"/>
          </p:nvSpPr>
          <p:spPr bwMode="auto">
            <a:xfrm>
              <a:off x="60817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86">
              <a:extLst>
                <a:ext uri="{FF2B5EF4-FFF2-40B4-BE49-F238E27FC236}">
                  <a16:creationId xmlns:a16="http://schemas.microsoft.com/office/drawing/2014/main" id="{3CDAE971-6516-48C6-B87A-04B47ABD40A9}"/>
                </a:ext>
              </a:extLst>
            </p:cNvPr>
            <p:cNvSpPr>
              <a:spLocks noChangeArrowheads="1"/>
            </p:cNvSpPr>
            <p:nvPr userDrawn="1"/>
          </p:nvSpPr>
          <p:spPr bwMode="auto">
            <a:xfrm>
              <a:off x="6592891"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87">
              <a:extLst>
                <a:ext uri="{FF2B5EF4-FFF2-40B4-BE49-F238E27FC236}">
                  <a16:creationId xmlns:a16="http://schemas.microsoft.com/office/drawing/2014/main" id="{8898FCBD-D500-4223-AC23-1C77C5289BBC}"/>
                </a:ext>
              </a:extLst>
            </p:cNvPr>
            <p:cNvSpPr>
              <a:spLocks noChangeArrowheads="1"/>
            </p:cNvSpPr>
            <p:nvPr userDrawn="1"/>
          </p:nvSpPr>
          <p:spPr bwMode="auto">
            <a:xfrm>
              <a:off x="7102478"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88">
              <a:extLst>
                <a:ext uri="{FF2B5EF4-FFF2-40B4-BE49-F238E27FC236}">
                  <a16:creationId xmlns:a16="http://schemas.microsoft.com/office/drawing/2014/main" id="{129EFCAC-1DD9-4783-BB52-7A83FB1587A9}"/>
                </a:ext>
              </a:extLst>
            </p:cNvPr>
            <p:cNvSpPr>
              <a:spLocks noChangeArrowheads="1"/>
            </p:cNvSpPr>
            <p:nvPr userDrawn="1"/>
          </p:nvSpPr>
          <p:spPr bwMode="auto">
            <a:xfrm>
              <a:off x="761206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89">
              <a:extLst>
                <a:ext uri="{FF2B5EF4-FFF2-40B4-BE49-F238E27FC236}">
                  <a16:creationId xmlns:a16="http://schemas.microsoft.com/office/drawing/2014/main" id="{F9A84FD2-3128-491F-975A-E3B0725A9450}"/>
                </a:ext>
              </a:extLst>
            </p:cNvPr>
            <p:cNvSpPr>
              <a:spLocks noChangeArrowheads="1"/>
            </p:cNvSpPr>
            <p:nvPr userDrawn="1"/>
          </p:nvSpPr>
          <p:spPr bwMode="auto">
            <a:xfrm>
              <a:off x="812324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0">
              <a:extLst>
                <a:ext uri="{FF2B5EF4-FFF2-40B4-BE49-F238E27FC236}">
                  <a16:creationId xmlns:a16="http://schemas.microsoft.com/office/drawing/2014/main" id="{4586BC58-1455-4A08-9A19-82010FFE5B26}"/>
                </a:ext>
              </a:extLst>
            </p:cNvPr>
            <p:cNvSpPr>
              <a:spLocks noChangeArrowheads="1"/>
            </p:cNvSpPr>
            <p:nvPr userDrawn="1"/>
          </p:nvSpPr>
          <p:spPr bwMode="auto">
            <a:xfrm>
              <a:off x="8634416"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1">
              <a:extLst>
                <a:ext uri="{FF2B5EF4-FFF2-40B4-BE49-F238E27FC236}">
                  <a16:creationId xmlns:a16="http://schemas.microsoft.com/office/drawing/2014/main" id="{2B54BE75-71D9-480D-B678-8E7F4EB1B0F3}"/>
                </a:ext>
              </a:extLst>
            </p:cNvPr>
            <p:cNvSpPr>
              <a:spLocks noChangeArrowheads="1"/>
            </p:cNvSpPr>
            <p:nvPr userDrawn="1"/>
          </p:nvSpPr>
          <p:spPr bwMode="auto">
            <a:xfrm>
              <a:off x="914400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2">
              <a:extLst>
                <a:ext uri="{FF2B5EF4-FFF2-40B4-BE49-F238E27FC236}">
                  <a16:creationId xmlns:a16="http://schemas.microsoft.com/office/drawing/2014/main" id="{DB847564-B872-45C9-8B22-7EEB8462052B}"/>
                </a:ext>
              </a:extLst>
            </p:cNvPr>
            <p:cNvSpPr>
              <a:spLocks noChangeArrowheads="1"/>
            </p:cNvSpPr>
            <p:nvPr userDrawn="1"/>
          </p:nvSpPr>
          <p:spPr bwMode="auto">
            <a:xfrm>
              <a:off x="965517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93">
              <a:extLst>
                <a:ext uri="{FF2B5EF4-FFF2-40B4-BE49-F238E27FC236}">
                  <a16:creationId xmlns:a16="http://schemas.microsoft.com/office/drawing/2014/main" id="{A96F3C06-416C-437A-9D79-01EF4F49717D}"/>
                </a:ext>
              </a:extLst>
            </p:cNvPr>
            <p:cNvSpPr>
              <a:spLocks noChangeArrowheads="1"/>
            </p:cNvSpPr>
            <p:nvPr userDrawn="1"/>
          </p:nvSpPr>
          <p:spPr bwMode="auto">
            <a:xfrm>
              <a:off x="1016476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94">
              <a:extLst>
                <a:ext uri="{FF2B5EF4-FFF2-40B4-BE49-F238E27FC236}">
                  <a16:creationId xmlns:a16="http://schemas.microsoft.com/office/drawing/2014/main" id="{C6B9FC55-E662-40C0-968D-345FF0ACE20B}"/>
                </a:ext>
              </a:extLst>
            </p:cNvPr>
            <p:cNvSpPr>
              <a:spLocks noChangeArrowheads="1"/>
            </p:cNvSpPr>
            <p:nvPr userDrawn="1"/>
          </p:nvSpPr>
          <p:spPr bwMode="auto">
            <a:xfrm>
              <a:off x="10675942"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95">
              <a:extLst>
                <a:ext uri="{FF2B5EF4-FFF2-40B4-BE49-F238E27FC236}">
                  <a16:creationId xmlns:a16="http://schemas.microsoft.com/office/drawing/2014/main" id="{8BDE75BF-1FED-4931-8D8D-EA70850ACF43}"/>
                </a:ext>
              </a:extLst>
            </p:cNvPr>
            <p:cNvSpPr>
              <a:spLocks noChangeArrowheads="1"/>
            </p:cNvSpPr>
            <p:nvPr userDrawn="1"/>
          </p:nvSpPr>
          <p:spPr bwMode="auto">
            <a:xfrm>
              <a:off x="1118553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96">
              <a:extLst>
                <a:ext uri="{FF2B5EF4-FFF2-40B4-BE49-F238E27FC236}">
                  <a16:creationId xmlns:a16="http://schemas.microsoft.com/office/drawing/2014/main" id="{0E7289C5-56F5-41AB-8AC8-F838B91CDDF6}"/>
                </a:ext>
              </a:extLst>
            </p:cNvPr>
            <p:cNvSpPr>
              <a:spLocks noChangeArrowheads="1"/>
            </p:cNvSpPr>
            <p:nvPr userDrawn="1"/>
          </p:nvSpPr>
          <p:spPr bwMode="auto">
            <a:xfrm>
              <a:off x="1169670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97">
              <a:extLst>
                <a:ext uri="{FF2B5EF4-FFF2-40B4-BE49-F238E27FC236}">
                  <a16:creationId xmlns:a16="http://schemas.microsoft.com/office/drawing/2014/main" id="{040B7FEC-41FE-4451-9CA9-84FEBCE8C2EE}"/>
                </a:ext>
              </a:extLst>
            </p:cNvPr>
            <p:cNvSpPr>
              <a:spLocks noChangeArrowheads="1"/>
            </p:cNvSpPr>
            <p:nvPr userDrawn="1"/>
          </p:nvSpPr>
          <p:spPr bwMode="auto">
            <a:xfrm>
              <a:off x="46672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8">
              <a:extLst>
                <a:ext uri="{FF2B5EF4-FFF2-40B4-BE49-F238E27FC236}">
                  <a16:creationId xmlns:a16="http://schemas.microsoft.com/office/drawing/2014/main" id="{18CE1C60-7AA3-4946-9B3B-309DEC27BF3E}"/>
                </a:ext>
              </a:extLst>
            </p:cNvPr>
            <p:cNvSpPr>
              <a:spLocks noChangeArrowheads="1"/>
            </p:cNvSpPr>
            <p:nvPr userDrawn="1"/>
          </p:nvSpPr>
          <p:spPr bwMode="auto">
            <a:xfrm>
              <a:off x="97790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99">
              <a:extLst>
                <a:ext uri="{FF2B5EF4-FFF2-40B4-BE49-F238E27FC236}">
                  <a16:creationId xmlns:a16="http://schemas.microsoft.com/office/drawing/2014/main" id="{0F5718E2-0234-4B35-86F5-8741A1D8E399}"/>
                </a:ext>
              </a:extLst>
            </p:cNvPr>
            <p:cNvSpPr>
              <a:spLocks noChangeArrowheads="1"/>
            </p:cNvSpPr>
            <p:nvPr userDrawn="1"/>
          </p:nvSpPr>
          <p:spPr bwMode="auto">
            <a:xfrm>
              <a:off x="148748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0">
              <a:extLst>
                <a:ext uri="{FF2B5EF4-FFF2-40B4-BE49-F238E27FC236}">
                  <a16:creationId xmlns:a16="http://schemas.microsoft.com/office/drawing/2014/main" id="{99A2A6C8-C682-4A79-9A1C-D545F16442DC}"/>
                </a:ext>
              </a:extLst>
            </p:cNvPr>
            <p:cNvSpPr>
              <a:spLocks noChangeArrowheads="1"/>
            </p:cNvSpPr>
            <p:nvPr userDrawn="1"/>
          </p:nvSpPr>
          <p:spPr bwMode="auto">
            <a:xfrm>
              <a:off x="199866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1">
              <a:extLst>
                <a:ext uri="{FF2B5EF4-FFF2-40B4-BE49-F238E27FC236}">
                  <a16:creationId xmlns:a16="http://schemas.microsoft.com/office/drawing/2014/main" id="{4CB82695-A6D7-497C-A3B5-91E4822E2ED9}"/>
                </a:ext>
              </a:extLst>
            </p:cNvPr>
            <p:cNvSpPr>
              <a:spLocks noChangeArrowheads="1"/>
            </p:cNvSpPr>
            <p:nvPr userDrawn="1"/>
          </p:nvSpPr>
          <p:spPr bwMode="auto">
            <a:xfrm>
              <a:off x="250983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2">
              <a:extLst>
                <a:ext uri="{FF2B5EF4-FFF2-40B4-BE49-F238E27FC236}">
                  <a16:creationId xmlns:a16="http://schemas.microsoft.com/office/drawing/2014/main" id="{C8AE7637-47D2-433B-BE2B-72EA4124A928}"/>
                </a:ext>
              </a:extLst>
            </p:cNvPr>
            <p:cNvSpPr>
              <a:spLocks noChangeArrowheads="1"/>
            </p:cNvSpPr>
            <p:nvPr userDrawn="1"/>
          </p:nvSpPr>
          <p:spPr bwMode="auto">
            <a:xfrm>
              <a:off x="301942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103">
              <a:extLst>
                <a:ext uri="{FF2B5EF4-FFF2-40B4-BE49-F238E27FC236}">
                  <a16:creationId xmlns:a16="http://schemas.microsoft.com/office/drawing/2014/main" id="{2ACADFC7-7D39-4A3A-9544-83CBE74C48A2}"/>
                </a:ext>
              </a:extLst>
            </p:cNvPr>
            <p:cNvSpPr>
              <a:spLocks noChangeArrowheads="1"/>
            </p:cNvSpPr>
            <p:nvPr userDrawn="1"/>
          </p:nvSpPr>
          <p:spPr bwMode="auto">
            <a:xfrm>
              <a:off x="35290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04">
              <a:extLst>
                <a:ext uri="{FF2B5EF4-FFF2-40B4-BE49-F238E27FC236}">
                  <a16:creationId xmlns:a16="http://schemas.microsoft.com/office/drawing/2014/main" id="{7AB7138A-E6AE-4A1D-9E79-7039280EDDC1}"/>
                </a:ext>
              </a:extLst>
            </p:cNvPr>
            <p:cNvSpPr>
              <a:spLocks noChangeArrowheads="1"/>
            </p:cNvSpPr>
            <p:nvPr userDrawn="1"/>
          </p:nvSpPr>
          <p:spPr bwMode="auto">
            <a:xfrm>
              <a:off x="404019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05">
              <a:extLst>
                <a:ext uri="{FF2B5EF4-FFF2-40B4-BE49-F238E27FC236}">
                  <a16:creationId xmlns:a16="http://schemas.microsoft.com/office/drawing/2014/main" id="{D23BC63C-1407-402F-8A06-014FF7C440D8}"/>
                </a:ext>
              </a:extLst>
            </p:cNvPr>
            <p:cNvSpPr>
              <a:spLocks noChangeArrowheads="1"/>
            </p:cNvSpPr>
            <p:nvPr userDrawn="1"/>
          </p:nvSpPr>
          <p:spPr bwMode="auto">
            <a:xfrm>
              <a:off x="455136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06">
              <a:extLst>
                <a:ext uri="{FF2B5EF4-FFF2-40B4-BE49-F238E27FC236}">
                  <a16:creationId xmlns:a16="http://schemas.microsoft.com/office/drawing/2014/main" id="{17EA13F0-BAD2-4808-9C4E-71CA69BAF60D}"/>
                </a:ext>
              </a:extLst>
            </p:cNvPr>
            <p:cNvSpPr>
              <a:spLocks noChangeArrowheads="1"/>
            </p:cNvSpPr>
            <p:nvPr userDrawn="1"/>
          </p:nvSpPr>
          <p:spPr bwMode="auto">
            <a:xfrm>
              <a:off x="506254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107">
              <a:extLst>
                <a:ext uri="{FF2B5EF4-FFF2-40B4-BE49-F238E27FC236}">
                  <a16:creationId xmlns:a16="http://schemas.microsoft.com/office/drawing/2014/main" id="{88C9CCAC-44E4-49AB-B6F5-FF8952F76703}"/>
                </a:ext>
              </a:extLst>
            </p:cNvPr>
            <p:cNvSpPr>
              <a:spLocks noChangeArrowheads="1"/>
            </p:cNvSpPr>
            <p:nvPr userDrawn="1"/>
          </p:nvSpPr>
          <p:spPr bwMode="auto">
            <a:xfrm>
              <a:off x="5570540"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08">
              <a:extLst>
                <a:ext uri="{FF2B5EF4-FFF2-40B4-BE49-F238E27FC236}">
                  <a16:creationId xmlns:a16="http://schemas.microsoft.com/office/drawing/2014/main" id="{8257945B-214C-41AF-9808-39F36202E633}"/>
                </a:ext>
              </a:extLst>
            </p:cNvPr>
            <p:cNvSpPr>
              <a:spLocks noChangeArrowheads="1"/>
            </p:cNvSpPr>
            <p:nvPr userDrawn="1"/>
          </p:nvSpPr>
          <p:spPr bwMode="auto">
            <a:xfrm>
              <a:off x="60817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09">
              <a:extLst>
                <a:ext uri="{FF2B5EF4-FFF2-40B4-BE49-F238E27FC236}">
                  <a16:creationId xmlns:a16="http://schemas.microsoft.com/office/drawing/2014/main" id="{6679D701-9A67-4953-A0F1-B58ED4DA1D9E}"/>
                </a:ext>
              </a:extLst>
            </p:cNvPr>
            <p:cNvSpPr>
              <a:spLocks noChangeArrowheads="1"/>
            </p:cNvSpPr>
            <p:nvPr userDrawn="1"/>
          </p:nvSpPr>
          <p:spPr bwMode="auto">
            <a:xfrm>
              <a:off x="6592891"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0">
              <a:extLst>
                <a:ext uri="{FF2B5EF4-FFF2-40B4-BE49-F238E27FC236}">
                  <a16:creationId xmlns:a16="http://schemas.microsoft.com/office/drawing/2014/main" id="{5B9BB516-85E8-4FAA-850C-E02126E3476A}"/>
                </a:ext>
              </a:extLst>
            </p:cNvPr>
            <p:cNvSpPr>
              <a:spLocks noChangeArrowheads="1"/>
            </p:cNvSpPr>
            <p:nvPr userDrawn="1"/>
          </p:nvSpPr>
          <p:spPr bwMode="auto">
            <a:xfrm>
              <a:off x="7102478"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111">
              <a:extLst>
                <a:ext uri="{FF2B5EF4-FFF2-40B4-BE49-F238E27FC236}">
                  <a16:creationId xmlns:a16="http://schemas.microsoft.com/office/drawing/2014/main" id="{4906CACE-1A0F-4728-8634-C166F92C1FAC}"/>
                </a:ext>
              </a:extLst>
            </p:cNvPr>
            <p:cNvSpPr>
              <a:spLocks noChangeArrowheads="1"/>
            </p:cNvSpPr>
            <p:nvPr userDrawn="1"/>
          </p:nvSpPr>
          <p:spPr bwMode="auto">
            <a:xfrm>
              <a:off x="761206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12">
              <a:extLst>
                <a:ext uri="{FF2B5EF4-FFF2-40B4-BE49-F238E27FC236}">
                  <a16:creationId xmlns:a16="http://schemas.microsoft.com/office/drawing/2014/main" id="{8D7AC8CB-FAB9-4B3E-9B72-71BB0DF6DBC2}"/>
                </a:ext>
              </a:extLst>
            </p:cNvPr>
            <p:cNvSpPr>
              <a:spLocks noChangeArrowheads="1"/>
            </p:cNvSpPr>
            <p:nvPr userDrawn="1"/>
          </p:nvSpPr>
          <p:spPr bwMode="auto">
            <a:xfrm>
              <a:off x="812324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113">
              <a:extLst>
                <a:ext uri="{FF2B5EF4-FFF2-40B4-BE49-F238E27FC236}">
                  <a16:creationId xmlns:a16="http://schemas.microsoft.com/office/drawing/2014/main" id="{D834423D-F73F-4AB4-9D5E-E9DF95715C62}"/>
                </a:ext>
              </a:extLst>
            </p:cNvPr>
            <p:cNvSpPr>
              <a:spLocks noChangeArrowheads="1"/>
            </p:cNvSpPr>
            <p:nvPr userDrawn="1"/>
          </p:nvSpPr>
          <p:spPr bwMode="auto">
            <a:xfrm>
              <a:off x="8634416"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4">
              <a:extLst>
                <a:ext uri="{FF2B5EF4-FFF2-40B4-BE49-F238E27FC236}">
                  <a16:creationId xmlns:a16="http://schemas.microsoft.com/office/drawing/2014/main" id="{036ACB62-8129-413E-8842-EC61813B4405}"/>
                </a:ext>
              </a:extLst>
            </p:cNvPr>
            <p:cNvSpPr>
              <a:spLocks noChangeArrowheads="1"/>
            </p:cNvSpPr>
            <p:nvPr userDrawn="1"/>
          </p:nvSpPr>
          <p:spPr bwMode="auto">
            <a:xfrm>
              <a:off x="914400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15">
              <a:extLst>
                <a:ext uri="{FF2B5EF4-FFF2-40B4-BE49-F238E27FC236}">
                  <a16:creationId xmlns:a16="http://schemas.microsoft.com/office/drawing/2014/main" id="{CCB352CB-1102-4594-984C-752BEFD9ACB5}"/>
                </a:ext>
              </a:extLst>
            </p:cNvPr>
            <p:cNvSpPr>
              <a:spLocks noChangeArrowheads="1"/>
            </p:cNvSpPr>
            <p:nvPr userDrawn="1"/>
          </p:nvSpPr>
          <p:spPr bwMode="auto">
            <a:xfrm>
              <a:off x="965517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16">
              <a:extLst>
                <a:ext uri="{FF2B5EF4-FFF2-40B4-BE49-F238E27FC236}">
                  <a16:creationId xmlns:a16="http://schemas.microsoft.com/office/drawing/2014/main" id="{E0D0D924-460A-4826-ACFA-28A89A714F60}"/>
                </a:ext>
              </a:extLst>
            </p:cNvPr>
            <p:cNvSpPr>
              <a:spLocks noChangeArrowheads="1"/>
            </p:cNvSpPr>
            <p:nvPr userDrawn="1"/>
          </p:nvSpPr>
          <p:spPr bwMode="auto">
            <a:xfrm>
              <a:off x="1016476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17">
              <a:extLst>
                <a:ext uri="{FF2B5EF4-FFF2-40B4-BE49-F238E27FC236}">
                  <a16:creationId xmlns:a16="http://schemas.microsoft.com/office/drawing/2014/main" id="{6DFF688C-F584-4300-8165-AA6162D9EE55}"/>
                </a:ext>
              </a:extLst>
            </p:cNvPr>
            <p:cNvSpPr>
              <a:spLocks noChangeArrowheads="1"/>
            </p:cNvSpPr>
            <p:nvPr userDrawn="1"/>
          </p:nvSpPr>
          <p:spPr bwMode="auto">
            <a:xfrm>
              <a:off x="10675942"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8">
              <a:extLst>
                <a:ext uri="{FF2B5EF4-FFF2-40B4-BE49-F238E27FC236}">
                  <a16:creationId xmlns:a16="http://schemas.microsoft.com/office/drawing/2014/main" id="{01DC1B29-E3D0-49F3-84D3-ADF26346C192}"/>
                </a:ext>
              </a:extLst>
            </p:cNvPr>
            <p:cNvSpPr>
              <a:spLocks noChangeArrowheads="1"/>
            </p:cNvSpPr>
            <p:nvPr userDrawn="1"/>
          </p:nvSpPr>
          <p:spPr bwMode="auto">
            <a:xfrm>
              <a:off x="1118553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19">
              <a:extLst>
                <a:ext uri="{FF2B5EF4-FFF2-40B4-BE49-F238E27FC236}">
                  <a16:creationId xmlns:a16="http://schemas.microsoft.com/office/drawing/2014/main" id="{A7003A91-702D-4C9B-AC1E-C725EF488E26}"/>
                </a:ext>
              </a:extLst>
            </p:cNvPr>
            <p:cNvSpPr>
              <a:spLocks noChangeArrowheads="1"/>
            </p:cNvSpPr>
            <p:nvPr userDrawn="1"/>
          </p:nvSpPr>
          <p:spPr bwMode="auto">
            <a:xfrm>
              <a:off x="1169670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20">
              <a:extLst>
                <a:ext uri="{FF2B5EF4-FFF2-40B4-BE49-F238E27FC236}">
                  <a16:creationId xmlns:a16="http://schemas.microsoft.com/office/drawing/2014/main" id="{71ACAA4F-32E2-4481-8BB8-271496BB686A}"/>
                </a:ext>
              </a:extLst>
            </p:cNvPr>
            <p:cNvSpPr>
              <a:spLocks noChangeArrowheads="1"/>
            </p:cNvSpPr>
            <p:nvPr userDrawn="1"/>
          </p:nvSpPr>
          <p:spPr bwMode="auto">
            <a:xfrm>
              <a:off x="46672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121">
              <a:extLst>
                <a:ext uri="{FF2B5EF4-FFF2-40B4-BE49-F238E27FC236}">
                  <a16:creationId xmlns:a16="http://schemas.microsoft.com/office/drawing/2014/main" id="{488598CC-BED0-44EB-803D-F7FB725B2E3E}"/>
                </a:ext>
              </a:extLst>
            </p:cNvPr>
            <p:cNvSpPr>
              <a:spLocks noChangeArrowheads="1"/>
            </p:cNvSpPr>
            <p:nvPr userDrawn="1"/>
          </p:nvSpPr>
          <p:spPr bwMode="auto">
            <a:xfrm>
              <a:off x="97790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2">
              <a:extLst>
                <a:ext uri="{FF2B5EF4-FFF2-40B4-BE49-F238E27FC236}">
                  <a16:creationId xmlns:a16="http://schemas.microsoft.com/office/drawing/2014/main" id="{70A65908-515F-4D3D-B9DA-6DF23FB698C4}"/>
                </a:ext>
              </a:extLst>
            </p:cNvPr>
            <p:cNvSpPr>
              <a:spLocks noChangeArrowheads="1"/>
            </p:cNvSpPr>
            <p:nvPr userDrawn="1"/>
          </p:nvSpPr>
          <p:spPr bwMode="auto">
            <a:xfrm>
              <a:off x="148748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23">
              <a:extLst>
                <a:ext uri="{FF2B5EF4-FFF2-40B4-BE49-F238E27FC236}">
                  <a16:creationId xmlns:a16="http://schemas.microsoft.com/office/drawing/2014/main" id="{628B6C44-362E-456F-AA91-75933DE38C52}"/>
                </a:ext>
              </a:extLst>
            </p:cNvPr>
            <p:cNvSpPr>
              <a:spLocks noChangeArrowheads="1"/>
            </p:cNvSpPr>
            <p:nvPr userDrawn="1"/>
          </p:nvSpPr>
          <p:spPr bwMode="auto">
            <a:xfrm>
              <a:off x="199866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24">
              <a:extLst>
                <a:ext uri="{FF2B5EF4-FFF2-40B4-BE49-F238E27FC236}">
                  <a16:creationId xmlns:a16="http://schemas.microsoft.com/office/drawing/2014/main" id="{142497E1-C85E-4C9D-A592-5976089D75FF}"/>
                </a:ext>
              </a:extLst>
            </p:cNvPr>
            <p:cNvSpPr>
              <a:spLocks noChangeArrowheads="1"/>
            </p:cNvSpPr>
            <p:nvPr userDrawn="1"/>
          </p:nvSpPr>
          <p:spPr bwMode="auto">
            <a:xfrm>
              <a:off x="250983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25">
              <a:extLst>
                <a:ext uri="{FF2B5EF4-FFF2-40B4-BE49-F238E27FC236}">
                  <a16:creationId xmlns:a16="http://schemas.microsoft.com/office/drawing/2014/main" id="{C4031E93-F049-42D2-A7C8-650F92942593}"/>
                </a:ext>
              </a:extLst>
            </p:cNvPr>
            <p:cNvSpPr>
              <a:spLocks noChangeArrowheads="1"/>
            </p:cNvSpPr>
            <p:nvPr userDrawn="1"/>
          </p:nvSpPr>
          <p:spPr bwMode="auto">
            <a:xfrm>
              <a:off x="301942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26">
              <a:extLst>
                <a:ext uri="{FF2B5EF4-FFF2-40B4-BE49-F238E27FC236}">
                  <a16:creationId xmlns:a16="http://schemas.microsoft.com/office/drawing/2014/main" id="{A6C7C98C-AFB0-4EA8-BE05-50C2549F62D5}"/>
                </a:ext>
              </a:extLst>
            </p:cNvPr>
            <p:cNvSpPr>
              <a:spLocks noChangeArrowheads="1"/>
            </p:cNvSpPr>
            <p:nvPr userDrawn="1"/>
          </p:nvSpPr>
          <p:spPr bwMode="auto">
            <a:xfrm>
              <a:off x="35290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127">
              <a:extLst>
                <a:ext uri="{FF2B5EF4-FFF2-40B4-BE49-F238E27FC236}">
                  <a16:creationId xmlns:a16="http://schemas.microsoft.com/office/drawing/2014/main" id="{12C66BFD-EC7B-48A2-81FE-4D47CFD7F8A8}"/>
                </a:ext>
              </a:extLst>
            </p:cNvPr>
            <p:cNvSpPr>
              <a:spLocks noChangeArrowheads="1"/>
            </p:cNvSpPr>
            <p:nvPr userDrawn="1"/>
          </p:nvSpPr>
          <p:spPr bwMode="auto">
            <a:xfrm>
              <a:off x="404019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128">
              <a:extLst>
                <a:ext uri="{FF2B5EF4-FFF2-40B4-BE49-F238E27FC236}">
                  <a16:creationId xmlns:a16="http://schemas.microsoft.com/office/drawing/2014/main" id="{3896EBE3-C081-410F-A870-6A238CEB586D}"/>
                </a:ext>
              </a:extLst>
            </p:cNvPr>
            <p:cNvSpPr>
              <a:spLocks noChangeArrowheads="1"/>
            </p:cNvSpPr>
            <p:nvPr userDrawn="1"/>
          </p:nvSpPr>
          <p:spPr bwMode="auto">
            <a:xfrm>
              <a:off x="455136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29">
              <a:extLst>
                <a:ext uri="{FF2B5EF4-FFF2-40B4-BE49-F238E27FC236}">
                  <a16:creationId xmlns:a16="http://schemas.microsoft.com/office/drawing/2014/main" id="{5C76AE42-47ED-46E6-BC5B-CF0E9428717C}"/>
                </a:ext>
              </a:extLst>
            </p:cNvPr>
            <p:cNvSpPr>
              <a:spLocks noChangeArrowheads="1"/>
            </p:cNvSpPr>
            <p:nvPr userDrawn="1"/>
          </p:nvSpPr>
          <p:spPr bwMode="auto">
            <a:xfrm>
              <a:off x="506254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0">
              <a:extLst>
                <a:ext uri="{FF2B5EF4-FFF2-40B4-BE49-F238E27FC236}">
                  <a16:creationId xmlns:a16="http://schemas.microsoft.com/office/drawing/2014/main" id="{28AF1B9F-E0A2-49E6-9FC2-EC62C64CECB4}"/>
                </a:ext>
              </a:extLst>
            </p:cNvPr>
            <p:cNvSpPr>
              <a:spLocks noChangeArrowheads="1"/>
            </p:cNvSpPr>
            <p:nvPr userDrawn="1"/>
          </p:nvSpPr>
          <p:spPr bwMode="auto">
            <a:xfrm>
              <a:off x="5570540"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131">
              <a:extLst>
                <a:ext uri="{FF2B5EF4-FFF2-40B4-BE49-F238E27FC236}">
                  <a16:creationId xmlns:a16="http://schemas.microsoft.com/office/drawing/2014/main" id="{6FB938B2-656E-4ADA-ABEA-632450B80221}"/>
                </a:ext>
              </a:extLst>
            </p:cNvPr>
            <p:cNvSpPr>
              <a:spLocks noChangeArrowheads="1"/>
            </p:cNvSpPr>
            <p:nvPr userDrawn="1"/>
          </p:nvSpPr>
          <p:spPr bwMode="auto">
            <a:xfrm>
              <a:off x="60817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2">
              <a:extLst>
                <a:ext uri="{FF2B5EF4-FFF2-40B4-BE49-F238E27FC236}">
                  <a16:creationId xmlns:a16="http://schemas.microsoft.com/office/drawing/2014/main" id="{88AD0C49-6888-4F80-8A9C-752BBA6928F1}"/>
                </a:ext>
              </a:extLst>
            </p:cNvPr>
            <p:cNvSpPr>
              <a:spLocks noChangeArrowheads="1"/>
            </p:cNvSpPr>
            <p:nvPr userDrawn="1"/>
          </p:nvSpPr>
          <p:spPr bwMode="auto">
            <a:xfrm>
              <a:off x="6592891"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33">
              <a:extLst>
                <a:ext uri="{FF2B5EF4-FFF2-40B4-BE49-F238E27FC236}">
                  <a16:creationId xmlns:a16="http://schemas.microsoft.com/office/drawing/2014/main" id="{471B52D3-686B-4B16-891B-6721A5FD9CD7}"/>
                </a:ext>
              </a:extLst>
            </p:cNvPr>
            <p:cNvSpPr>
              <a:spLocks noChangeArrowheads="1"/>
            </p:cNvSpPr>
            <p:nvPr userDrawn="1"/>
          </p:nvSpPr>
          <p:spPr bwMode="auto">
            <a:xfrm>
              <a:off x="7102478"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34">
              <a:extLst>
                <a:ext uri="{FF2B5EF4-FFF2-40B4-BE49-F238E27FC236}">
                  <a16:creationId xmlns:a16="http://schemas.microsoft.com/office/drawing/2014/main" id="{016F1F20-52AF-428A-9CF7-17C191EFFE4B}"/>
                </a:ext>
              </a:extLst>
            </p:cNvPr>
            <p:cNvSpPr>
              <a:spLocks noChangeArrowheads="1"/>
            </p:cNvSpPr>
            <p:nvPr userDrawn="1"/>
          </p:nvSpPr>
          <p:spPr bwMode="auto">
            <a:xfrm>
              <a:off x="761206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135">
              <a:extLst>
                <a:ext uri="{FF2B5EF4-FFF2-40B4-BE49-F238E27FC236}">
                  <a16:creationId xmlns:a16="http://schemas.microsoft.com/office/drawing/2014/main" id="{F6CF4624-0283-4301-A6E7-EC30A6345925}"/>
                </a:ext>
              </a:extLst>
            </p:cNvPr>
            <p:cNvSpPr>
              <a:spLocks noChangeArrowheads="1"/>
            </p:cNvSpPr>
            <p:nvPr userDrawn="1"/>
          </p:nvSpPr>
          <p:spPr bwMode="auto">
            <a:xfrm>
              <a:off x="812324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36">
              <a:extLst>
                <a:ext uri="{FF2B5EF4-FFF2-40B4-BE49-F238E27FC236}">
                  <a16:creationId xmlns:a16="http://schemas.microsoft.com/office/drawing/2014/main" id="{03BCA2D8-0419-4227-88B6-D90451B47933}"/>
                </a:ext>
              </a:extLst>
            </p:cNvPr>
            <p:cNvSpPr>
              <a:spLocks noChangeArrowheads="1"/>
            </p:cNvSpPr>
            <p:nvPr userDrawn="1"/>
          </p:nvSpPr>
          <p:spPr bwMode="auto">
            <a:xfrm>
              <a:off x="8634416"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137">
              <a:extLst>
                <a:ext uri="{FF2B5EF4-FFF2-40B4-BE49-F238E27FC236}">
                  <a16:creationId xmlns:a16="http://schemas.microsoft.com/office/drawing/2014/main" id="{A05BE873-6143-412C-9266-DABC4E44E7EF}"/>
                </a:ext>
              </a:extLst>
            </p:cNvPr>
            <p:cNvSpPr>
              <a:spLocks noChangeArrowheads="1"/>
            </p:cNvSpPr>
            <p:nvPr userDrawn="1"/>
          </p:nvSpPr>
          <p:spPr bwMode="auto">
            <a:xfrm>
              <a:off x="914400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138">
              <a:extLst>
                <a:ext uri="{FF2B5EF4-FFF2-40B4-BE49-F238E27FC236}">
                  <a16:creationId xmlns:a16="http://schemas.microsoft.com/office/drawing/2014/main" id="{0C9047DB-37A6-475D-B112-3E9F541B80E1}"/>
                </a:ext>
              </a:extLst>
            </p:cNvPr>
            <p:cNvSpPr>
              <a:spLocks noChangeArrowheads="1"/>
            </p:cNvSpPr>
            <p:nvPr userDrawn="1"/>
          </p:nvSpPr>
          <p:spPr bwMode="auto">
            <a:xfrm>
              <a:off x="965517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39">
              <a:extLst>
                <a:ext uri="{FF2B5EF4-FFF2-40B4-BE49-F238E27FC236}">
                  <a16:creationId xmlns:a16="http://schemas.microsoft.com/office/drawing/2014/main" id="{1516ACAE-E48B-4780-B039-1E0D9F14AF81}"/>
                </a:ext>
              </a:extLst>
            </p:cNvPr>
            <p:cNvSpPr>
              <a:spLocks noChangeArrowheads="1"/>
            </p:cNvSpPr>
            <p:nvPr userDrawn="1"/>
          </p:nvSpPr>
          <p:spPr bwMode="auto">
            <a:xfrm>
              <a:off x="1016476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0">
              <a:extLst>
                <a:ext uri="{FF2B5EF4-FFF2-40B4-BE49-F238E27FC236}">
                  <a16:creationId xmlns:a16="http://schemas.microsoft.com/office/drawing/2014/main" id="{38EE9F1C-D2F2-434D-AA5D-70E1FFFA7B66}"/>
                </a:ext>
              </a:extLst>
            </p:cNvPr>
            <p:cNvSpPr>
              <a:spLocks noChangeArrowheads="1"/>
            </p:cNvSpPr>
            <p:nvPr userDrawn="1"/>
          </p:nvSpPr>
          <p:spPr bwMode="auto">
            <a:xfrm>
              <a:off x="10675942"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141">
              <a:extLst>
                <a:ext uri="{FF2B5EF4-FFF2-40B4-BE49-F238E27FC236}">
                  <a16:creationId xmlns:a16="http://schemas.microsoft.com/office/drawing/2014/main" id="{DFBD5C18-F748-4F0A-B081-AC210215C13E}"/>
                </a:ext>
              </a:extLst>
            </p:cNvPr>
            <p:cNvSpPr>
              <a:spLocks noChangeArrowheads="1"/>
            </p:cNvSpPr>
            <p:nvPr userDrawn="1"/>
          </p:nvSpPr>
          <p:spPr bwMode="auto">
            <a:xfrm>
              <a:off x="1118553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2">
              <a:extLst>
                <a:ext uri="{FF2B5EF4-FFF2-40B4-BE49-F238E27FC236}">
                  <a16:creationId xmlns:a16="http://schemas.microsoft.com/office/drawing/2014/main" id="{FE947779-EC2C-494F-AD84-A0588D4B78F8}"/>
                </a:ext>
              </a:extLst>
            </p:cNvPr>
            <p:cNvSpPr>
              <a:spLocks noChangeArrowheads="1"/>
            </p:cNvSpPr>
            <p:nvPr userDrawn="1"/>
          </p:nvSpPr>
          <p:spPr bwMode="auto">
            <a:xfrm>
              <a:off x="1169670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43">
              <a:extLst>
                <a:ext uri="{FF2B5EF4-FFF2-40B4-BE49-F238E27FC236}">
                  <a16:creationId xmlns:a16="http://schemas.microsoft.com/office/drawing/2014/main" id="{FDE06CBC-F9F0-4F98-A816-6BB6A9190FB6}"/>
                </a:ext>
              </a:extLst>
            </p:cNvPr>
            <p:cNvSpPr>
              <a:spLocks noChangeArrowheads="1"/>
            </p:cNvSpPr>
            <p:nvPr userDrawn="1"/>
          </p:nvSpPr>
          <p:spPr bwMode="auto">
            <a:xfrm>
              <a:off x="46672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144">
              <a:extLst>
                <a:ext uri="{FF2B5EF4-FFF2-40B4-BE49-F238E27FC236}">
                  <a16:creationId xmlns:a16="http://schemas.microsoft.com/office/drawing/2014/main" id="{56DA96C2-7E18-4ADA-9199-96D16E7B6226}"/>
                </a:ext>
              </a:extLst>
            </p:cNvPr>
            <p:cNvSpPr>
              <a:spLocks noChangeArrowheads="1"/>
            </p:cNvSpPr>
            <p:nvPr userDrawn="1"/>
          </p:nvSpPr>
          <p:spPr bwMode="auto">
            <a:xfrm>
              <a:off x="97790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45">
              <a:extLst>
                <a:ext uri="{FF2B5EF4-FFF2-40B4-BE49-F238E27FC236}">
                  <a16:creationId xmlns:a16="http://schemas.microsoft.com/office/drawing/2014/main" id="{3048CC9B-E4EF-4491-A36F-261739FFD817}"/>
                </a:ext>
              </a:extLst>
            </p:cNvPr>
            <p:cNvSpPr>
              <a:spLocks noChangeArrowheads="1"/>
            </p:cNvSpPr>
            <p:nvPr userDrawn="1"/>
          </p:nvSpPr>
          <p:spPr bwMode="auto">
            <a:xfrm>
              <a:off x="148748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146">
              <a:extLst>
                <a:ext uri="{FF2B5EF4-FFF2-40B4-BE49-F238E27FC236}">
                  <a16:creationId xmlns:a16="http://schemas.microsoft.com/office/drawing/2014/main" id="{821CD2BF-47A0-4429-B709-3356E9E59D46}"/>
                </a:ext>
              </a:extLst>
            </p:cNvPr>
            <p:cNvSpPr>
              <a:spLocks noChangeArrowheads="1"/>
            </p:cNvSpPr>
            <p:nvPr userDrawn="1"/>
          </p:nvSpPr>
          <p:spPr bwMode="auto">
            <a:xfrm>
              <a:off x="199866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47">
              <a:extLst>
                <a:ext uri="{FF2B5EF4-FFF2-40B4-BE49-F238E27FC236}">
                  <a16:creationId xmlns:a16="http://schemas.microsoft.com/office/drawing/2014/main" id="{62E06370-19CA-4AB2-B704-73DF1467F232}"/>
                </a:ext>
              </a:extLst>
            </p:cNvPr>
            <p:cNvSpPr>
              <a:spLocks noChangeArrowheads="1"/>
            </p:cNvSpPr>
            <p:nvPr userDrawn="1"/>
          </p:nvSpPr>
          <p:spPr bwMode="auto">
            <a:xfrm>
              <a:off x="250983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48">
              <a:extLst>
                <a:ext uri="{FF2B5EF4-FFF2-40B4-BE49-F238E27FC236}">
                  <a16:creationId xmlns:a16="http://schemas.microsoft.com/office/drawing/2014/main" id="{40109FE1-B2F9-4FC1-9201-DFF9206AB54B}"/>
                </a:ext>
              </a:extLst>
            </p:cNvPr>
            <p:cNvSpPr>
              <a:spLocks noChangeArrowheads="1"/>
            </p:cNvSpPr>
            <p:nvPr userDrawn="1"/>
          </p:nvSpPr>
          <p:spPr bwMode="auto">
            <a:xfrm>
              <a:off x="301942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49">
              <a:extLst>
                <a:ext uri="{FF2B5EF4-FFF2-40B4-BE49-F238E27FC236}">
                  <a16:creationId xmlns:a16="http://schemas.microsoft.com/office/drawing/2014/main" id="{D4F2922B-18FC-42FA-A8E6-C02EFDB83637}"/>
                </a:ext>
              </a:extLst>
            </p:cNvPr>
            <p:cNvSpPr>
              <a:spLocks noChangeArrowheads="1"/>
            </p:cNvSpPr>
            <p:nvPr userDrawn="1"/>
          </p:nvSpPr>
          <p:spPr bwMode="auto">
            <a:xfrm>
              <a:off x="35290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150">
              <a:extLst>
                <a:ext uri="{FF2B5EF4-FFF2-40B4-BE49-F238E27FC236}">
                  <a16:creationId xmlns:a16="http://schemas.microsoft.com/office/drawing/2014/main" id="{EAF4F7F7-C783-4A56-A852-6D4B78F526D5}"/>
                </a:ext>
              </a:extLst>
            </p:cNvPr>
            <p:cNvSpPr>
              <a:spLocks noChangeArrowheads="1"/>
            </p:cNvSpPr>
            <p:nvPr userDrawn="1"/>
          </p:nvSpPr>
          <p:spPr bwMode="auto">
            <a:xfrm>
              <a:off x="404019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151">
              <a:extLst>
                <a:ext uri="{FF2B5EF4-FFF2-40B4-BE49-F238E27FC236}">
                  <a16:creationId xmlns:a16="http://schemas.microsoft.com/office/drawing/2014/main" id="{1025F4A4-0AEE-4BA0-B700-4E181342488E}"/>
                </a:ext>
              </a:extLst>
            </p:cNvPr>
            <p:cNvSpPr>
              <a:spLocks noChangeArrowheads="1"/>
            </p:cNvSpPr>
            <p:nvPr userDrawn="1"/>
          </p:nvSpPr>
          <p:spPr bwMode="auto">
            <a:xfrm>
              <a:off x="455136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152">
              <a:extLst>
                <a:ext uri="{FF2B5EF4-FFF2-40B4-BE49-F238E27FC236}">
                  <a16:creationId xmlns:a16="http://schemas.microsoft.com/office/drawing/2014/main" id="{88F278B5-2E27-442A-A752-F8B9B648952B}"/>
                </a:ext>
              </a:extLst>
            </p:cNvPr>
            <p:cNvSpPr>
              <a:spLocks noChangeArrowheads="1"/>
            </p:cNvSpPr>
            <p:nvPr userDrawn="1"/>
          </p:nvSpPr>
          <p:spPr bwMode="auto">
            <a:xfrm>
              <a:off x="506254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53">
              <a:extLst>
                <a:ext uri="{FF2B5EF4-FFF2-40B4-BE49-F238E27FC236}">
                  <a16:creationId xmlns:a16="http://schemas.microsoft.com/office/drawing/2014/main" id="{DE9A5EFD-BC97-453A-8D74-A1C48266480B}"/>
                </a:ext>
              </a:extLst>
            </p:cNvPr>
            <p:cNvSpPr>
              <a:spLocks noChangeArrowheads="1"/>
            </p:cNvSpPr>
            <p:nvPr userDrawn="1"/>
          </p:nvSpPr>
          <p:spPr bwMode="auto">
            <a:xfrm>
              <a:off x="5570540"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54">
              <a:extLst>
                <a:ext uri="{FF2B5EF4-FFF2-40B4-BE49-F238E27FC236}">
                  <a16:creationId xmlns:a16="http://schemas.microsoft.com/office/drawing/2014/main" id="{C6D0D89A-0E9B-45AE-AF1B-01D58A6911E7}"/>
                </a:ext>
              </a:extLst>
            </p:cNvPr>
            <p:cNvSpPr>
              <a:spLocks noChangeArrowheads="1"/>
            </p:cNvSpPr>
            <p:nvPr userDrawn="1"/>
          </p:nvSpPr>
          <p:spPr bwMode="auto">
            <a:xfrm>
              <a:off x="60817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55">
              <a:extLst>
                <a:ext uri="{FF2B5EF4-FFF2-40B4-BE49-F238E27FC236}">
                  <a16:creationId xmlns:a16="http://schemas.microsoft.com/office/drawing/2014/main" id="{54B8CF94-42AA-4457-A72F-E28D2E95AD8B}"/>
                </a:ext>
              </a:extLst>
            </p:cNvPr>
            <p:cNvSpPr>
              <a:spLocks noChangeArrowheads="1"/>
            </p:cNvSpPr>
            <p:nvPr userDrawn="1"/>
          </p:nvSpPr>
          <p:spPr bwMode="auto">
            <a:xfrm>
              <a:off x="6592891"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56">
              <a:extLst>
                <a:ext uri="{FF2B5EF4-FFF2-40B4-BE49-F238E27FC236}">
                  <a16:creationId xmlns:a16="http://schemas.microsoft.com/office/drawing/2014/main" id="{C6C39D30-08DC-49CA-86AD-9969BF800D5F}"/>
                </a:ext>
              </a:extLst>
            </p:cNvPr>
            <p:cNvSpPr>
              <a:spLocks noChangeArrowheads="1"/>
            </p:cNvSpPr>
            <p:nvPr userDrawn="1"/>
          </p:nvSpPr>
          <p:spPr bwMode="auto">
            <a:xfrm>
              <a:off x="7102478"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57">
              <a:extLst>
                <a:ext uri="{FF2B5EF4-FFF2-40B4-BE49-F238E27FC236}">
                  <a16:creationId xmlns:a16="http://schemas.microsoft.com/office/drawing/2014/main" id="{A368AB70-54C4-4791-B654-2646CAC5895A}"/>
                </a:ext>
              </a:extLst>
            </p:cNvPr>
            <p:cNvSpPr>
              <a:spLocks noChangeArrowheads="1"/>
            </p:cNvSpPr>
            <p:nvPr userDrawn="1"/>
          </p:nvSpPr>
          <p:spPr bwMode="auto">
            <a:xfrm>
              <a:off x="761206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58">
              <a:extLst>
                <a:ext uri="{FF2B5EF4-FFF2-40B4-BE49-F238E27FC236}">
                  <a16:creationId xmlns:a16="http://schemas.microsoft.com/office/drawing/2014/main" id="{56575F76-7795-467D-AB80-6109B13541A0}"/>
                </a:ext>
              </a:extLst>
            </p:cNvPr>
            <p:cNvSpPr>
              <a:spLocks noChangeArrowheads="1"/>
            </p:cNvSpPr>
            <p:nvPr userDrawn="1"/>
          </p:nvSpPr>
          <p:spPr bwMode="auto">
            <a:xfrm>
              <a:off x="812324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59">
              <a:extLst>
                <a:ext uri="{FF2B5EF4-FFF2-40B4-BE49-F238E27FC236}">
                  <a16:creationId xmlns:a16="http://schemas.microsoft.com/office/drawing/2014/main" id="{5705E698-7EFF-4C46-BB31-9B56643EA8A8}"/>
                </a:ext>
              </a:extLst>
            </p:cNvPr>
            <p:cNvSpPr>
              <a:spLocks noChangeArrowheads="1"/>
            </p:cNvSpPr>
            <p:nvPr userDrawn="1"/>
          </p:nvSpPr>
          <p:spPr bwMode="auto">
            <a:xfrm>
              <a:off x="8634416"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0">
              <a:extLst>
                <a:ext uri="{FF2B5EF4-FFF2-40B4-BE49-F238E27FC236}">
                  <a16:creationId xmlns:a16="http://schemas.microsoft.com/office/drawing/2014/main" id="{C3CDC3A5-4299-489E-864F-EA1DADFDF503}"/>
                </a:ext>
              </a:extLst>
            </p:cNvPr>
            <p:cNvSpPr>
              <a:spLocks noChangeArrowheads="1"/>
            </p:cNvSpPr>
            <p:nvPr userDrawn="1"/>
          </p:nvSpPr>
          <p:spPr bwMode="auto">
            <a:xfrm>
              <a:off x="914400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61">
              <a:extLst>
                <a:ext uri="{FF2B5EF4-FFF2-40B4-BE49-F238E27FC236}">
                  <a16:creationId xmlns:a16="http://schemas.microsoft.com/office/drawing/2014/main" id="{28F1B5D3-114F-435C-ACAD-8B67B48CC642}"/>
                </a:ext>
              </a:extLst>
            </p:cNvPr>
            <p:cNvSpPr>
              <a:spLocks noChangeArrowheads="1"/>
            </p:cNvSpPr>
            <p:nvPr userDrawn="1"/>
          </p:nvSpPr>
          <p:spPr bwMode="auto">
            <a:xfrm>
              <a:off x="965517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2">
              <a:extLst>
                <a:ext uri="{FF2B5EF4-FFF2-40B4-BE49-F238E27FC236}">
                  <a16:creationId xmlns:a16="http://schemas.microsoft.com/office/drawing/2014/main" id="{B1A1F582-4543-48CB-93D3-AE15FEF68E68}"/>
                </a:ext>
              </a:extLst>
            </p:cNvPr>
            <p:cNvSpPr>
              <a:spLocks noChangeArrowheads="1"/>
            </p:cNvSpPr>
            <p:nvPr userDrawn="1"/>
          </p:nvSpPr>
          <p:spPr bwMode="auto">
            <a:xfrm>
              <a:off x="1016476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63">
              <a:extLst>
                <a:ext uri="{FF2B5EF4-FFF2-40B4-BE49-F238E27FC236}">
                  <a16:creationId xmlns:a16="http://schemas.microsoft.com/office/drawing/2014/main" id="{8D45F148-9921-4ECA-8058-C59EF627B388}"/>
                </a:ext>
              </a:extLst>
            </p:cNvPr>
            <p:cNvSpPr>
              <a:spLocks noChangeArrowheads="1"/>
            </p:cNvSpPr>
            <p:nvPr userDrawn="1"/>
          </p:nvSpPr>
          <p:spPr bwMode="auto">
            <a:xfrm>
              <a:off x="10675942"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164">
              <a:extLst>
                <a:ext uri="{FF2B5EF4-FFF2-40B4-BE49-F238E27FC236}">
                  <a16:creationId xmlns:a16="http://schemas.microsoft.com/office/drawing/2014/main" id="{D26D439B-29CA-4078-A4E0-232A3E9E0D2C}"/>
                </a:ext>
              </a:extLst>
            </p:cNvPr>
            <p:cNvSpPr>
              <a:spLocks noChangeArrowheads="1"/>
            </p:cNvSpPr>
            <p:nvPr userDrawn="1"/>
          </p:nvSpPr>
          <p:spPr bwMode="auto">
            <a:xfrm>
              <a:off x="1118553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165">
              <a:extLst>
                <a:ext uri="{FF2B5EF4-FFF2-40B4-BE49-F238E27FC236}">
                  <a16:creationId xmlns:a16="http://schemas.microsoft.com/office/drawing/2014/main" id="{E2CEB6D5-ACB0-429E-8FC8-591CD1D9BBC1}"/>
                </a:ext>
              </a:extLst>
            </p:cNvPr>
            <p:cNvSpPr>
              <a:spLocks noChangeArrowheads="1"/>
            </p:cNvSpPr>
            <p:nvPr userDrawn="1"/>
          </p:nvSpPr>
          <p:spPr bwMode="auto">
            <a:xfrm>
              <a:off x="1169670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166">
              <a:extLst>
                <a:ext uri="{FF2B5EF4-FFF2-40B4-BE49-F238E27FC236}">
                  <a16:creationId xmlns:a16="http://schemas.microsoft.com/office/drawing/2014/main" id="{AEDB8823-81CE-4E47-91F6-CCCDC3263E87}"/>
                </a:ext>
              </a:extLst>
            </p:cNvPr>
            <p:cNvSpPr>
              <a:spLocks noChangeArrowheads="1"/>
            </p:cNvSpPr>
            <p:nvPr userDrawn="1"/>
          </p:nvSpPr>
          <p:spPr bwMode="auto">
            <a:xfrm>
              <a:off x="46672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67">
              <a:extLst>
                <a:ext uri="{FF2B5EF4-FFF2-40B4-BE49-F238E27FC236}">
                  <a16:creationId xmlns:a16="http://schemas.microsoft.com/office/drawing/2014/main" id="{A09B50ED-DD44-4402-9997-68B7C89637E7}"/>
                </a:ext>
              </a:extLst>
            </p:cNvPr>
            <p:cNvSpPr>
              <a:spLocks noChangeArrowheads="1"/>
            </p:cNvSpPr>
            <p:nvPr userDrawn="1"/>
          </p:nvSpPr>
          <p:spPr bwMode="auto">
            <a:xfrm>
              <a:off x="97790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168">
              <a:extLst>
                <a:ext uri="{FF2B5EF4-FFF2-40B4-BE49-F238E27FC236}">
                  <a16:creationId xmlns:a16="http://schemas.microsoft.com/office/drawing/2014/main" id="{CE83F775-FE9F-4565-B76F-3BC188855276}"/>
                </a:ext>
              </a:extLst>
            </p:cNvPr>
            <p:cNvSpPr>
              <a:spLocks noChangeArrowheads="1"/>
            </p:cNvSpPr>
            <p:nvPr userDrawn="1"/>
          </p:nvSpPr>
          <p:spPr bwMode="auto">
            <a:xfrm>
              <a:off x="148748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69">
              <a:extLst>
                <a:ext uri="{FF2B5EF4-FFF2-40B4-BE49-F238E27FC236}">
                  <a16:creationId xmlns:a16="http://schemas.microsoft.com/office/drawing/2014/main" id="{80D87083-E30F-42F2-8687-300444F5EC50}"/>
                </a:ext>
              </a:extLst>
            </p:cNvPr>
            <p:cNvSpPr>
              <a:spLocks noChangeArrowheads="1"/>
            </p:cNvSpPr>
            <p:nvPr userDrawn="1"/>
          </p:nvSpPr>
          <p:spPr bwMode="auto">
            <a:xfrm>
              <a:off x="199866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0">
              <a:extLst>
                <a:ext uri="{FF2B5EF4-FFF2-40B4-BE49-F238E27FC236}">
                  <a16:creationId xmlns:a16="http://schemas.microsoft.com/office/drawing/2014/main" id="{1A69D5C1-4EC2-4FF4-9750-D9E9051BBCAA}"/>
                </a:ext>
              </a:extLst>
            </p:cNvPr>
            <p:cNvSpPr>
              <a:spLocks noChangeArrowheads="1"/>
            </p:cNvSpPr>
            <p:nvPr userDrawn="1"/>
          </p:nvSpPr>
          <p:spPr bwMode="auto">
            <a:xfrm>
              <a:off x="250983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171">
              <a:extLst>
                <a:ext uri="{FF2B5EF4-FFF2-40B4-BE49-F238E27FC236}">
                  <a16:creationId xmlns:a16="http://schemas.microsoft.com/office/drawing/2014/main" id="{82B8E1E6-92B7-4AF9-9FA8-A69925B07FFD}"/>
                </a:ext>
              </a:extLst>
            </p:cNvPr>
            <p:cNvSpPr>
              <a:spLocks noChangeArrowheads="1"/>
            </p:cNvSpPr>
            <p:nvPr userDrawn="1"/>
          </p:nvSpPr>
          <p:spPr bwMode="auto">
            <a:xfrm>
              <a:off x="301942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172">
              <a:extLst>
                <a:ext uri="{FF2B5EF4-FFF2-40B4-BE49-F238E27FC236}">
                  <a16:creationId xmlns:a16="http://schemas.microsoft.com/office/drawing/2014/main" id="{ADD9828C-B452-4595-A8B7-AECCB0F0FADC}"/>
                </a:ext>
              </a:extLst>
            </p:cNvPr>
            <p:cNvSpPr>
              <a:spLocks noChangeArrowheads="1"/>
            </p:cNvSpPr>
            <p:nvPr userDrawn="1"/>
          </p:nvSpPr>
          <p:spPr bwMode="auto">
            <a:xfrm>
              <a:off x="35290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173">
              <a:extLst>
                <a:ext uri="{FF2B5EF4-FFF2-40B4-BE49-F238E27FC236}">
                  <a16:creationId xmlns:a16="http://schemas.microsoft.com/office/drawing/2014/main" id="{42E346A7-E13B-448D-B6F6-7FC3DED517D5}"/>
                </a:ext>
              </a:extLst>
            </p:cNvPr>
            <p:cNvSpPr>
              <a:spLocks noChangeArrowheads="1"/>
            </p:cNvSpPr>
            <p:nvPr userDrawn="1"/>
          </p:nvSpPr>
          <p:spPr bwMode="auto">
            <a:xfrm>
              <a:off x="404019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174">
              <a:extLst>
                <a:ext uri="{FF2B5EF4-FFF2-40B4-BE49-F238E27FC236}">
                  <a16:creationId xmlns:a16="http://schemas.microsoft.com/office/drawing/2014/main" id="{783A38EA-B8B7-4320-8C47-3E3FBA04E5D8}"/>
                </a:ext>
              </a:extLst>
            </p:cNvPr>
            <p:cNvSpPr>
              <a:spLocks noChangeArrowheads="1"/>
            </p:cNvSpPr>
            <p:nvPr userDrawn="1"/>
          </p:nvSpPr>
          <p:spPr bwMode="auto">
            <a:xfrm>
              <a:off x="455136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75">
              <a:extLst>
                <a:ext uri="{FF2B5EF4-FFF2-40B4-BE49-F238E27FC236}">
                  <a16:creationId xmlns:a16="http://schemas.microsoft.com/office/drawing/2014/main" id="{241A124C-BB6E-4B5E-BE17-60AC82E82E25}"/>
                </a:ext>
              </a:extLst>
            </p:cNvPr>
            <p:cNvSpPr>
              <a:spLocks noChangeArrowheads="1"/>
            </p:cNvSpPr>
            <p:nvPr userDrawn="1"/>
          </p:nvSpPr>
          <p:spPr bwMode="auto">
            <a:xfrm>
              <a:off x="506254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76">
              <a:extLst>
                <a:ext uri="{FF2B5EF4-FFF2-40B4-BE49-F238E27FC236}">
                  <a16:creationId xmlns:a16="http://schemas.microsoft.com/office/drawing/2014/main" id="{C484B384-099C-4B5F-9CAE-20308C60BFA6}"/>
                </a:ext>
              </a:extLst>
            </p:cNvPr>
            <p:cNvSpPr>
              <a:spLocks noChangeArrowheads="1"/>
            </p:cNvSpPr>
            <p:nvPr userDrawn="1"/>
          </p:nvSpPr>
          <p:spPr bwMode="auto">
            <a:xfrm>
              <a:off x="5570540"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77">
              <a:extLst>
                <a:ext uri="{FF2B5EF4-FFF2-40B4-BE49-F238E27FC236}">
                  <a16:creationId xmlns:a16="http://schemas.microsoft.com/office/drawing/2014/main" id="{BB841AF0-70C4-4632-B119-421BA42237F8}"/>
                </a:ext>
              </a:extLst>
            </p:cNvPr>
            <p:cNvSpPr>
              <a:spLocks noChangeArrowheads="1"/>
            </p:cNvSpPr>
            <p:nvPr userDrawn="1"/>
          </p:nvSpPr>
          <p:spPr bwMode="auto">
            <a:xfrm>
              <a:off x="60817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78">
              <a:extLst>
                <a:ext uri="{FF2B5EF4-FFF2-40B4-BE49-F238E27FC236}">
                  <a16:creationId xmlns:a16="http://schemas.microsoft.com/office/drawing/2014/main" id="{3B665085-38A2-4220-A310-804353507552}"/>
                </a:ext>
              </a:extLst>
            </p:cNvPr>
            <p:cNvSpPr>
              <a:spLocks noChangeArrowheads="1"/>
            </p:cNvSpPr>
            <p:nvPr userDrawn="1"/>
          </p:nvSpPr>
          <p:spPr bwMode="auto">
            <a:xfrm>
              <a:off x="6592891"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179">
              <a:extLst>
                <a:ext uri="{FF2B5EF4-FFF2-40B4-BE49-F238E27FC236}">
                  <a16:creationId xmlns:a16="http://schemas.microsoft.com/office/drawing/2014/main" id="{6A0A307A-07F3-4968-8ADE-A9596FA86AD5}"/>
                </a:ext>
              </a:extLst>
            </p:cNvPr>
            <p:cNvSpPr>
              <a:spLocks noChangeArrowheads="1"/>
            </p:cNvSpPr>
            <p:nvPr userDrawn="1"/>
          </p:nvSpPr>
          <p:spPr bwMode="auto">
            <a:xfrm>
              <a:off x="7102478"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80">
              <a:extLst>
                <a:ext uri="{FF2B5EF4-FFF2-40B4-BE49-F238E27FC236}">
                  <a16:creationId xmlns:a16="http://schemas.microsoft.com/office/drawing/2014/main" id="{BD0C2FA6-92F4-4D1F-B3B7-677DEE804FE7}"/>
                </a:ext>
              </a:extLst>
            </p:cNvPr>
            <p:cNvSpPr>
              <a:spLocks noChangeArrowheads="1"/>
            </p:cNvSpPr>
            <p:nvPr userDrawn="1"/>
          </p:nvSpPr>
          <p:spPr bwMode="auto">
            <a:xfrm>
              <a:off x="761206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1">
              <a:extLst>
                <a:ext uri="{FF2B5EF4-FFF2-40B4-BE49-F238E27FC236}">
                  <a16:creationId xmlns:a16="http://schemas.microsoft.com/office/drawing/2014/main" id="{5E96351F-A499-4CB1-8E0F-875C66DD22AA}"/>
                </a:ext>
              </a:extLst>
            </p:cNvPr>
            <p:cNvSpPr>
              <a:spLocks noChangeArrowheads="1"/>
            </p:cNvSpPr>
            <p:nvPr userDrawn="1"/>
          </p:nvSpPr>
          <p:spPr bwMode="auto">
            <a:xfrm>
              <a:off x="812324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Oval 182">
              <a:extLst>
                <a:ext uri="{FF2B5EF4-FFF2-40B4-BE49-F238E27FC236}">
                  <a16:creationId xmlns:a16="http://schemas.microsoft.com/office/drawing/2014/main" id="{57918DB2-3EAE-418A-A972-2D6E1D61DCEA}"/>
                </a:ext>
              </a:extLst>
            </p:cNvPr>
            <p:cNvSpPr>
              <a:spLocks noChangeArrowheads="1"/>
            </p:cNvSpPr>
            <p:nvPr userDrawn="1"/>
          </p:nvSpPr>
          <p:spPr bwMode="auto">
            <a:xfrm>
              <a:off x="8634416"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183">
              <a:extLst>
                <a:ext uri="{FF2B5EF4-FFF2-40B4-BE49-F238E27FC236}">
                  <a16:creationId xmlns:a16="http://schemas.microsoft.com/office/drawing/2014/main" id="{6501F474-E313-41EC-B175-7967578B6237}"/>
                </a:ext>
              </a:extLst>
            </p:cNvPr>
            <p:cNvSpPr>
              <a:spLocks noChangeArrowheads="1"/>
            </p:cNvSpPr>
            <p:nvPr userDrawn="1"/>
          </p:nvSpPr>
          <p:spPr bwMode="auto">
            <a:xfrm>
              <a:off x="914400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184">
              <a:extLst>
                <a:ext uri="{FF2B5EF4-FFF2-40B4-BE49-F238E27FC236}">
                  <a16:creationId xmlns:a16="http://schemas.microsoft.com/office/drawing/2014/main" id="{2EBCA4DC-CAED-4383-AF31-7FAAB5D43103}"/>
                </a:ext>
              </a:extLst>
            </p:cNvPr>
            <p:cNvSpPr>
              <a:spLocks noChangeArrowheads="1"/>
            </p:cNvSpPr>
            <p:nvPr userDrawn="1"/>
          </p:nvSpPr>
          <p:spPr bwMode="auto">
            <a:xfrm>
              <a:off x="965517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185">
              <a:extLst>
                <a:ext uri="{FF2B5EF4-FFF2-40B4-BE49-F238E27FC236}">
                  <a16:creationId xmlns:a16="http://schemas.microsoft.com/office/drawing/2014/main" id="{272EFD4F-D5C8-4977-8AD5-F9DBE727A1B7}"/>
                </a:ext>
              </a:extLst>
            </p:cNvPr>
            <p:cNvSpPr>
              <a:spLocks noChangeArrowheads="1"/>
            </p:cNvSpPr>
            <p:nvPr userDrawn="1"/>
          </p:nvSpPr>
          <p:spPr bwMode="auto">
            <a:xfrm>
              <a:off x="1016476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86">
              <a:extLst>
                <a:ext uri="{FF2B5EF4-FFF2-40B4-BE49-F238E27FC236}">
                  <a16:creationId xmlns:a16="http://schemas.microsoft.com/office/drawing/2014/main" id="{40B3CA72-2BAC-4286-9C15-7B44B00288B8}"/>
                </a:ext>
              </a:extLst>
            </p:cNvPr>
            <p:cNvSpPr>
              <a:spLocks noChangeArrowheads="1"/>
            </p:cNvSpPr>
            <p:nvPr userDrawn="1"/>
          </p:nvSpPr>
          <p:spPr bwMode="auto">
            <a:xfrm>
              <a:off x="10675942"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187">
              <a:extLst>
                <a:ext uri="{FF2B5EF4-FFF2-40B4-BE49-F238E27FC236}">
                  <a16:creationId xmlns:a16="http://schemas.microsoft.com/office/drawing/2014/main" id="{E280D352-D10C-422D-BAE1-32228C749946}"/>
                </a:ext>
              </a:extLst>
            </p:cNvPr>
            <p:cNvSpPr>
              <a:spLocks noChangeArrowheads="1"/>
            </p:cNvSpPr>
            <p:nvPr userDrawn="1"/>
          </p:nvSpPr>
          <p:spPr bwMode="auto">
            <a:xfrm>
              <a:off x="1118553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88">
              <a:extLst>
                <a:ext uri="{FF2B5EF4-FFF2-40B4-BE49-F238E27FC236}">
                  <a16:creationId xmlns:a16="http://schemas.microsoft.com/office/drawing/2014/main" id="{EFCA445F-59DE-4C60-8243-4515F09FCE12}"/>
                </a:ext>
              </a:extLst>
            </p:cNvPr>
            <p:cNvSpPr>
              <a:spLocks noChangeArrowheads="1"/>
            </p:cNvSpPr>
            <p:nvPr userDrawn="1"/>
          </p:nvSpPr>
          <p:spPr bwMode="auto">
            <a:xfrm>
              <a:off x="1169670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89">
              <a:extLst>
                <a:ext uri="{FF2B5EF4-FFF2-40B4-BE49-F238E27FC236}">
                  <a16:creationId xmlns:a16="http://schemas.microsoft.com/office/drawing/2014/main" id="{1019ED89-42D9-4333-B6FA-36C6C8A8BABA}"/>
                </a:ext>
              </a:extLst>
            </p:cNvPr>
            <p:cNvSpPr>
              <a:spLocks noChangeArrowheads="1"/>
            </p:cNvSpPr>
            <p:nvPr userDrawn="1"/>
          </p:nvSpPr>
          <p:spPr bwMode="auto">
            <a:xfrm>
              <a:off x="46672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0">
              <a:extLst>
                <a:ext uri="{FF2B5EF4-FFF2-40B4-BE49-F238E27FC236}">
                  <a16:creationId xmlns:a16="http://schemas.microsoft.com/office/drawing/2014/main" id="{98F87F5A-74D3-4A24-9EE4-36A4E05DD7B1}"/>
                </a:ext>
              </a:extLst>
            </p:cNvPr>
            <p:cNvSpPr>
              <a:spLocks noChangeArrowheads="1"/>
            </p:cNvSpPr>
            <p:nvPr userDrawn="1"/>
          </p:nvSpPr>
          <p:spPr bwMode="auto">
            <a:xfrm>
              <a:off x="97790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191">
              <a:extLst>
                <a:ext uri="{FF2B5EF4-FFF2-40B4-BE49-F238E27FC236}">
                  <a16:creationId xmlns:a16="http://schemas.microsoft.com/office/drawing/2014/main" id="{1CAD2B86-BD37-43D5-9849-522B7778D870}"/>
                </a:ext>
              </a:extLst>
            </p:cNvPr>
            <p:cNvSpPr>
              <a:spLocks noChangeArrowheads="1"/>
            </p:cNvSpPr>
            <p:nvPr userDrawn="1"/>
          </p:nvSpPr>
          <p:spPr bwMode="auto">
            <a:xfrm>
              <a:off x="148748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92">
              <a:extLst>
                <a:ext uri="{FF2B5EF4-FFF2-40B4-BE49-F238E27FC236}">
                  <a16:creationId xmlns:a16="http://schemas.microsoft.com/office/drawing/2014/main" id="{A8A173B7-49A7-46B0-A055-D9A1AB70BF98}"/>
                </a:ext>
              </a:extLst>
            </p:cNvPr>
            <p:cNvSpPr>
              <a:spLocks noChangeArrowheads="1"/>
            </p:cNvSpPr>
            <p:nvPr userDrawn="1"/>
          </p:nvSpPr>
          <p:spPr bwMode="auto">
            <a:xfrm>
              <a:off x="199866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93">
              <a:extLst>
                <a:ext uri="{FF2B5EF4-FFF2-40B4-BE49-F238E27FC236}">
                  <a16:creationId xmlns:a16="http://schemas.microsoft.com/office/drawing/2014/main" id="{45C0AA1F-0B89-41E0-BA1C-6326C8A6FB00}"/>
                </a:ext>
              </a:extLst>
            </p:cNvPr>
            <p:cNvSpPr>
              <a:spLocks noChangeArrowheads="1"/>
            </p:cNvSpPr>
            <p:nvPr userDrawn="1"/>
          </p:nvSpPr>
          <p:spPr bwMode="auto">
            <a:xfrm>
              <a:off x="250983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194">
              <a:extLst>
                <a:ext uri="{FF2B5EF4-FFF2-40B4-BE49-F238E27FC236}">
                  <a16:creationId xmlns:a16="http://schemas.microsoft.com/office/drawing/2014/main" id="{8E71DF35-A91E-4E8C-8E9A-0D0B4A62B92E}"/>
                </a:ext>
              </a:extLst>
            </p:cNvPr>
            <p:cNvSpPr>
              <a:spLocks noChangeArrowheads="1"/>
            </p:cNvSpPr>
            <p:nvPr userDrawn="1"/>
          </p:nvSpPr>
          <p:spPr bwMode="auto">
            <a:xfrm>
              <a:off x="301942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95">
              <a:extLst>
                <a:ext uri="{FF2B5EF4-FFF2-40B4-BE49-F238E27FC236}">
                  <a16:creationId xmlns:a16="http://schemas.microsoft.com/office/drawing/2014/main" id="{431191EB-7457-42CB-B915-00BBB464D0E8}"/>
                </a:ext>
              </a:extLst>
            </p:cNvPr>
            <p:cNvSpPr>
              <a:spLocks noChangeArrowheads="1"/>
            </p:cNvSpPr>
            <p:nvPr userDrawn="1"/>
          </p:nvSpPr>
          <p:spPr bwMode="auto">
            <a:xfrm>
              <a:off x="35290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96">
              <a:extLst>
                <a:ext uri="{FF2B5EF4-FFF2-40B4-BE49-F238E27FC236}">
                  <a16:creationId xmlns:a16="http://schemas.microsoft.com/office/drawing/2014/main" id="{9773CD05-9BDB-47C1-B4C6-9B96F5F56EF3}"/>
                </a:ext>
              </a:extLst>
            </p:cNvPr>
            <p:cNvSpPr>
              <a:spLocks noChangeArrowheads="1"/>
            </p:cNvSpPr>
            <p:nvPr userDrawn="1"/>
          </p:nvSpPr>
          <p:spPr bwMode="auto">
            <a:xfrm>
              <a:off x="404019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197">
              <a:extLst>
                <a:ext uri="{FF2B5EF4-FFF2-40B4-BE49-F238E27FC236}">
                  <a16:creationId xmlns:a16="http://schemas.microsoft.com/office/drawing/2014/main" id="{EAE75D57-F0B7-4EF7-86A6-FB7DBF8FC109}"/>
                </a:ext>
              </a:extLst>
            </p:cNvPr>
            <p:cNvSpPr>
              <a:spLocks noChangeArrowheads="1"/>
            </p:cNvSpPr>
            <p:nvPr userDrawn="1"/>
          </p:nvSpPr>
          <p:spPr bwMode="auto">
            <a:xfrm>
              <a:off x="455136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98">
              <a:extLst>
                <a:ext uri="{FF2B5EF4-FFF2-40B4-BE49-F238E27FC236}">
                  <a16:creationId xmlns:a16="http://schemas.microsoft.com/office/drawing/2014/main" id="{0B395844-0BB3-48EC-ADEC-4312152A4B5B}"/>
                </a:ext>
              </a:extLst>
            </p:cNvPr>
            <p:cNvSpPr>
              <a:spLocks noChangeArrowheads="1"/>
            </p:cNvSpPr>
            <p:nvPr userDrawn="1"/>
          </p:nvSpPr>
          <p:spPr bwMode="auto">
            <a:xfrm>
              <a:off x="506254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199">
              <a:extLst>
                <a:ext uri="{FF2B5EF4-FFF2-40B4-BE49-F238E27FC236}">
                  <a16:creationId xmlns:a16="http://schemas.microsoft.com/office/drawing/2014/main" id="{EBCD8F1D-AEFB-4067-B471-67967E64AB4F}"/>
                </a:ext>
              </a:extLst>
            </p:cNvPr>
            <p:cNvSpPr>
              <a:spLocks noChangeArrowheads="1"/>
            </p:cNvSpPr>
            <p:nvPr userDrawn="1"/>
          </p:nvSpPr>
          <p:spPr bwMode="auto">
            <a:xfrm>
              <a:off x="5570540"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0">
              <a:extLst>
                <a:ext uri="{FF2B5EF4-FFF2-40B4-BE49-F238E27FC236}">
                  <a16:creationId xmlns:a16="http://schemas.microsoft.com/office/drawing/2014/main" id="{08AA357C-5DA0-40DB-9A37-32D5509F2E56}"/>
                </a:ext>
              </a:extLst>
            </p:cNvPr>
            <p:cNvSpPr>
              <a:spLocks noChangeArrowheads="1"/>
            </p:cNvSpPr>
            <p:nvPr userDrawn="1"/>
          </p:nvSpPr>
          <p:spPr bwMode="auto">
            <a:xfrm>
              <a:off x="60817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1">
              <a:extLst>
                <a:ext uri="{FF2B5EF4-FFF2-40B4-BE49-F238E27FC236}">
                  <a16:creationId xmlns:a16="http://schemas.microsoft.com/office/drawing/2014/main" id="{C6DBEE30-8359-4938-B9FF-F5FDB6A1B825}"/>
                </a:ext>
              </a:extLst>
            </p:cNvPr>
            <p:cNvSpPr>
              <a:spLocks noChangeArrowheads="1"/>
            </p:cNvSpPr>
            <p:nvPr userDrawn="1"/>
          </p:nvSpPr>
          <p:spPr bwMode="auto">
            <a:xfrm>
              <a:off x="6592891"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Oval 202">
              <a:extLst>
                <a:ext uri="{FF2B5EF4-FFF2-40B4-BE49-F238E27FC236}">
                  <a16:creationId xmlns:a16="http://schemas.microsoft.com/office/drawing/2014/main" id="{9F08C1EF-A565-4ECD-9B10-7930371D238D}"/>
                </a:ext>
              </a:extLst>
            </p:cNvPr>
            <p:cNvSpPr>
              <a:spLocks noChangeArrowheads="1"/>
            </p:cNvSpPr>
            <p:nvPr userDrawn="1"/>
          </p:nvSpPr>
          <p:spPr bwMode="auto">
            <a:xfrm>
              <a:off x="7102478"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203">
              <a:extLst>
                <a:ext uri="{FF2B5EF4-FFF2-40B4-BE49-F238E27FC236}">
                  <a16:creationId xmlns:a16="http://schemas.microsoft.com/office/drawing/2014/main" id="{49CAE209-FB9D-4965-A8BC-CC9A04B3DF70}"/>
                </a:ext>
              </a:extLst>
            </p:cNvPr>
            <p:cNvSpPr>
              <a:spLocks noChangeArrowheads="1"/>
            </p:cNvSpPr>
            <p:nvPr userDrawn="1"/>
          </p:nvSpPr>
          <p:spPr bwMode="auto">
            <a:xfrm>
              <a:off x="761206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04">
              <a:extLst>
                <a:ext uri="{FF2B5EF4-FFF2-40B4-BE49-F238E27FC236}">
                  <a16:creationId xmlns:a16="http://schemas.microsoft.com/office/drawing/2014/main" id="{DC6384A1-ED23-4786-B441-772D1FD2A119}"/>
                </a:ext>
              </a:extLst>
            </p:cNvPr>
            <p:cNvSpPr>
              <a:spLocks noChangeArrowheads="1"/>
            </p:cNvSpPr>
            <p:nvPr userDrawn="1"/>
          </p:nvSpPr>
          <p:spPr bwMode="auto">
            <a:xfrm>
              <a:off x="812324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206">
              <a:extLst>
                <a:ext uri="{FF2B5EF4-FFF2-40B4-BE49-F238E27FC236}">
                  <a16:creationId xmlns:a16="http://schemas.microsoft.com/office/drawing/2014/main" id="{A7E92564-2A1A-4E80-8C4B-C950ED184F6A}"/>
                </a:ext>
              </a:extLst>
            </p:cNvPr>
            <p:cNvSpPr>
              <a:spLocks noChangeArrowheads="1"/>
            </p:cNvSpPr>
            <p:nvPr userDrawn="1"/>
          </p:nvSpPr>
          <p:spPr bwMode="auto">
            <a:xfrm>
              <a:off x="8634416"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207">
              <a:extLst>
                <a:ext uri="{FF2B5EF4-FFF2-40B4-BE49-F238E27FC236}">
                  <a16:creationId xmlns:a16="http://schemas.microsoft.com/office/drawing/2014/main" id="{6E7099C6-C407-4A2D-B031-574F6552A609}"/>
                </a:ext>
              </a:extLst>
            </p:cNvPr>
            <p:cNvSpPr>
              <a:spLocks noChangeArrowheads="1"/>
            </p:cNvSpPr>
            <p:nvPr userDrawn="1"/>
          </p:nvSpPr>
          <p:spPr bwMode="auto">
            <a:xfrm>
              <a:off x="914400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208">
              <a:extLst>
                <a:ext uri="{FF2B5EF4-FFF2-40B4-BE49-F238E27FC236}">
                  <a16:creationId xmlns:a16="http://schemas.microsoft.com/office/drawing/2014/main" id="{00A9F26E-0694-4CF8-9ABD-7EEBE9DF7BEB}"/>
                </a:ext>
              </a:extLst>
            </p:cNvPr>
            <p:cNvSpPr>
              <a:spLocks noChangeArrowheads="1"/>
            </p:cNvSpPr>
            <p:nvPr userDrawn="1"/>
          </p:nvSpPr>
          <p:spPr bwMode="auto">
            <a:xfrm>
              <a:off x="965517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09">
              <a:extLst>
                <a:ext uri="{FF2B5EF4-FFF2-40B4-BE49-F238E27FC236}">
                  <a16:creationId xmlns:a16="http://schemas.microsoft.com/office/drawing/2014/main" id="{AEB18145-15D7-46BF-8AD0-8592181D57B5}"/>
                </a:ext>
              </a:extLst>
            </p:cNvPr>
            <p:cNvSpPr>
              <a:spLocks noChangeArrowheads="1"/>
            </p:cNvSpPr>
            <p:nvPr userDrawn="1"/>
          </p:nvSpPr>
          <p:spPr bwMode="auto">
            <a:xfrm>
              <a:off x="1016476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210">
              <a:extLst>
                <a:ext uri="{FF2B5EF4-FFF2-40B4-BE49-F238E27FC236}">
                  <a16:creationId xmlns:a16="http://schemas.microsoft.com/office/drawing/2014/main" id="{DAE8BC9F-B568-4456-BE72-1227C1E18D36}"/>
                </a:ext>
              </a:extLst>
            </p:cNvPr>
            <p:cNvSpPr>
              <a:spLocks noChangeArrowheads="1"/>
            </p:cNvSpPr>
            <p:nvPr userDrawn="1"/>
          </p:nvSpPr>
          <p:spPr bwMode="auto">
            <a:xfrm>
              <a:off x="10675942"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211">
              <a:extLst>
                <a:ext uri="{FF2B5EF4-FFF2-40B4-BE49-F238E27FC236}">
                  <a16:creationId xmlns:a16="http://schemas.microsoft.com/office/drawing/2014/main" id="{976D9A02-084E-4234-B592-0128CD6604CC}"/>
                </a:ext>
              </a:extLst>
            </p:cNvPr>
            <p:cNvSpPr>
              <a:spLocks noChangeArrowheads="1"/>
            </p:cNvSpPr>
            <p:nvPr userDrawn="1"/>
          </p:nvSpPr>
          <p:spPr bwMode="auto">
            <a:xfrm>
              <a:off x="1118553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212">
              <a:extLst>
                <a:ext uri="{FF2B5EF4-FFF2-40B4-BE49-F238E27FC236}">
                  <a16:creationId xmlns:a16="http://schemas.microsoft.com/office/drawing/2014/main" id="{A43F8693-8CBC-41B7-B3CB-EBB332C49DD0}"/>
                </a:ext>
              </a:extLst>
            </p:cNvPr>
            <p:cNvSpPr>
              <a:spLocks noChangeArrowheads="1"/>
            </p:cNvSpPr>
            <p:nvPr userDrawn="1"/>
          </p:nvSpPr>
          <p:spPr bwMode="auto">
            <a:xfrm>
              <a:off x="1169670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213">
              <a:extLst>
                <a:ext uri="{FF2B5EF4-FFF2-40B4-BE49-F238E27FC236}">
                  <a16:creationId xmlns:a16="http://schemas.microsoft.com/office/drawing/2014/main" id="{41D585AE-3717-4E4C-8469-18A54B858D73}"/>
                </a:ext>
              </a:extLst>
            </p:cNvPr>
            <p:cNvSpPr>
              <a:spLocks noChangeArrowheads="1"/>
            </p:cNvSpPr>
            <p:nvPr userDrawn="1"/>
          </p:nvSpPr>
          <p:spPr bwMode="auto">
            <a:xfrm>
              <a:off x="46672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214">
              <a:extLst>
                <a:ext uri="{FF2B5EF4-FFF2-40B4-BE49-F238E27FC236}">
                  <a16:creationId xmlns:a16="http://schemas.microsoft.com/office/drawing/2014/main" id="{D5701DBB-973F-4FE9-9C6D-507AB784CB5E}"/>
                </a:ext>
              </a:extLst>
            </p:cNvPr>
            <p:cNvSpPr>
              <a:spLocks noChangeArrowheads="1"/>
            </p:cNvSpPr>
            <p:nvPr userDrawn="1"/>
          </p:nvSpPr>
          <p:spPr bwMode="auto">
            <a:xfrm>
              <a:off x="97790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215">
              <a:extLst>
                <a:ext uri="{FF2B5EF4-FFF2-40B4-BE49-F238E27FC236}">
                  <a16:creationId xmlns:a16="http://schemas.microsoft.com/office/drawing/2014/main" id="{BF328232-7D36-4AB4-B3AB-A03A656E84C4}"/>
                </a:ext>
              </a:extLst>
            </p:cNvPr>
            <p:cNvSpPr>
              <a:spLocks noChangeArrowheads="1"/>
            </p:cNvSpPr>
            <p:nvPr userDrawn="1"/>
          </p:nvSpPr>
          <p:spPr bwMode="auto">
            <a:xfrm>
              <a:off x="148748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16">
              <a:extLst>
                <a:ext uri="{FF2B5EF4-FFF2-40B4-BE49-F238E27FC236}">
                  <a16:creationId xmlns:a16="http://schemas.microsoft.com/office/drawing/2014/main" id="{AF323DEF-428F-4FD9-9A95-53A266C15091}"/>
                </a:ext>
              </a:extLst>
            </p:cNvPr>
            <p:cNvSpPr>
              <a:spLocks noChangeArrowheads="1"/>
            </p:cNvSpPr>
            <p:nvPr userDrawn="1"/>
          </p:nvSpPr>
          <p:spPr bwMode="auto">
            <a:xfrm>
              <a:off x="199866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217">
              <a:extLst>
                <a:ext uri="{FF2B5EF4-FFF2-40B4-BE49-F238E27FC236}">
                  <a16:creationId xmlns:a16="http://schemas.microsoft.com/office/drawing/2014/main" id="{4FF2E52F-6954-410B-92C7-BC8AC2502B14}"/>
                </a:ext>
              </a:extLst>
            </p:cNvPr>
            <p:cNvSpPr>
              <a:spLocks noChangeArrowheads="1"/>
            </p:cNvSpPr>
            <p:nvPr userDrawn="1"/>
          </p:nvSpPr>
          <p:spPr bwMode="auto">
            <a:xfrm>
              <a:off x="250983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218">
              <a:extLst>
                <a:ext uri="{FF2B5EF4-FFF2-40B4-BE49-F238E27FC236}">
                  <a16:creationId xmlns:a16="http://schemas.microsoft.com/office/drawing/2014/main" id="{66AEF99F-789D-485F-BDA4-ECFDA1AE12B3}"/>
                </a:ext>
              </a:extLst>
            </p:cNvPr>
            <p:cNvSpPr>
              <a:spLocks noChangeArrowheads="1"/>
            </p:cNvSpPr>
            <p:nvPr userDrawn="1"/>
          </p:nvSpPr>
          <p:spPr bwMode="auto">
            <a:xfrm>
              <a:off x="301942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219">
              <a:extLst>
                <a:ext uri="{FF2B5EF4-FFF2-40B4-BE49-F238E27FC236}">
                  <a16:creationId xmlns:a16="http://schemas.microsoft.com/office/drawing/2014/main" id="{B55B7B6B-4D7A-46B5-8954-B53254A43ADA}"/>
                </a:ext>
              </a:extLst>
            </p:cNvPr>
            <p:cNvSpPr>
              <a:spLocks noChangeArrowheads="1"/>
            </p:cNvSpPr>
            <p:nvPr userDrawn="1"/>
          </p:nvSpPr>
          <p:spPr bwMode="auto">
            <a:xfrm>
              <a:off x="35290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220">
              <a:extLst>
                <a:ext uri="{FF2B5EF4-FFF2-40B4-BE49-F238E27FC236}">
                  <a16:creationId xmlns:a16="http://schemas.microsoft.com/office/drawing/2014/main" id="{C60AF61A-8B79-48BC-BAFF-36D39B310CA1}"/>
                </a:ext>
              </a:extLst>
            </p:cNvPr>
            <p:cNvSpPr>
              <a:spLocks noChangeArrowheads="1"/>
            </p:cNvSpPr>
            <p:nvPr userDrawn="1"/>
          </p:nvSpPr>
          <p:spPr bwMode="auto">
            <a:xfrm>
              <a:off x="404019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221">
              <a:extLst>
                <a:ext uri="{FF2B5EF4-FFF2-40B4-BE49-F238E27FC236}">
                  <a16:creationId xmlns:a16="http://schemas.microsoft.com/office/drawing/2014/main" id="{6AE8568D-21BF-421B-9883-C50E8AB200C0}"/>
                </a:ext>
              </a:extLst>
            </p:cNvPr>
            <p:cNvSpPr>
              <a:spLocks noChangeArrowheads="1"/>
            </p:cNvSpPr>
            <p:nvPr userDrawn="1"/>
          </p:nvSpPr>
          <p:spPr bwMode="auto">
            <a:xfrm>
              <a:off x="455136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222">
              <a:extLst>
                <a:ext uri="{FF2B5EF4-FFF2-40B4-BE49-F238E27FC236}">
                  <a16:creationId xmlns:a16="http://schemas.microsoft.com/office/drawing/2014/main" id="{E6E348BA-F82B-48FF-AC2B-BA9BA990B62E}"/>
                </a:ext>
              </a:extLst>
            </p:cNvPr>
            <p:cNvSpPr>
              <a:spLocks noChangeArrowheads="1"/>
            </p:cNvSpPr>
            <p:nvPr userDrawn="1"/>
          </p:nvSpPr>
          <p:spPr bwMode="auto">
            <a:xfrm>
              <a:off x="506254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23">
              <a:extLst>
                <a:ext uri="{FF2B5EF4-FFF2-40B4-BE49-F238E27FC236}">
                  <a16:creationId xmlns:a16="http://schemas.microsoft.com/office/drawing/2014/main" id="{25283F08-1E49-441B-9E57-D0867426BF40}"/>
                </a:ext>
              </a:extLst>
            </p:cNvPr>
            <p:cNvSpPr>
              <a:spLocks noChangeArrowheads="1"/>
            </p:cNvSpPr>
            <p:nvPr userDrawn="1"/>
          </p:nvSpPr>
          <p:spPr bwMode="auto">
            <a:xfrm>
              <a:off x="5570540"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224">
              <a:extLst>
                <a:ext uri="{FF2B5EF4-FFF2-40B4-BE49-F238E27FC236}">
                  <a16:creationId xmlns:a16="http://schemas.microsoft.com/office/drawing/2014/main" id="{1FAFB4D2-2C47-42CA-BD12-ACF95FD29A88}"/>
                </a:ext>
              </a:extLst>
            </p:cNvPr>
            <p:cNvSpPr>
              <a:spLocks noChangeArrowheads="1"/>
            </p:cNvSpPr>
            <p:nvPr userDrawn="1"/>
          </p:nvSpPr>
          <p:spPr bwMode="auto">
            <a:xfrm>
              <a:off x="60817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225">
              <a:extLst>
                <a:ext uri="{FF2B5EF4-FFF2-40B4-BE49-F238E27FC236}">
                  <a16:creationId xmlns:a16="http://schemas.microsoft.com/office/drawing/2014/main" id="{301B78A7-B75C-4FE3-B677-6D8C14CD89C3}"/>
                </a:ext>
              </a:extLst>
            </p:cNvPr>
            <p:cNvSpPr>
              <a:spLocks noChangeArrowheads="1"/>
            </p:cNvSpPr>
            <p:nvPr userDrawn="1"/>
          </p:nvSpPr>
          <p:spPr bwMode="auto">
            <a:xfrm>
              <a:off x="6592891"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26">
              <a:extLst>
                <a:ext uri="{FF2B5EF4-FFF2-40B4-BE49-F238E27FC236}">
                  <a16:creationId xmlns:a16="http://schemas.microsoft.com/office/drawing/2014/main" id="{E34931BC-2B28-4175-AB4C-43C743C1266E}"/>
                </a:ext>
              </a:extLst>
            </p:cNvPr>
            <p:cNvSpPr>
              <a:spLocks noChangeArrowheads="1"/>
            </p:cNvSpPr>
            <p:nvPr userDrawn="1"/>
          </p:nvSpPr>
          <p:spPr bwMode="auto">
            <a:xfrm>
              <a:off x="7102478"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27">
              <a:extLst>
                <a:ext uri="{FF2B5EF4-FFF2-40B4-BE49-F238E27FC236}">
                  <a16:creationId xmlns:a16="http://schemas.microsoft.com/office/drawing/2014/main" id="{71707B77-2ABB-4FB4-83D5-6DD9CFC00C5C}"/>
                </a:ext>
              </a:extLst>
            </p:cNvPr>
            <p:cNvSpPr>
              <a:spLocks noChangeArrowheads="1"/>
            </p:cNvSpPr>
            <p:nvPr userDrawn="1"/>
          </p:nvSpPr>
          <p:spPr bwMode="auto">
            <a:xfrm>
              <a:off x="761206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228">
              <a:extLst>
                <a:ext uri="{FF2B5EF4-FFF2-40B4-BE49-F238E27FC236}">
                  <a16:creationId xmlns:a16="http://schemas.microsoft.com/office/drawing/2014/main" id="{44CE7C18-DA2F-48CC-ABEE-05FC9C71C419}"/>
                </a:ext>
              </a:extLst>
            </p:cNvPr>
            <p:cNvSpPr>
              <a:spLocks noChangeArrowheads="1"/>
            </p:cNvSpPr>
            <p:nvPr userDrawn="1"/>
          </p:nvSpPr>
          <p:spPr bwMode="auto">
            <a:xfrm>
              <a:off x="812324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29">
              <a:extLst>
                <a:ext uri="{FF2B5EF4-FFF2-40B4-BE49-F238E27FC236}">
                  <a16:creationId xmlns:a16="http://schemas.microsoft.com/office/drawing/2014/main" id="{97D56E08-E7CB-4D6C-9FE3-48C59DE9EB00}"/>
                </a:ext>
              </a:extLst>
            </p:cNvPr>
            <p:cNvSpPr>
              <a:spLocks noChangeArrowheads="1"/>
            </p:cNvSpPr>
            <p:nvPr userDrawn="1"/>
          </p:nvSpPr>
          <p:spPr bwMode="auto">
            <a:xfrm>
              <a:off x="8634416"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230">
              <a:extLst>
                <a:ext uri="{FF2B5EF4-FFF2-40B4-BE49-F238E27FC236}">
                  <a16:creationId xmlns:a16="http://schemas.microsoft.com/office/drawing/2014/main" id="{D8E5DA06-C481-4B80-8FB9-9B606F4FF1AF}"/>
                </a:ext>
              </a:extLst>
            </p:cNvPr>
            <p:cNvSpPr>
              <a:spLocks noChangeArrowheads="1"/>
            </p:cNvSpPr>
            <p:nvPr userDrawn="1"/>
          </p:nvSpPr>
          <p:spPr bwMode="auto">
            <a:xfrm>
              <a:off x="914400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231">
              <a:extLst>
                <a:ext uri="{FF2B5EF4-FFF2-40B4-BE49-F238E27FC236}">
                  <a16:creationId xmlns:a16="http://schemas.microsoft.com/office/drawing/2014/main" id="{61AA73C8-6BBD-4B5A-8933-C6512FF83AC5}"/>
                </a:ext>
              </a:extLst>
            </p:cNvPr>
            <p:cNvSpPr>
              <a:spLocks noChangeArrowheads="1"/>
            </p:cNvSpPr>
            <p:nvPr userDrawn="1"/>
          </p:nvSpPr>
          <p:spPr bwMode="auto">
            <a:xfrm>
              <a:off x="965517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2">
              <a:extLst>
                <a:ext uri="{FF2B5EF4-FFF2-40B4-BE49-F238E27FC236}">
                  <a16:creationId xmlns:a16="http://schemas.microsoft.com/office/drawing/2014/main" id="{453AC73A-1B81-4A90-B026-B3FD0B2902E2}"/>
                </a:ext>
              </a:extLst>
            </p:cNvPr>
            <p:cNvSpPr>
              <a:spLocks noChangeArrowheads="1"/>
            </p:cNvSpPr>
            <p:nvPr userDrawn="1"/>
          </p:nvSpPr>
          <p:spPr bwMode="auto">
            <a:xfrm>
              <a:off x="1016476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233">
              <a:extLst>
                <a:ext uri="{FF2B5EF4-FFF2-40B4-BE49-F238E27FC236}">
                  <a16:creationId xmlns:a16="http://schemas.microsoft.com/office/drawing/2014/main" id="{60B23504-C76F-4FB7-A731-8EAAD0B8B02B}"/>
                </a:ext>
              </a:extLst>
            </p:cNvPr>
            <p:cNvSpPr>
              <a:spLocks noChangeArrowheads="1"/>
            </p:cNvSpPr>
            <p:nvPr userDrawn="1"/>
          </p:nvSpPr>
          <p:spPr bwMode="auto">
            <a:xfrm>
              <a:off x="10675942"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234">
              <a:extLst>
                <a:ext uri="{FF2B5EF4-FFF2-40B4-BE49-F238E27FC236}">
                  <a16:creationId xmlns:a16="http://schemas.microsoft.com/office/drawing/2014/main" id="{0A80CB38-5A5F-4702-B57C-DD4784C52E89}"/>
                </a:ext>
              </a:extLst>
            </p:cNvPr>
            <p:cNvSpPr>
              <a:spLocks noChangeArrowheads="1"/>
            </p:cNvSpPr>
            <p:nvPr userDrawn="1"/>
          </p:nvSpPr>
          <p:spPr bwMode="auto">
            <a:xfrm>
              <a:off x="1118553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235">
              <a:extLst>
                <a:ext uri="{FF2B5EF4-FFF2-40B4-BE49-F238E27FC236}">
                  <a16:creationId xmlns:a16="http://schemas.microsoft.com/office/drawing/2014/main" id="{3B223AD4-B4E7-4777-AE9C-862ABDC0B2B0}"/>
                </a:ext>
              </a:extLst>
            </p:cNvPr>
            <p:cNvSpPr>
              <a:spLocks noChangeArrowheads="1"/>
            </p:cNvSpPr>
            <p:nvPr userDrawn="1"/>
          </p:nvSpPr>
          <p:spPr bwMode="auto">
            <a:xfrm>
              <a:off x="1169670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236">
              <a:extLst>
                <a:ext uri="{FF2B5EF4-FFF2-40B4-BE49-F238E27FC236}">
                  <a16:creationId xmlns:a16="http://schemas.microsoft.com/office/drawing/2014/main" id="{F38A9183-9D6B-4108-A6EB-0E1E7EEFBD4F}"/>
                </a:ext>
              </a:extLst>
            </p:cNvPr>
            <p:cNvSpPr>
              <a:spLocks noChangeArrowheads="1"/>
            </p:cNvSpPr>
            <p:nvPr userDrawn="1"/>
          </p:nvSpPr>
          <p:spPr bwMode="auto">
            <a:xfrm>
              <a:off x="46672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237">
              <a:extLst>
                <a:ext uri="{FF2B5EF4-FFF2-40B4-BE49-F238E27FC236}">
                  <a16:creationId xmlns:a16="http://schemas.microsoft.com/office/drawing/2014/main" id="{5E7B2B06-D03F-47BC-B554-00D840B495EC}"/>
                </a:ext>
              </a:extLst>
            </p:cNvPr>
            <p:cNvSpPr>
              <a:spLocks noChangeArrowheads="1"/>
            </p:cNvSpPr>
            <p:nvPr userDrawn="1"/>
          </p:nvSpPr>
          <p:spPr bwMode="auto">
            <a:xfrm>
              <a:off x="97790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38">
              <a:extLst>
                <a:ext uri="{FF2B5EF4-FFF2-40B4-BE49-F238E27FC236}">
                  <a16:creationId xmlns:a16="http://schemas.microsoft.com/office/drawing/2014/main" id="{25250F90-49EA-4C83-80F1-BBBB0D3C0399}"/>
                </a:ext>
              </a:extLst>
            </p:cNvPr>
            <p:cNvSpPr>
              <a:spLocks noChangeArrowheads="1"/>
            </p:cNvSpPr>
            <p:nvPr userDrawn="1"/>
          </p:nvSpPr>
          <p:spPr bwMode="auto">
            <a:xfrm>
              <a:off x="148748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239">
              <a:extLst>
                <a:ext uri="{FF2B5EF4-FFF2-40B4-BE49-F238E27FC236}">
                  <a16:creationId xmlns:a16="http://schemas.microsoft.com/office/drawing/2014/main" id="{D099F52E-6E10-4F9E-A3D3-71B0F00C89A4}"/>
                </a:ext>
              </a:extLst>
            </p:cNvPr>
            <p:cNvSpPr>
              <a:spLocks noChangeArrowheads="1"/>
            </p:cNvSpPr>
            <p:nvPr userDrawn="1"/>
          </p:nvSpPr>
          <p:spPr bwMode="auto">
            <a:xfrm>
              <a:off x="199866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0">
              <a:extLst>
                <a:ext uri="{FF2B5EF4-FFF2-40B4-BE49-F238E27FC236}">
                  <a16:creationId xmlns:a16="http://schemas.microsoft.com/office/drawing/2014/main" id="{6F81EB2B-547C-4C5F-AD0A-599F8EE33DEF}"/>
                </a:ext>
              </a:extLst>
            </p:cNvPr>
            <p:cNvSpPr>
              <a:spLocks noChangeArrowheads="1"/>
            </p:cNvSpPr>
            <p:nvPr userDrawn="1"/>
          </p:nvSpPr>
          <p:spPr bwMode="auto">
            <a:xfrm>
              <a:off x="250983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1">
              <a:extLst>
                <a:ext uri="{FF2B5EF4-FFF2-40B4-BE49-F238E27FC236}">
                  <a16:creationId xmlns:a16="http://schemas.microsoft.com/office/drawing/2014/main" id="{64B862CD-DA96-4017-AFE0-C0A99BA8D036}"/>
                </a:ext>
              </a:extLst>
            </p:cNvPr>
            <p:cNvSpPr>
              <a:spLocks noChangeArrowheads="1"/>
            </p:cNvSpPr>
            <p:nvPr userDrawn="1"/>
          </p:nvSpPr>
          <p:spPr bwMode="auto">
            <a:xfrm>
              <a:off x="301942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2">
              <a:extLst>
                <a:ext uri="{FF2B5EF4-FFF2-40B4-BE49-F238E27FC236}">
                  <a16:creationId xmlns:a16="http://schemas.microsoft.com/office/drawing/2014/main" id="{35ACE767-AD47-46AA-8222-90DD670D7AC7}"/>
                </a:ext>
              </a:extLst>
            </p:cNvPr>
            <p:cNvSpPr>
              <a:spLocks noChangeArrowheads="1"/>
            </p:cNvSpPr>
            <p:nvPr userDrawn="1"/>
          </p:nvSpPr>
          <p:spPr bwMode="auto">
            <a:xfrm>
              <a:off x="35290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43">
              <a:extLst>
                <a:ext uri="{FF2B5EF4-FFF2-40B4-BE49-F238E27FC236}">
                  <a16:creationId xmlns:a16="http://schemas.microsoft.com/office/drawing/2014/main" id="{95EB1043-9D74-44E3-BEFC-9050D09EF56B}"/>
                </a:ext>
              </a:extLst>
            </p:cNvPr>
            <p:cNvSpPr>
              <a:spLocks noChangeArrowheads="1"/>
            </p:cNvSpPr>
            <p:nvPr userDrawn="1"/>
          </p:nvSpPr>
          <p:spPr bwMode="auto">
            <a:xfrm>
              <a:off x="404019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44">
              <a:extLst>
                <a:ext uri="{FF2B5EF4-FFF2-40B4-BE49-F238E27FC236}">
                  <a16:creationId xmlns:a16="http://schemas.microsoft.com/office/drawing/2014/main" id="{1220BA43-94E9-497E-A47D-22FEBFDEED22}"/>
                </a:ext>
              </a:extLst>
            </p:cNvPr>
            <p:cNvSpPr>
              <a:spLocks noChangeArrowheads="1"/>
            </p:cNvSpPr>
            <p:nvPr userDrawn="1"/>
          </p:nvSpPr>
          <p:spPr bwMode="auto">
            <a:xfrm>
              <a:off x="455136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45">
              <a:extLst>
                <a:ext uri="{FF2B5EF4-FFF2-40B4-BE49-F238E27FC236}">
                  <a16:creationId xmlns:a16="http://schemas.microsoft.com/office/drawing/2014/main" id="{8B88CBA5-1A64-4319-9FED-6506CF0B265D}"/>
                </a:ext>
              </a:extLst>
            </p:cNvPr>
            <p:cNvSpPr>
              <a:spLocks noChangeArrowheads="1"/>
            </p:cNvSpPr>
            <p:nvPr userDrawn="1"/>
          </p:nvSpPr>
          <p:spPr bwMode="auto">
            <a:xfrm>
              <a:off x="506254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46">
              <a:extLst>
                <a:ext uri="{FF2B5EF4-FFF2-40B4-BE49-F238E27FC236}">
                  <a16:creationId xmlns:a16="http://schemas.microsoft.com/office/drawing/2014/main" id="{6795C95B-C5E0-4D3B-92B2-575B2B205433}"/>
                </a:ext>
              </a:extLst>
            </p:cNvPr>
            <p:cNvSpPr>
              <a:spLocks noChangeArrowheads="1"/>
            </p:cNvSpPr>
            <p:nvPr userDrawn="1"/>
          </p:nvSpPr>
          <p:spPr bwMode="auto">
            <a:xfrm>
              <a:off x="5570540"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47">
              <a:extLst>
                <a:ext uri="{FF2B5EF4-FFF2-40B4-BE49-F238E27FC236}">
                  <a16:creationId xmlns:a16="http://schemas.microsoft.com/office/drawing/2014/main" id="{F1AE502B-0C26-491F-874D-4C081D110134}"/>
                </a:ext>
              </a:extLst>
            </p:cNvPr>
            <p:cNvSpPr>
              <a:spLocks noChangeArrowheads="1"/>
            </p:cNvSpPr>
            <p:nvPr userDrawn="1"/>
          </p:nvSpPr>
          <p:spPr bwMode="auto">
            <a:xfrm>
              <a:off x="60817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248">
              <a:extLst>
                <a:ext uri="{FF2B5EF4-FFF2-40B4-BE49-F238E27FC236}">
                  <a16:creationId xmlns:a16="http://schemas.microsoft.com/office/drawing/2014/main" id="{48A8C302-A05B-455E-9097-CB79CA4EF3CF}"/>
                </a:ext>
              </a:extLst>
            </p:cNvPr>
            <p:cNvSpPr>
              <a:spLocks noChangeArrowheads="1"/>
            </p:cNvSpPr>
            <p:nvPr userDrawn="1"/>
          </p:nvSpPr>
          <p:spPr bwMode="auto">
            <a:xfrm>
              <a:off x="6592891"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49">
              <a:extLst>
                <a:ext uri="{FF2B5EF4-FFF2-40B4-BE49-F238E27FC236}">
                  <a16:creationId xmlns:a16="http://schemas.microsoft.com/office/drawing/2014/main" id="{9AAB2B96-BCA6-4050-9D0C-8D4E4638219E}"/>
                </a:ext>
              </a:extLst>
            </p:cNvPr>
            <p:cNvSpPr>
              <a:spLocks noChangeArrowheads="1"/>
            </p:cNvSpPr>
            <p:nvPr userDrawn="1"/>
          </p:nvSpPr>
          <p:spPr bwMode="auto">
            <a:xfrm>
              <a:off x="7102478"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0">
              <a:extLst>
                <a:ext uri="{FF2B5EF4-FFF2-40B4-BE49-F238E27FC236}">
                  <a16:creationId xmlns:a16="http://schemas.microsoft.com/office/drawing/2014/main" id="{473A0ADC-815A-4D24-84EB-3AACD221E248}"/>
                </a:ext>
              </a:extLst>
            </p:cNvPr>
            <p:cNvSpPr>
              <a:spLocks noChangeArrowheads="1"/>
            </p:cNvSpPr>
            <p:nvPr userDrawn="1"/>
          </p:nvSpPr>
          <p:spPr bwMode="auto">
            <a:xfrm>
              <a:off x="761206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251">
              <a:extLst>
                <a:ext uri="{FF2B5EF4-FFF2-40B4-BE49-F238E27FC236}">
                  <a16:creationId xmlns:a16="http://schemas.microsoft.com/office/drawing/2014/main" id="{F76448B2-18D8-45D9-9214-96EF4B6F4034}"/>
                </a:ext>
              </a:extLst>
            </p:cNvPr>
            <p:cNvSpPr>
              <a:spLocks noChangeArrowheads="1"/>
            </p:cNvSpPr>
            <p:nvPr userDrawn="1"/>
          </p:nvSpPr>
          <p:spPr bwMode="auto">
            <a:xfrm>
              <a:off x="812324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52">
              <a:extLst>
                <a:ext uri="{FF2B5EF4-FFF2-40B4-BE49-F238E27FC236}">
                  <a16:creationId xmlns:a16="http://schemas.microsoft.com/office/drawing/2014/main" id="{4F54E757-FB90-4F39-8635-AFF35F414B24}"/>
                </a:ext>
              </a:extLst>
            </p:cNvPr>
            <p:cNvSpPr>
              <a:spLocks noChangeArrowheads="1"/>
            </p:cNvSpPr>
            <p:nvPr userDrawn="1"/>
          </p:nvSpPr>
          <p:spPr bwMode="auto">
            <a:xfrm>
              <a:off x="8634416"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253">
              <a:extLst>
                <a:ext uri="{FF2B5EF4-FFF2-40B4-BE49-F238E27FC236}">
                  <a16:creationId xmlns:a16="http://schemas.microsoft.com/office/drawing/2014/main" id="{8C9D2770-3808-44E7-805A-EEAAF9DFF769}"/>
                </a:ext>
              </a:extLst>
            </p:cNvPr>
            <p:cNvSpPr>
              <a:spLocks noChangeArrowheads="1"/>
            </p:cNvSpPr>
            <p:nvPr userDrawn="1"/>
          </p:nvSpPr>
          <p:spPr bwMode="auto">
            <a:xfrm>
              <a:off x="914400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254">
              <a:extLst>
                <a:ext uri="{FF2B5EF4-FFF2-40B4-BE49-F238E27FC236}">
                  <a16:creationId xmlns:a16="http://schemas.microsoft.com/office/drawing/2014/main" id="{C0C644BB-B7D1-4BCC-ACA7-D27643D338E4}"/>
                </a:ext>
              </a:extLst>
            </p:cNvPr>
            <p:cNvSpPr>
              <a:spLocks noChangeArrowheads="1"/>
            </p:cNvSpPr>
            <p:nvPr userDrawn="1"/>
          </p:nvSpPr>
          <p:spPr bwMode="auto">
            <a:xfrm>
              <a:off x="965517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55">
              <a:extLst>
                <a:ext uri="{FF2B5EF4-FFF2-40B4-BE49-F238E27FC236}">
                  <a16:creationId xmlns:a16="http://schemas.microsoft.com/office/drawing/2014/main" id="{034EE218-4388-4DE4-903C-141C184BAB82}"/>
                </a:ext>
              </a:extLst>
            </p:cNvPr>
            <p:cNvSpPr>
              <a:spLocks noChangeArrowheads="1"/>
            </p:cNvSpPr>
            <p:nvPr userDrawn="1"/>
          </p:nvSpPr>
          <p:spPr bwMode="auto">
            <a:xfrm>
              <a:off x="1016476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56">
              <a:extLst>
                <a:ext uri="{FF2B5EF4-FFF2-40B4-BE49-F238E27FC236}">
                  <a16:creationId xmlns:a16="http://schemas.microsoft.com/office/drawing/2014/main" id="{F67276A7-B6D9-47F0-923D-1BC2ABA17618}"/>
                </a:ext>
              </a:extLst>
            </p:cNvPr>
            <p:cNvSpPr>
              <a:spLocks noChangeArrowheads="1"/>
            </p:cNvSpPr>
            <p:nvPr userDrawn="1"/>
          </p:nvSpPr>
          <p:spPr bwMode="auto">
            <a:xfrm>
              <a:off x="10675942"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57">
              <a:extLst>
                <a:ext uri="{FF2B5EF4-FFF2-40B4-BE49-F238E27FC236}">
                  <a16:creationId xmlns:a16="http://schemas.microsoft.com/office/drawing/2014/main" id="{67F49B13-1CD0-4373-82AA-56262BEFAA80}"/>
                </a:ext>
              </a:extLst>
            </p:cNvPr>
            <p:cNvSpPr>
              <a:spLocks noChangeArrowheads="1"/>
            </p:cNvSpPr>
            <p:nvPr userDrawn="1"/>
          </p:nvSpPr>
          <p:spPr bwMode="auto">
            <a:xfrm>
              <a:off x="1118553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58">
              <a:extLst>
                <a:ext uri="{FF2B5EF4-FFF2-40B4-BE49-F238E27FC236}">
                  <a16:creationId xmlns:a16="http://schemas.microsoft.com/office/drawing/2014/main" id="{4016D431-46F8-4F52-B4A7-36F75415B7F1}"/>
                </a:ext>
              </a:extLst>
            </p:cNvPr>
            <p:cNvSpPr>
              <a:spLocks noChangeArrowheads="1"/>
            </p:cNvSpPr>
            <p:nvPr userDrawn="1"/>
          </p:nvSpPr>
          <p:spPr bwMode="auto">
            <a:xfrm>
              <a:off x="1169670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259">
              <a:extLst>
                <a:ext uri="{FF2B5EF4-FFF2-40B4-BE49-F238E27FC236}">
                  <a16:creationId xmlns:a16="http://schemas.microsoft.com/office/drawing/2014/main" id="{0E477BD5-32E7-45B1-B5FF-BF2F35C06AE4}"/>
                </a:ext>
              </a:extLst>
            </p:cNvPr>
            <p:cNvSpPr>
              <a:spLocks noChangeArrowheads="1"/>
            </p:cNvSpPr>
            <p:nvPr userDrawn="1"/>
          </p:nvSpPr>
          <p:spPr bwMode="auto">
            <a:xfrm>
              <a:off x="46672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0">
              <a:extLst>
                <a:ext uri="{FF2B5EF4-FFF2-40B4-BE49-F238E27FC236}">
                  <a16:creationId xmlns:a16="http://schemas.microsoft.com/office/drawing/2014/main" id="{A108463C-05F4-45DA-B8F2-16AC7CB1BC5F}"/>
                </a:ext>
              </a:extLst>
            </p:cNvPr>
            <p:cNvSpPr>
              <a:spLocks noChangeArrowheads="1"/>
            </p:cNvSpPr>
            <p:nvPr userDrawn="1"/>
          </p:nvSpPr>
          <p:spPr bwMode="auto">
            <a:xfrm>
              <a:off x="97790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1">
              <a:extLst>
                <a:ext uri="{FF2B5EF4-FFF2-40B4-BE49-F238E27FC236}">
                  <a16:creationId xmlns:a16="http://schemas.microsoft.com/office/drawing/2014/main" id="{0BA2FED1-9DB6-4DC8-8874-747403F5D1BD}"/>
                </a:ext>
              </a:extLst>
            </p:cNvPr>
            <p:cNvSpPr>
              <a:spLocks noChangeArrowheads="1"/>
            </p:cNvSpPr>
            <p:nvPr userDrawn="1"/>
          </p:nvSpPr>
          <p:spPr bwMode="auto">
            <a:xfrm>
              <a:off x="148748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262">
              <a:extLst>
                <a:ext uri="{FF2B5EF4-FFF2-40B4-BE49-F238E27FC236}">
                  <a16:creationId xmlns:a16="http://schemas.microsoft.com/office/drawing/2014/main" id="{BF4B15D1-AA37-40C1-A3A3-28CC7242E878}"/>
                </a:ext>
              </a:extLst>
            </p:cNvPr>
            <p:cNvSpPr>
              <a:spLocks noChangeArrowheads="1"/>
            </p:cNvSpPr>
            <p:nvPr userDrawn="1"/>
          </p:nvSpPr>
          <p:spPr bwMode="auto">
            <a:xfrm>
              <a:off x="199866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263">
              <a:extLst>
                <a:ext uri="{FF2B5EF4-FFF2-40B4-BE49-F238E27FC236}">
                  <a16:creationId xmlns:a16="http://schemas.microsoft.com/office/drawing/2014/main" id="{CD35DD52-FF41-4FF6-8399-EA6BCB71145A}"/>
                </a:ext>
              </a:extLst>
            </p:cNvPr>
            <p:cNvSpPr>
              <a:spLocks noChangeArrowheads="1"/>
            </p:cNvSpPr>
            <p:nvPr userDrawn="1"/>
          </p:nvSpPr>
          <p:spPr bwMode="auto">
            <a:xfrm>
              <a:off x="250983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64">
              <a:extLst>
                <a:ext uri="{FF2B5EF4-FFF2-40B4-BE49-F238E27FC236}">
                  <a16:creationId xmlns:a16="http://schemas.microsoft.com/office/drawing/2014/main" id="{DA6D18A1-DEBF-4017-9CCD-0E2E1F354818}"/>
                </a:ext>
              </a:extLst>
            </p:cNvPr>
            <p:cNvSpPr>
              <a:spLocks noChangeArrowheads="1"/>
            </p:cNvSpPr>
            <p:nvPr userDrawn="1"/>
          </p:nvSpPr>
          <p:spPr bwMode="auto">
            <a:xfrm>
              <a:off x="301942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265">
              <a:extLst>
                <a:ext uri="{FF2B5EF4-FFF2-40B4-BE49-F238E27FC236}">
                  <a16:creationId xmlns:a16="http://schemas.microsoft.com/office/drawing/2014/main" id="{A83DCAA3-570B-47F9-9809-7374B3E6CE44}"/>
                </a:ext>
              </a:extLst>
            </p:cNvPr>
            <p:cNvSpPr>
              <a:spLocks noChangeArrowheads="1"/>
            </p:cNvSpPr>
            <p:nvPr userDrawn="1"/>
          </p:nvSpPr>
          <p:spPr bwMode="auto">
            <a:xfrm>
              <a:off x="35290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66">
              <a:extLst>
                <a:ext uri="{FF2B5EF4-FFF2-40B4-BE49-F238E27FC236}">
                  <a16:creationId xmlns:a16="http://schemas.microsoft.com/office/drawing/2014/main" id="{897F7C19-8264-4088-9F22-2EF88DFC849B}"/>
                </a:ext>
              </a:extLst>
            </p:cNvPr>
            <p:cNvSpPr>
              <a:spLocks noChangeArrowheads="1"/>
            </p:cNvSpPr>
            <p:nvPr userDrawn="1"/>
          </p:nvSpPr>
          <p:spPr bwMode="auto">
            <a:xfrm>
              <a:off x="404019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267">
              <a:extLst>
                <a:ext uri="{FF2B5EF4-FFF2-40B4-BE49-F238E27FC236}">
                  <a16:creationId xmlns:a16="http://schemas.microsoft.com/office/drawing/2014/main" id="{1EBF5132-157E-4824-A60B-65C26872F318}"/>
                </a:ext>
              </a:extLst>
            </p:cNvPr>
            <p:cNvSpPr>
              <a:spLocks noChangeArrowheads="1"/>
            </p:cNvSpPr>
            <p:nvPr userDrawn="1"/>
          </p:nvSpPr>
          <p:spPr bwMode="auto">
            <a:xfrm>
              <a:off x="455136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68">
              <a:extLst>
                <a:ext uri="{FF2B5EF4-FFF2-40B4-BE49-F238E27FC236}">
                  <a16:creationId xmlns:a16="http://schemas.microsoft.com/office/drawing/2014/main" id="{2DEB1884-D05B-4011-A96E-FE61B733A21F}"/>
                </a:ext>
              </a:extLst>
            </p:cNvPr>
            <p:cNvSpPr>
              <a:spLocks noChangeArrowheads="1"/>
            </p:cNvSpPr>
            <p:nvPr userDrawn="1"/>
          </p:nvSpPr>
          <p:spPr bwMode="auto">
            <a:xfrm>
              <a:off x="506254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269">
              <a:extLst>
                <a:ext uri="{FF2B5EF4-FFF2-40B4-BE49-F238E27FC236}">
                  <a16:creationId xmlns:a16="http://schemas.microsoft.com/office/drawing/2014/main" id="{CBC6CAD9-C21F-4A53-BE5D-8CC001AB38AB}"/>
                </a:ext>
              </a:extLst>
            </p:cNvPr>
            <p:cNvSpPr>
              <a:spLocks noChangeArrowheads="1"/>
            </p:cNvSpPr>
            <p:nvPr userDrawn="1"/>
          </p:nvSpPr>
          <p:spPr bwMode="auto">
            <a:xfrm>
              <a:off x="5570540"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270">
              <a:extLst>
                <a:ext uri="{FF2B5EF4-FFF2-40B4-BE49-F238E27FC236}">
                  <a16:creationId xmlns:a16="http://schemas.microsoft.com/office/drawing/2014/main" id="{A6C6FE71-0CE3-4E25-ABE0-6F8667C83B26}"/>
                </a:ext>
              </a:extLst>
            </p:cNvPr>
            <p:cNvSpPr>
              <a:spLocks noChangeArrowheads="1"/>
            </p:cNvSpPr>
            <p:nvPr userDrawn="1"/>
          </p:nvSpPr>
          <p:spPr bwMode="auto">
            <a:xfrm>
              <a:off x="60817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271">
              <a:extLst>
                <a:ext uri="{FF2B5EF4-FFF2-40B4-BE49-F238E27FC236}">
                  <a16:creationId xmlns:a16="http://schemas.microsoft.com/office/drawing/2014/main" id="{94428B8F-B288-4362-AFC2-CCD6D5DBD639}"/>
                </a:ext>
              </a:extLst>
            </p:cNvPr>
            <p:cNvSpPr>
              <a:spLocks noChangeArrowheads="1"/>
            </p:cNvSpPr>
            <p:nvPr userDrawn="1"/>
          </p:nvSpPr>
          <p:spPr bwMode="auto">
            <a:xfrm>
              <a:off x="6592891"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272">
              <a:extLst>
                <a:ext uri="{FF2B5EF4-FFF2-40B4-BE49-F238E27FC236}">
                  <a16:creationId xmlns:a16="http://schemas.microsoft.com/office/drawing/2014/main" id="{CA312A83-74D1-464C-B179-781B78AE90A5}"/>
                </a:ext>
              </a:extLst>
            </p:cNvPr>
            <p:cNvSpPr>
              <a:spLocks noChangeArrowheads="1"/>
            </p:cNvSpPr>
            <p:nvPr userDrawn="1"/>
          </p:nvSpPr>
          <p:spPr bwMode="auto">
            <a:xfrm>
              <a:off x="7102478"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273">
              <a:extLst>
                <a:ext uri="{FF2B5EF4-FFF2-40B4-BE49-F238E27FC236}">
                  <a16:creationId xmlns:a16="http://schemas.microsoft.com/office/drawing/2014/main" id="{C5A08F92-6DE4-4692-A604-56C346F2224C}"/>
                </a:ext>
              </a:extLst>
            </p:cNvPr>
            <p:cNvSpPr>
              <a:spLocks noChangeArrowheads="1"/>
            </p:cNvSpPr>
            <p:nvPr userDrawn="1"/>
          </p:nvSpPr>
          <p:spPr bwMode="auto">
            <a:xfrm>
              <a:off x="761206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274">
              <a:extLst>
                <a:ext uri="{FF2B5EF4-FFF2-40B4-BE49-F238E27FC236}">
                  <a16:creationId xmlns:a16="http://schemas.microsoft.com/office/drawing/2014/main" id="{0799B229-8731-40E3-94B9-5357E0A93D36}"/>
                </a:ext>
              </a:extLst>
            </p:cNvPr>
            <p:cNvSpPr>
              <a:spLocks noChangeArrowheads="1"/>
            </p:cNvSpPr>
            <p:nvPr userDrawn="1"/>
          </p:nvSpPr>
          <p:spPr bwMode="auto">
            <a:xfrm>
              <a:off x="812324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275">
              <a:extLst>
                <a:ext uri="{FF2B5EF4-FFF2-40B4-BE49-F238E27FC236}">
                  <a16:creationId xmlns:a16="http://schemas.microsoft.com/office/drawing/2014/main" id="{395FA39F-23E9-454C-92A0-EDB648037CFB}"/>
                </a:ext>
              </a:extLst>
            </p:cNvPr>
            <p:cNvSpPr>
              <a:spLocks noChangeArrowheads="1"/>
            </p:cNvSpPr>
            <p:nvPr userDrawn="1"/>
          </p:nvSpPr>
          <p:spPr bwMode="auto">
            <a:xfrm>
              <a:off x="8634416"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76">
              <a:extLst>
                <a:ext uri="{FF2B5EF4-FFF2-40B4-BE49-F238E27FC236}">
                  <a16:creationId xmlns:a16="http://schemas.microsoft.com/office/drawing/2014/main" id="{757ED4A3-C7F3-4A9E-8D3B-FB9F5C4FE833}"/>
                </a:ext>
              </a:extLst>
            </p:cNvPr>
            <p:cNvSpPr>
              <a:spLocks noChangeArrowheads="1"/>
            </p:cNvSpPr>
            <p:nvPr userDrawn="1"/>
          </p:nvSpPr>
          <p:spPr bwMode="auto">
            <a:xfrm>
              <a:off x="914400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77">
              <a:extLst>
                <a:ext uri="{FF2B5EF4-FFF2-40B4-BE49-F238E27FC236}">
                  <a16:creationId xmlns:a16="http://schemas.microsoft.com/office/drawing/2014/main" id="{4FADAB93-7A95-4A3C-8155-2545626C3CFC}"/>
                </a:ext>
              </a:extLst>
            </p:cNvPr>
            <p:cNvSpPr>
              <a:spLocks noChangeArrowheads="1"/>
            </p:cNvSpPr>
            <p:nvPr userDrawn="1"/>
          </p:nvSpPr>
          <p:spPr bwMode="auto">
            <a:xfrm>
              <a:off x="965517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78">
              <a:extLst>
                <a:ext uri="{FF2B5EF4-FFF2-40B4-BE49-F238E27FC236}">
                  <a16:creationId xmlns:a16="http://schemas.microsoft.com/office/drawing/2014/main" id="{A5401295-B8E9-46A4-9C2D-BF735B552A52}"/>
                </a:ext>
              </a:extLst>
            </p:cNvPr>
            <p:cNvSpPr>
              <a:spLocks noChangeArrowheads="1"/>
            </p:cNvSpPr>
            <p:nvPr userDrawn="1"/>
          </p:nvSpPr>
          <p:spPr bwMode="auto">
            <a:xfrm>
              <a:off x="1016476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79">
              <a:extLst>
                <a:ext uri="{FF2B5EF4-FFF2-40B4-BE49-F238E27FC236}">
                  <a16:creationId xmlns:a16="http://schemas.microsoft.com/office/drawing/2014/main" id="{A35A4F11-CD1A-458D-B21A-5CEDAFB0A5C6}"/>
                </a:ext>
              </a:extLst>
            </p:cNvPr>
            <p:cNvSpPr>
              <a:spLocks noChangeArrowheads="1"/>
            </p:cNvSpPr>
            <p:nvPr userDrawn="1"/>
          </p:nvSpPr>
          <p:spPr bwMode="auto">
            <a:xfrm>
              <a:off x="10675942"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280">
              <a:extLst>
                <a:ext uri="{FF2B5EF4-FFF2-40B4-BE49-F238E27FC236}">
                  <a16:creationId xmlns:a16="http://schemas.microsoft.com/office/drawing/2014/main" id="{51D955F9-0B5F-43E9-88CB-529D9CCD2DA3}"/>
                </a:ext>
              </a:extLst>
            </p:cNvPr>
            <p:cNvSpPr>
              <a:spLocks noChangeArrowheads="1"/>
            </p:cNvSpPr>
            <p:nvPr userDrawn="1"/>
          </p:nvSpPr>
          <p:spPr bwMode="auto">
            <a:xfrm>
              <a:off x="1118553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281">
              <a:extLst>
                <a:ext uri="{FF2B5EF4-FFF2-40B4-BE49-F238E27FC236}">
                  <a16:creationId xmlns:a16="http://schemas.microsoft.com/office/drawing/2014/main" id="{704B80DA-1E76-4A9D-BC3B-0AB099E73FC7}"/>
                </a:ext>
              </a:extLst>
            </p:cNvPr>
            <p:cNvSpPr>
              <a:spLocks noChangeArrowheads="1"/>
            </p:cNvSpPr>
            <p:nvPr userDrawn="1"/>
          </p:nvSpPr>
          <p:spPr bwMode="auto">
            <a:xfrm>
              <a:off x="1169670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2">
              <a:extLst>
                <a:ext uri="{FF2B5EF4-FFF2-40B4-BE49-F238E27FC236}">
                  <a16:creationId xmlns:a16="http://schemas.microsoft.com/office/drawing/2014/main" id="{0B00CD2E-2452-410F-98B0-3B6F13161BC5}"/>
                </a:ext>
              </a:extLst>
            </p:cNvPr>
            <p:cNvSpPr>
              <a:spLocks noChangeArrowheads="1"/>
            </p:cNvSpPr>
            <p:nvPr userDrawn="1"/>
          </p:nvSpPr>
          <p:spPr bwMode="auto">
            <a:xfrm>
              <a:off x="46672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83">
              <a:extLst>
                <a:ext uri="{FF2B5EF4-FFF2-40B4-BE49-F238E27FC236}">
                  <a16:creationId xmlns:a16="http://schemas.microsoft.com/office/drawing/2014/main" id="{BEC0B83D-13F6-4AEF-9574-B9B6FE8FCC2A}"/>
                </a:ext>
              </a:extLst>
            </p:cNvPr>
            <p:cNvSpPr>
              <a:spLocks noChangeArrowheads="1"/>
            </p:cNvSpPr>
            <p:nvPr userDrawn="1"/>
          </p:nvSpPr>
          <p:spPr bwMode="auto">
            <a:xfrm>
              <a:off x="97790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84">
              <a:extLst>
                <a:ext uri="{FF2B5EF4-FFF2-40B4-BE49-F238E27FC236}">
                  <a16:creationId xmlns:a16="http://schemas.microsoft.com/office/drawing/2014/main" id="{9ACC7097-3BBC-43B4-B64E-A314D3B342F9}"/>
                </a:ext>
              </a:extLst>
            </p:cNvPr>
            <p:cNvSpPr>
              <a:spLocks noChangeArrowheads="1"/>
            </p:cNvSpPr>
            <p:nvPr userDrawn="1"/>
          </p:nvSpPr>
          <p:spPr bwMode="auto">
            <a:xfrm>
              <a:off x="148748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285">
              <a:extLst>
                <a:ext uri="{FF2B5EF4-FFF2-40B4-BE49-F238E27FC236}">
                  <a16:creationId xmlns:a16="http://schemas.microsoft.com/office/drawing/2014/main" id="{16F3AB6A-418A-4B76-97C2-6908DEB4CD95}"/>
                </a:ext>
              </a:extLst>
            </p:cNvPr>
            <p:cNvSpPr>
              <a:spLocks noChangeArrowheads="1"/>
            </p:cNvSpPr>
            <p:nvPr userDrawn="1"/>
          </p:nvSpPr>
          <p:spPr bwMode="auto">
            <a:xfrm>
              <a:off x="199866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286">
              <a:extLst>
                <a:ext uri="{FF2B5EF4-FFF2-40B4-BE49-F238E27FC236}">
                  <a16:creationId xmlns:a16="http://schemas.microsoft.com/office/drawing/2014/main" id="{EB1699D5-CB24-472A-A6F6-2B189C9516E4}"/>
                </a:ext>
              </a:extLst>
            </p:cNvPr>
            <p:cNvSpPr>
              <a:spLocks noChangeArrowheads="1"/>
            </p:cNvSpPr>
            <p:nvPr userDrawn="1"/>
          </p:nvSpPr>
          <p:spPr bwMode="auto">
            <a:xfrm>
              <a:off x="250983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287">
              <a:extLst>
                <a:ext uri="{FF2B5EF4-FFF2-40B4-BE49-F238E27FC236}">
                  <a16:creationId xmlns:a16="http://schemas.microsoft.com/office/drawing/2014/main" id="{94648F84-0AF1-4A3E-8C03-0399762B3F33}"/>
                </a:ext>
              </a:extLst>
            </p:cNvPr>
            <p:cNvSpPr>
              <a:spLocks noChangeArrowheads="1"/>
            </p:cNvSpPr>
            <p:nvPr userDrawn="1"/>
          </p:nvSpPr>
          <p:spPr bwMode="auto">
            <a:xfrm>
              <a:off x="301942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288">
              <a:extLst>
                <a:ext uri="{FF2B5EF4-FFF2-40B4-BE49-F238E27FC236}">
                  <a16:creationId xmlns:a16="http://schemas.microsoft.com/office/drawing/2014/main" id="{01B3B6FB-8FE9-4CE0-BC58-32D6AC27EEAD}"/>
                </a:ext>
              </a:extLst>
            </p:cNvPr>
            <p:cNvSpPr>
              <a:spLocks noChangeArrowheads="1"/>
            </p:cNvSpPr>
            <p:nvPr userDrawn="1"/>
          </p:nvSpPr>
          <p:spPr bwMode="auto">
            <a:xfrm>
              <a:off x="35290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89">
              <a:extLst>
                <a:ext uri="{FF2B5EF4-FFF2-40B4-BE49-F238E27FC236}">
                  <a16:creationId xmlns:a16="http://schemas.microsoft.com/office/drawing/2014/main" id="{9A0B66DF-2D8C-43B4-967A-199594B6A7ED}"/>
                </a:ext>
              </a:extLst>
            </p:cNvPr>
            <p:cNvSpPr>
              <a:spLocks noChangeArrowheads="1"/>
            </p:cNvSpPr>
            <p:nvPr userDrawn="1"/>
          </p:nvSpPr>
          <p:spPr bwMode="auto">
            <a:xfrm>
              <a:off x="404019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290">
              <a:extLst>
                <a:ext uri="{FF2B5EF4-FFF2-40B4-BE49-F238E27FC236}">
                  <a16:creationId xmlns:a16="http://schemas.microsoft.com/office/drawing/2014/main" id="{42801D4E-C012-40D1-AD3C-DA360B13CCB2}"/>
                </a:ext>
              </a:extLst>
            </p:cNvPr>
            <p:cNvSpPr>
              <a:spLocks noChangeArrowheads="1"/>
            </p:cNvSpPr>
            <p:nvPr userDrawn="1"/>
          </p:nvSpPr>
          <p:spPr bwMode="auto">
            <a:xfrm>
              <a:off x="455136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1">
              <a:extLst>
                <a:ext uri="{FF2B5EF4-FFF2-40B4-BE49-F238E27FC236}">
                  <a16:creationId xmlns:a16="http://schemas.microsoft.com/office/drawing/2014/main" id="{14B0ACBD-0274-44D1-8D5C-5ECB948C2833}"/>
                </a:ext>
              </a:extLst>
            </p:cNvPr>
            <p:cNvSpPr>
              <a:spLocks noChangeArrowheads="1"/>
            </p:cNvSpPr>
            <p:nvPr userDrawn="1"/>
          </p:nvSpPr>
          <p:spPr bwMode="auto">
            <a:xfrm>
              <a:off x="506254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2">
              <a:extLst>
                <a:ext uri="{FF2B5EF4-FFF2-40B4-BE49-F238E27FC236}">
                  <a16:creationId xmlns:a16="http://schemas.microsoft.com/office/drawing/2014/main" id="{24E376AD-4B62-4990-A433-9AA2C1B97CFA}"/>
                </a:ext>
              </a:extLst>
            </p:cNvPr>
            <p:cNvSpPr>
              <a:spLocks noChangeArrowheads="1"/>
            </p:cNvSpPr>
            <p:nvPr userDrawn="1"/>
          </p:nvSpPr>
          <p:spPr bwMode="auto">
            <a:xfrm>
              <a:off x="5570540"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293">
              <a:extLst>
                <a:ext uri="{FF2B5EF4-FFF2-40B4-BE49-F238E27FC236}">
                  <a16:creationId xmlns:a16="http://schemas.microsoft.com/office/drawing/2014/main" id="{D095C62C-FF00-437F-837C-417F64C45380}"/>
                </a:ext>
              </a:extLst>
            </p:cNvPr>
            <p:cNvSpPr>
              <a:spLocks noChangeArrowheads="1"/>
            </p:cNvSpPr>
            <p:nvPr userDrawn="1"/>
          </p:nvSpPr>
          <p:spPr bwMode="auto">
            <a:xfrm>
              <a:off x="60817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294">
              <a:extLst>
                <a:ext uri="{FF2B5EF4-FFF2-40B4-BE49-F238E27FC236}">
                  <a16:creationId xmlns:a16="http://schemas.microsoft.com/office/drawing/2014/main" id="{08FF9197-0443-4E84-8713-C8D7FA264FB6}"/>
                </a:ext>
              </a:extLst>
            </p:cNvPr>
            <p:cNvSpPr>
              <a:spLocks noChangeArrowheads="1"/>
            </p:cNvSpPr>
            <p:nvPr userDrawn="1"/>
          </p:nvSpPr>
          <p:spPr bwMode="auto">
            <a:xfrm>
              <a:off x="6592891"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295">
              <a:extLst>
                <a:ext uri="{FF2B5EF4-FFF2-40B4-BE49-F238E27FC236}">
                  <a16:creationId xmlns:a16="http://schemas.microsoft.com/office/drawing/2014/main" id="{7024E690-DDE8-4A39-9DD6-961DE7D4406F}"/>
                </a:ext>
              </a:extLst>
            </p:cNvPr>
            <p:cNvSpPr>
              <a:spLocks noChangeArrowheads="1"/>
            </p:cNvSpPr>
            <p:nvPr userDrawn="1"/>
          </p:nvSpPr>
          <p:spPr bwMode="auto">
            <a:xfrm>
              <a:off x="7102478"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296">
              <a:extLst>
                <a:ext uri="{FF2B5EF4-FFF2-40B4-BE49-F238E27FC236}">
                  <a16:creationId xmlns:a16="http://schemas.microsoft.com/office/drawing/2014/main" id="{2BE87199-2B00-44CA-AA08-40C19270FB0A}"/>
                </a:ext>
              </a:extLst>
            </p:cNvPr>
            <p:cNvSpPr>
              <a:spLocks noChangeArrowheads="1"/>
            </p:cNvSpPr>
            <p:nvPr userDrawn="1"/>
          </p:nvSpPr>
          <p:spPr bwMode="auto">
            <a:xfrm>
              <a:off x="761206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297">
              <a:extLst>
                <a:ext uri="{FF2B5EF4-FFF2-40B4-BE49-F238E27FC236}">
                  <a16:creationId xmlns:a16="http://schemas.microsoft.com/office/drawing/2014/main" id="{E0F96C7F-FEBA-4C1E-B7D9-CE6D93C5E777}"/>
                </a:ext>
              </a:extLst>
            </p:cNvPr>
            <p:cNvSpPr>
              <a:spLocks noChangeArrowheads="1"/>
            </p:cNvSpPr>
            <p:nvPr userDrawn="1"/>
          </p:nvSpPr>
          <p:spPr bwMode="auto">
            <a:xfrm>
              <a:off x="812324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298">
              <a:extLst>
                <a:ext uri="{FF2B5EF4-FFF2-40B4-BE49-F238E27FC236}">
                  <a16:creationId xmlns:a16="http://schemas.microsoft.com/office/drawing/2014/main" id="{96D059EF-8BFA-485A-85AD-0351F10B6A84}"/>
                </a:ext>
              </a:extLst>
            </p:cNvPr>
            <p:cNvSpPr>
              <a:spLocks noChangeArrowheads="1"/>
            </p:cNvSpPr>
            <p:nvPr userDrawn="1"/>
          </p:nvSpPr>
          <p:spPr bwMode="auto">
            <a:xfrm>
              <a:off x="8634416"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299">
              <a:extLst>
                <a:ext uri="{FF2B5EF4-FFF2-40B4-BE49-F238E27FC236}">
                  <a16:creationId xmlns:a16="http://schemas.microsoft.com/office/drawing/2014/main" id="{F763E014-C95A-47FD-B913-D1B9C5EC7D80}"/>
                </a:ext>
              </a:extLst>
            </p:cNvPr>
            <p:cNvSpPr>
              <a:spLocks noChangeArrowheads="1"/>
            </p:cNvSpPr>
            <p:nvPr userDrawn="1"/>
          </p:nvSpPr>
          <p:spPr bwMode="auto">
            <a:xfrm>
              <a:off x="914400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300">
              <a:extLst>
                <a:ext uri="{FF2B5EF4-FFF2-40B4-BE49-F238E27FC236}">
                  <a16:creationId xmlns:a16="http://schemas.microsoft.com/office/drawing/2014/main" id="{B7FCA89F-46C1-4245-B59D-42852F49A49A}"/>
                </a:ext>
              </a:extLst>
            </p:cNvPr>
            <p:cNvSpPr>
              <a:spLocks noChangeArrowheads="1"/>
            </p:cNvSpPr>
            <p:nvPr userDrawn="1"/>
          </p:nvSpPr>
          <p:spPr bwMode="auto">
            <a:xfrm>
              <a:off x="965517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1">
              <a:extLst>
                <a:ext uri="{FF2B5EF4-FFF2-40B4-BE49-F238E27FC236}">
                  <a16:creationId xmlns:a16="http://schemas.microsoft.com/office/drawing/2014/main" id="{F94927B6-D393-45A9-BE88-0DFD713AC7F4}"/>
                </a:ext>
              </a:extLst>
            </p:cNvPr>
            <p:cNvSpPr>
              <a:spLocks noChangeArrowheads="1"/>
            </p:cNvSpPr>
            <p:nvPr userDrawn="1"/>
          </p:nvSpPr>
          <p:spPr bwMode="auto">
            <a:xfrm>
              <a:off x="1016476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302">
              <a:extLst>
                <a:ext uri="{FF2B5EF4-FFF2-40B4-BE49-F238E27FC236}">
                  <a16:creationId xmlns:a16="http://schemas.microsoft.com/office/drawing/2014/main" id="{72AEA282-DAF4-4486-A5E2-2A9993896183}"/>
                </a:ext>
              </a:extLst>
            </p:cNvPr>
            <p:cNvSpPr>
              <a:spLocks noChangeArrowheads="1"/>
            </p:cNvSpPr>
            <p:nvPr userDrawn="1"/>
          </p:nvSpPr>
          <p:spPr bwMode="auto">
            <a:xfrm>
              <a:off x="10675942"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03">
              <a:extLst>
                <a:ext uri="{FF2B5EF4-FFF2-40B4-BE49-F238E27FC236}">
                  <a16:creationId xmlns:a16="http://schemas.microsoft.com/office/drawing/2014/main" id="{46168707-8EF0-42B5-9D51-6BD238ECB04D}"/>
                </a:ext>
              </a:extLst>
            </p:cNvPr>
            <p:cNvSpPr>
              <a:spLocks noChangeArrowheads="1"/>
            </p:cNvSpPr>
            <p:nvPr userDrawn="1"/>
          </p:nvSpPr>
          <p:spPr bwMode="auto">
            <a:xfrm>
              <a:off x="1118553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304">
              <a:extLst>
                <a:ext uri="{FF2B5EF4-FFF2-40B4-BE49-F238E27FC236}">
                  <a16:creationId xmlns:a16="http://schemas.microsoft.com/office/drawing/2014/main" id="{450863D4-5E42-41F1-879B-4FCDE4D8A950}"/>
                </a:ext>
              </a:extLst>
            </p:cNvPr>
            <p:cNvSpPr>
              <a:spLocks noChangeArrowheads="1"/>
            </p:cNvSpPr>
            <p:nvPr userDrawn="1"/>
          </p:nvSpPr>
          <p:spPr bwMode="auto">
            <a:xfrm>
              <a:off x="1169670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hasCustomPrompt="1"/>
          </p:nvPr>
        </p:nvSpPr>
        <p:spPr>
          <a:xfrm>
            <a:off x="585216" y="3033223"/>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882384"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 or subtitle</a:t>
            </a:r>
          </a:p>
        </p:txBody>
      </p:sp>
      <p:grpSp>
        <p:nvGrpSpPr>
          <p:cNvPr id="426" name="Group 425">
            <a:extLst>
              <a:ext uri="{FF2B5EF4-FFF2-40B4-BE49-F238E27FC236}">
                <a16:creationId xmlns:a16="http://schemas.microsoft.com/office/drawing/2014/main" id="{ADA20D89-BF72-427D-9451-A487A475F17C}"/>
              </a:ext>
            </a:extLst>
          </p:cNvPr>
          <p:cNvGrpSpPr/>
          <p:nvPr userDrawn="1"/>
        </p:nvGrpSpPr>
        <p:grpSpPr>
          <a:xfrm>
            <a:off x="1481138" y="3831444"/>
            <a:ext cx="10718801" cy="2635251"/>
            <a:chOff x="1481138" y="3831444"/>
            <a:chExt cx="10718801" cy="2635251"/>
          </a:xfrm>
        </p:grpSpPr>
        <p:grpSp>
          <p:nvGrpSpPr>
            <p:cNvPr id="427" name="Group 426">
              <a:extLst>
                <a:ext uri="{FF2B5EF4-FFF2-40B4-BE49-F238E27FC236}">
                  <a16:creationId xmlns:a16="http://schemas.microsoft.com/office/drawing/2014/main" id="{A457CF13-ED04-4696-BD4C-469FAFECB641}"/>
                </a:ext>
              </a:extLst>
            </p:cNvPr>
            <p:cNvGrpSpPr/>
            <p:nvPr userDrawn="1"/>
          </p:nvGrpSpPr>
          <p:grpSpPr>
            <a:xfrm>
              <a:off x="8050213" y="3831444"/>
              <a:ext cx="4149726" cy="2635251"/>
              <a:chOff x="8050213" y="3831444"/>
              <a:chExt cx="4149726" cy="2635251"/>
            </a:xfrm>
          </p:grpSpPr>
          <p:sp>
            <p:nvSpPr>
              <p:cNvPr id="454" name="Freeform 694">
                <a:extLst>
                  <a:ext uri="{FF2B5EF4-FFF2-40B4-BE49-F238E27FC236}">
                    <a16:creationId xmlns:a16="http://schemas.microsoft.com/office/drawing/2014/main" id="{423568C9-130E-4109-9E83-5AD99FB85115}"/>
                  </a:ext>
                </a:extLst>
              </p:cNvPr>
              <p:cNvSpPr>
                <a:spLocks/>
              </p:cNvSpPr>
              <p:nvPr userDrawn="1"/>
            </p:nvSpPr>
            <p:spPr bwMode="auto">
              <a:xfrm>
                <a:off x="8856663" y="5645957"/>
                <a:ext cx="538163" cy="190500"/>
              </a:xfrm>
              <a:custGeom>
                <a:avLst/>
                <a:gdLst>
                  <a:gd name="T0" fmla="*/ 0 w 293"/>
                  <a:gd name="T1" fmla="*/ 0 h 103"/>
                  <a:gd name="T2" fmla="*/ 1 w 293"/>
                  <a:gd name="T3" fmla="*/ 0 h 103"/>
                  <a:gd name="T4" fmla="*/ 108 w 293"/>
                  <a:gd name="T5" fmla="*/ 0 h 103"/>
                  <a:gd name="T6" fmla="*/ 190 w 293"/>
                  <a:gd name="T7" fmla="*/ 35 h 103"/>
                  <a:gd name="T8" fmla="*/ 255 w 293"/>
                  <a:gd name="T9" fmla="*/ 103 h 103"/>
                  <a:gd name="T10" fmla="*/ 293 w 293"/>
                  <a:gd name="T11" fmla="*/ 47 h 103"/>
                  <a:gd name="T12" fmla="*/ 248 w 293"/>
                  <a:gd name="T13" fmla="*/ 0 h 103"/>
                  <a:gd name="T14" fmla="*/ 0 w 293"/>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103">
                    <a:moveTo>
                      <a:pt x="0" y="0"/>
                    </a:moveTo>
                    <a:cubicBezTo>
                      <a:pt x="1" y="0"/>
                      <a:pt x="1" y="0"/>
                      <a:pt x="1" y="0"/>
                    </a:cubicBezTo>
                    <a:cubicBezTo>
                      <a:pt x="108" y="0"/>
                      <a:pt x="108" y="0"/>
                      <a:pt x="108" y="0"/>
                    </a:cubicBezTo>
                    <a:cubicBezTo>
                      <a:pt x="139" y="0"/>
                      <a:pt x="169" y="13"/>
                      <a:pt x="190" y="35"/>
                    </a:cubicBezTo>
                    <a:cubicBezTo>
                      <a:pt x="255" y="103"/>
                      <a:pt x="255" y="103"/>
                      <a:pt x="255" y="103"/>
                    </a:cubicBezTo>
                    <a:cubicBezTo>
                      <a:pt x="293" y="47"/>
                      <a:pt x="293" y="47"/>
                      <a:pt x="293" y="47"/>
                    </a:cubicBezTo>
                    <a:cubicBezTo>
                      <a:pt x="248" y="0"/>
                      <a:pt x="248" y="0"/>
                      <a:pt x="24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695">
                <a:extLst>
                  <a:ext uri="{FF2B5EF4-FFF2-40B4-BE49-F238E27FC236}">
                    <a16:creationId xmlns:a16="http://schemas.microsoft.com/office/drawing/2014/main" id="{E77BDAF5-0108-4FD5-AC18-EE1259380D80}"/>
                  </a:ext>
                </a:extLst>
              </p:cNvPr>
              <p:cNvSpPr>
                <a:spLocks/>
              </p:cNvSpPr>
              <p:nvPr userDrawn="1"/>
            </p:nvSpPr>
            <p:spPr bwMode="auto">
              <a:xfrm>
                <a:off x="8050213" y="5525307"/>
                <a:ext cx="1484313" cy="120650"/>
              </a:xfrm>
              <a:custGeom>
                <a:avLst/>
                <a:gdLst>
                  <a:gd name="T0" fmla="*/ 0 w 807"/>
                  <a:gd name="T1" fmla="*/ 0 h 66"/>
                  <a:gd name="T2" fmla="*/ 0 w 807"/>
                  <a:gd name="T3" fmla="*/ 0 h 66"/>
                  <a:gd name="T4" fmla="*/ 296 w 807"/>
                  <a:gd name="T5" fmla="*/ 0 h 66"/>
                  <a:gd name="T6" fmla="*/ 306 w 807"/>
                  <a:gd name="T7" fmla="*/ 0 h 66"/>
                  <a:gd name="T8" fmla="*/ 438 w 807"/>
                  <a:gd name="T9" fmla="*/ 66 h 66"/>
                  <a:gd name="T10" fmla="*/ 686 w 807"/>
                  <a:gd name="T11" fmla="*/ 66 h 66"/>
                  <a:gd name="T12" fmla="*/ 763 w 807"/>
                  <a:gd name="T13" fmla="*/ 66 h 66"/>
                  <a:gd name="T14" fmla="*/ 807 w 807"/>
                  <a:gd name="T15" fmla="*/ 0 h 66"/>
                  <a:gd name="T16" fmla="*/ 0 w 807"/>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66">
                    <a:moveTo>
                      <a:pt x="0" y="0"/>
                    </a:moveTo>
                    <a:cubicBezTo>
                      <a:pt x="0" y="0"/>
                      <a:pt x="0" y="0"/>
                      <a:pt x="0" y="0"/>
                    </a:cubicBezTo>
                    <a:cubicBezTo>
                      <a:pt x="296" y="0"/>
                      <a:pt x="296" y="0"/>
                      <a:pt x="296" y="0"/>
                    </a:cubicBezTo>
                    <a:cubicBezTo>
                      <a:pt x="299" y="0"/>
                      <a:pt x="302" y="0"/>
                      <a:pt x="306" y="0"/>
                    </a:cubicBezTo>
                    <a:cubicBezTo>
                      <a:pt x="357" y="3"/>
                      <a:pt x="405" y="27"/>
                      <a:pt x="438" y="66"/>
                    </a:cubicBezTo>
                    <a:cubicBezTo>
                      <a:pt x="686" y="66"/>
                      <a:pt x="686" y="66"/>
                      <a:pt x="686" y="66"/>
                    </a:cubicBezTo>
                    <a:cubicBezTo>
                      <a:pt x="763" y="66"/>
                      <a:pt x="763" y="66"/>
                      <a:pt x="763" y="66"/>
                    </a:cubicBezTo>
                    <a:cubicBezTo>
                      <a:pt x="807" y="0"/>
                      <a:pt x="807" y="0"/>
                      <a:pt x="807"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Freeform 696">
                <a:extLst>
                  <a:ext uri="{FF2B5EF4-FFF2-40B4-BE49-F238E27FC236}">
                    <a16:creationId xmlns:a16="http://schemas.microsoft.com/office/drawing/2014/main" id="{9DCE53B4-E114-4A8A-8747-8CED62348D90}"/>
                  </a:ext>
                </a:extLst>
              </p:cNvPr>
              <p:cNvSpPr>
                <a:spLocks/>
              </p:cNvSpPr>
              <p:nvPr userDrawn="1"/>
            </p:nvSpPr>
            <p:spPr bwMode="auto">
              <a:xfrm>
                <a:off x="11455401" y="5028419"/>
                <a:ext cx="744538" cy="122238"/>
              </a:xfrm>
              <a:custGeom>
                <a:avLst/>
                <a:gdLst>
                  <a:gd name="T0" fmla="*/ 469 w 469"/>
                  <a:gd name="T1" fmla="*/ 77 h 77"/>
                  <a:gd name="T2" fmla="*/ 469 w 469"/>
                  <a:gd name="T3" fmla="*/ 0 h 77"/>
                  <a:gd name="T4" fmla="*/ 78 w 469"/>
                  <a:gd name="T5" fmla="*/ 0 h 77"/>
                  <a:gd name="T6" fmla="*/ 0 w 469"/>
                  <a:gd name="T7" fmla="*/ 77 h 77"/>
                  <a:gd name="T8" fmla="*/ 469 w 469"/>
                  <a:gd name="T9" fmla="*/ 77 h 77"/>
                </a:gdLst>
                <a:ahLst/>
                <a:cxnLst>
                  <a:cxn ang="0">
                    <a:pos x="T0" y="T1"/>
                  </a:cxn>
                  <a:cxn ang="0">
                    <a:pos x="T2" y="T3"/>
                  </a:cxn>
                  <a:cxn ang="0">
                    <a:pos x="T4" y="T5"/>
                  </a:cxn>
                  <a:cxn ang="0">
                    <a:pos x="T6" y="T7"/>
                  </a:cxn>
                  <a:cxn ang="0">
                    <a:pos x="T8" y="T9"/>
                  </a:cxn>
                </a:cxnLst>
                <a:rect l="0" t="0" r="r" b="b"/>
                <a:pathLst>
                  <a:path w="469" h="77">
                    <a:moveTo>
                      <a:pt x="469" y="77"/>
                    </a:moveTo>
                    <a:lnTo>
                      <a:pt x="469" y="0"/>
                    </a:lnTo>
                    <a:lnTo>
                      <a:pt x="78" y="0"/>
                    </a:lnTo>
                    <a:lnTo>
                      <a:pt x="0" y="77"/>
                    </a:lnTo>
                    <a:lnTo>
                      <a:pt x="469"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697">
                <a:extLst>
                  <a:ext uri="{FF2B5EF4-FFF2-40B4-BE49-F238E27FC236}">
                    <a16:creationId xmlns:a16="http://schemas.microsoft.com/office/drawing/2014/main" id="{AE26FE1D-B383-40C8-A209-48F9A3260EAE}"/>
                  </a:ext>
                </a:extLst>
              </p:cNvPr>
              <p:cNvSpPr>
                <a:spLocks/>
              </p:cNvSpPr>
              <p:nvPr userDrawn="1"/>
            </p:nvSpPr>
            <p:spPr bwMode="auto">
              <a:xfrm>
                <a:off x="10639426" y="5028419"/>
                <a:ext cx="766763" cy="122238"/>
              </a:xfrm>
              <a:custGeom>
                <a:avLst/>
                <a:gdLst>
                  <a:gd name="T0" fmla="*/ 0 w 483"/>
                  <a:gd name="T1" fmla="*/ 77 h 77"/>
                  <a:gd name="T2" fmla="*/ 405 w 483"/>
                  <a:gd name="T3" fmla="*/ 77 h 77"/>
                  <a:gd name="T4" fmla="*/ 483 w 483"/>
                  <a:gd name="T5" fmla="*/ 0 h 77"/>
                  <a:gd name="T6" fmla="*/ 75 w 483"/>
                  <a:gd name="T7" fmla="*/ 0 h 77"/>
                  <a:gd name="T8" fmla="*/ 0 w 483"/>
                  <a:gd name="T9" fmla="*/ 77 h 77"/>
                </a:gdLst>
                <a:ahLst/>
                <a:cxnLst>
                  <a:cxn ang="0">
                    <a:pos x="T0" y="T1"/>
                  </a:cxn>
                  <a:cxn ang="0">
                    <a:pos x="T2" y="T3"/>
                  </a:cxn>
                  <a:cxn ang="0">
                    <a:pos x="T4" y="T5"/>
                  </a:cxn>
                  <a:cxn ang="0">
                    <a:pos x="T6" y="T7"/>
                  </a:cxn>
                  <a:cxn ang="0">
                    <a:pos x="T8" y="T9"/>
                  </a:cxn>
                </a:cxnLst>
                <a:rect l="0" t="0" r="r" b="b"/>
                <a:pathLst>
                  <a:path w="483" h="77">
                    <a:moveTo>
                      <a:pt x="0" y="77"/>
                    </a:moveTo>
                    <a:lnTo>
                      <a:pt x="405" y="77"/>
                    </a:lnTo>
                    <a:lnTo>
                      <a:pt x="483" y="0"/>
                    </a:lnTo>
                    <a:lnTo>
                      <a:pt x="75" y="0"/>
                    </a:lnTo>
                    <a:lnTo>
                      <a:pt x="0"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Freeform 698">
                <a:extLst>
                  <a:ext uri="{FF2B5EF4-FFF2-40B4-BE49-F238E27FC236}">
                    <a16:creationId xmlns:a16="http://schemas.microsoft.com/office/drawing/2014/main" id="{6DD49BC1-43B9-4D87-9B00-492702A40963}"/>
                  </a:ext>
                </a:extLst>
              </p:cNvPr>
              <p:cNvSpPr>
                <a:spLocks/>
              </p:cNvSpPr>
              <p:nvPr userDrawn="1"/>
            </p:nvSpPr>
            <p:spPr bwMode="auto">
              <a:xfrm>
                <a:off x="9412288" y="4655357"/>
                <a:ext cx="2787650" cy="1811338"/>
              </a:xfrm>
              <a:custGeom>
                <a:avLst/>
                <a:gdLst>
                  <a:gd name="T0" fmla="*/ 1364 w 1516"/>
                  <a:gd name="T1" fmla="*/ 0 h 983"/>
                  <a:gd name="T2" fmla="*/ 1237 w 1516"/>
                  <a:gd name="T3" fmla="*/ 52 h 983"/>
                  <a:gd name="T4" fmla="*/ 1084 w 1516"/>
                  <a:gd name="T5" fmla="*/ 203 h 983"/>
                  <a:gd name="T6" fmla="*/ 1017 w 1516"/>
                  <a:gd name="T7" fmla="*/ 269 h 983"/>
                  <a:gd name="T8" fmla="*/ 376 w 1516"/>
                  <a:gd name="T9" fmla="*/ 901 h 983"/>
                  <a:gd name="T10" fmla="*/ 336 w 1516"/>
                  <a:gd name="T11" fmla="*/ 917 h 983"/>
                  <a:gd name="T12" fmla="*/ 296 w 1516"/>
                  <a:gd name="T13" fmla="*/ 900 h 983"/>
                  <a:gd name="T14" fmla="*/ 38 w 1516"/>
                  <a:gd name="T15" fmla="*/ 633 h 983"/>
                  <a:gd name="T16" fmla="*/ 0 w 1516"/>
                  <a:gd name="T17" fmla="*/ 689 h 983"/>
                  <a:gd name="T18" fmla="*/ 248 w 1516"/>
                  <a:gd name="T19" fmla="*/ 945 h 983"/>
                  <a:gd name="T20" fmla="*/ 335 w 1516"/>
                  <a:gd name="T21" fmla="*/ 983 h 983"/>
                  <a:gd name="T22" fmla="*/ 337 w 1516"/>
                  <a:gd name="T23" fmla="*/ 983 h 983"/>
                  <a:gd name="T24" fmla="*/ 423 w 1516"/>
                  <a:gd name="T25" fmla="*/ 947 h 983"/>
                  <a:gd name="T26" fmla="*/ 1111 w 1516"/>
                  <a:gd name="T27" fmla="*/ 269 h 983"/>
                  <a:gd name="T28" fmla="*/ 1178 w 1516"/>
                  <a:gd name="T29" fmla="*/ 203 h 983"/>
                  <a:gd name="T30" fmla="*/ 1283 w 1516"/>
                  <a:gd name="T31" fmla="*/ 99 h 983"/>
                  <a:gd name="T32" fmla="*/ 1364 w 1516"/>
                  <a:gd name="T33" fmla="*/ 66 h 983"/>
                  <a:gd name="T34" fmla="*/ 1516 w 1516"/>
                  <a:gd name="T35" fmla="*/ 66 h 983"/>
                  <a:gd name="T36" fmla="*/ 1516 w 1516"/>
                  <a:gd name="T37" fmla="*/ 0 h 983"/>
                  <a:gd name="T38" fmla="*/ 1364 w 1516"/>
                  <a:gd name="T39"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6" h="983">
                    <a:moveTo>
                      <a:pt x="1364" y="0"/>
                    </a:moveTo>
                    <a:cubicBezTo>
                      <a:pt x="1316" y="0"/>
                      <a:pt x="1271" y="19"/>
                      <a:pt x="1237" y="52"/>
                    </a:cubicBezTo>
                    <a:cubicBezTo>
                      <a:pt x="1084" y="203"/>
                      <a:pt x="1084" y="203"/>
                      <a:pt x="1084" y="203"/>
                    </a:cubicBezTo>
                    <a:cubicBezTo>
                      <a:pt x="1017" y="269"/>
                      <a:pt x="1017" y="269"/>
                      <a:pt x="1017" y="269"/>
                    </a:cubicBezTo>
                    <a:cubicBezTo>
                      <a:pt x="376" y="901"/>
                      <a:pt x="376" y="901"/>
                      <a:pt x="376" y="901"/>
                    </a:cubicBezTo>
                    <a:cubicBezTo>
                      <a:pt x="366" y="911"/>
                      <a:pt x="351" y="917"/>
                      <a:pt x="336" y="917"/>
                    </a:cubicBezTo>
                    <a:cubicBezTo>
                      <a:pt x="320" y="917"/>
                      <a:pt x="306" y="911"/>
                      <a:pt x="296" y="900"/>
                    </a:cubicBezTo>
                    <a:cubicBezTo>
                      <a:pt x="38" y="633"/>
                      <a:pt x="38" y="633"/>
                      <a:pt x="38" y="633"/>
                    </a:cubicBezTo>
                    <a:cubicBezTo>
                      <a:pt x="0" y="689"/>
                      <a:pt x="0" y="689"/>
                      <a:pt x="0" y="689"/>
                    </a:cubicBezTo>
                    <a:cubicBezTo>
                      <a:pt x="248" y="945"/>
                      <a:pt x="248" y="945"/>
                      <a:pt x="248" y="945"/>
                    </a:cubicBezTo>
                    <a:cubicBezTo>
                      <a:pt x="271" y="969"/>
                      <a:pt x="302" y="982"/>
                      <a:pt x="335" y="983"/>
                    </a:cubicBezTo>
                    <a:cubicBezTo>
                      <a:pt x="336" y="983"/>
                      <a:pt x="336" y="983"/>
                      <a:pt x="337" y="983"/>
                    </a:cubicBezTo>
                    <a:cubicBezTo>
                      <a:pt x="369" y="983"/>
                      <a:pt x="400" y="970"/>
                      <a:pt x="423" y="947"/>
                    </a:cubicBezTo>
                    <a:cubicBezTo>
                      <a:pt x="1111" y="269"/>
                      <a:pt x="1111" y="269"/>
                      <a:pt x="1111" y="269"/>
                    </a:cubicBezTo>
                    <a:cubicBezTo>
                      <a:pt x="1178" y="203"/>
                      <a:pt x="1178" y="203"/>
                      <a:pt x="1178" y="203"/>
                    </a:cubicBezTo>
                    <a:cubicBezTo>
                      <a:pt x="1283" y="99"/>
                      <a:pt x="1283" y="99"/>
                      <a:pt x="1283" y="99"/>
                    </a:cubicBezTo>
                    <a:cubicBezTo>
                      <a:pt x="1305" y="78"/>
                      <a:pt x="1333" y="66"/>
                      <a:pt x="1364" y="66"/>
                    </a:cubicBezTo>
                    <a:cubicBezTo>
                      <a:pt x="1516" y="66"/>
                      <a:pt x="1516" y="66"/>
                      <a:pt x="1516" y="66"/>
                    </a:cubicBezTo>
                    <a:cubicBezTo>
                      <a:pt x="1516" y="0"/>
                      <a:pt x="1516" y="0"/>
                      <a:pt x="1516" y="0"/>
                    </a:cubicBezTo>
                    <a:lnTo>
                      <a:pt x="13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699">
                <a:extLst>
                  <a:ext uri="{FF2B5EF4-FFF2-40B4-BE49-F238E27FC236}">
                    <a16:creationId xmlns:a16="http://schemas.microsoft.com/office/drawing/2014/main" id="{546B11A9-D359-410D-B325-BB5A2B733A0C}"/>
                  </a:ext>
                </a:extLst>
              </p:cNvPr>
              <p:cNvSpPr>
                <a:spLocks/>
              </p:cNvSpPr>
              <p:nvPr userDrawn="1"/>
            </p:nvSpPr>
            <p:spPr bwMode="auto">
              <a:xfrm>
                <a:off x="9599613" y="3934632"/>
                <a:ext cx="2157413" cy="1711325"/>
              </a:xfrm>
              <a:custGeom>
                <a:avLst/>
                <a:gdLst>
                  <a:gd name="T0" fmla="*/ 1126 w 1173"/>
                  <a:gd name="T1" fmla="*/ 0 h 929"/>
                  <a:gd name="T2" fmla="*/ 537 w 1173"/>
                  <a:gd name="T3" fmla="*/ 594 h 929"/>
                  <a:gd name="T4" fmla="*/ 472 w 1173"/>
                  <a:gd name="T5" fmla="*/ 660 h 929"/>
                  <a:gd name="T6" fmla="*/ 329 w 1173"/>
                  <a:gd name="T7" fmla="*/ 805 h 929"/>
                  <a:gd name="T8" fmla="*/ 189 w 1173"/>
                  <a:gd name="T9" fmla="*/ 863 h 929"/>
                  <a:gd name="T10" fmla="*/ 45 w 1173"/>
                  <a:gd name="T11" fmla="*/ 863 h 929"/>
                  <a:gd name="T12" fmla="*/ 0 w 1173"/>
                  <a:gd name="T13" fmla="*/ 929 h 929"/>
                  <a:gd name="T14" fmla="*/ 189 w 1173"/>
                  <a:gd name="T15" fmla="*/ 929 h 929"/>
                  <a:gd name="T16" fmla="*/ 376 w 1173"/>
                  <a:gd name="T17" fmla="*/ 851 h 929"/>
                  <a:gd name="T18" fmla="*/ 565 w 1173"/>
                  <a:gd name="T19" fmla="*/ 660 h 929"/>
                  <a:gd name="T20" fmla="*/ 630 w 1173"/>
                  <a:gd name="T21" fmla="*/ 594 h 929"/>
                  <a:gd name="T22" fmla="*/ 1173 w 1173"/>
                  <a:gd name="T23" fmla="*/ 4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3" h="929">
                    <a:moveTo>
                      <a:pt x="1126" y="0"/>
                    </a:moveTo>
                    <a:cubicBezTo>
                      <a:pt x="537" y="594"/>
                      <a:pt x="537" y="594"/>
                      <a:pt x="537" y="594"/>
                    </a:cubicBezTo>
                    <a:cubicBezTo>
                      <a:pt x="472" y="660"/>
                      <a:pt x="472" y="660"/>
                      <a:pt x="472" y="660"/>
                    </a:cubicBezTo>
                    <a:cubicBezTo>
                      <a:pt x="329" y="805"/>
                      <a:pt x="329" y="805"/>
                      <a:pt x="329" y="805"/>
                    </a:cubicBezTo>
                    <a:cubicBezTo>
                      <a:pt x="292" y="842"/>
                      <a:pt x="241" y="863"/>
                      <a:pt x="189" y="863"/>
                    </a:cubicBezTo>
                    <a:cubicBezTo>
                      <a:pt x="45" y="863"/>
                      <a:pt x="45" y="863"/>
                      <a:pt x="45" y="863"/>
                    </a:cubicBezTo>
                    <a:cubicBezTo>
                      <a:pt x="0" y="929"/>
                      <a:pt x="0" y="929"/>
                      <a:pt x="0" y="929"/>
                    </a:cubicBezTo>
                    <a:cubicBezTo>
                      <a:pt x="189" y="929"/>
                      <a:pt x="189" y="929"/>
                      <a:pt x="189" y="929"/>
                    </a:cubicBezTo>
                    <a:cubicBezTo>
                      <a:pt x="259" y="929"/>
                      <a:pt x="327" y="901"/>
                      <a:pt x="376" y="851"/>
                    </a:cubicBezTo>
                    <a:cubicBezTo>
                      <a:pt x="565" y="660"/>
                      <a:pt x="565" y="660"/>
                      <a:pt x="565" y="660"/>
                    </a:cubicBezTo>
                    <a:cubicBezTo>
                      <a:pt x="630" y="594"/>
                      <a:pt x="630" y="594"/>
                      <a:pt x="630" y="594"/>
                    </a:cubicBezTo>
                    <a:cubicBezTo>
                      <a:pt x="1173" y="46"/>
                      <a:pt x="1173" y="46"/>
                      <a:pt x="1173" y="46"/>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Freeform 700">
                <a:extLst>
                  <a:ext uri="{FF2B5EF4-FFF2-40B4-BE49-F238E27FC236}">
                    <a16:creationId xmlns:a16="http://schemas.microsoft.com/office/drawing/2014/main" id="{71B47F94-2478-4809-B1B4-1560D0E05E33}"/>
                  </a:ext>
                </a:extLst>
              </p:cNvPr>
              <p:cNvSpPr>
                <a:spLocks/>
              </p:cNvSpPr>
              <p:nvPr userDrawn="1"/>
            </p:nvSpPr>
            <p:spPr bwMode="auto">
              <a:xfrm>
                <a:off x="8610601" y="5026832"/>
                <a:ext cx="1976438" cy="1089025"/>
              </a:xfrm>
              <a:custGeom>
                <a:avLst/>
                <a:gdLst>
                  <a:gd name="T0" fmla="*/ 785 w 1075"/>
                  <a:gd name="T1" fmla="*/ 0 h 591"/>
                  <a:gd name="T2" fmla="*/ 629 w 1075"/>
                  <a:gd name="T3" fmla="*/ 83 h 591"/>
                  <a:gd name="T4" fmla="*/ 503 w 1075"/>
                  <a:gd name="T5" fmla="*/ 269 h 591"/>
                  <a:gd name="T6" fmla="*/ 459 w 1075"/>
                  <a:gd name="T7" fmla="*/ 335 h 591"/>
                  <a:gd name="T8" fmla="*/ 427 w 1075"/>
                  <a:gd name="T9" fmla="*/ 382 h 591"/>
                  <a:gd name="T10" fmla="*/ 389 w 1075"/>
                  <a:gd name="T11" fmla="*/ 438 h 591"/>
                  <a:gd name="T12" fmla="*/ 344 w 1075"/>
                  <a:gd name="T13" fmla="*/ 504 h 591"/>
                  <a:gd name="T14" fmla="*/ 305 w 1075"/>
                  <a:gd name="T15" fmla="*/ 526 h 591"/>
                  <a:gd name="T16" fmla="*/ 264 w 1075"/>
                  <a:gd name="T17" fmla="*/ 506 h 591"/>
                  <a:gd name="T18" fmla="*/ 141 w 1075"/>
                  <a:gd name="T19" fmla="*/ 344 h 591"/>
                  <a:gd name="T20" fmla="*/ 135 w 1075"/>
                  <a:gd name="T21" fmla="*/ 335 h 591"/>
                  <a:gd name="T22" fmla="*/ 0 w 1075"/>
                  <a:gd name="T23" fmla="*/ 335 h 591"/>
                  <a:gd name="T24" fmla="*/ 89 w 1075"/>
                  <a:gd name="T25" fmla="*/ 383 h 591"/>
                  <a:gd name="T26" fmla="*/ 212 w 1075"/>
                  <a:gd name="T27" fmla="*/ 546 h 591"/>
                  <a:gd name="T28" fmla="*/ 304 w 1075"/>
                  <a:gd name="T29" fmla="*/ 591 h 591"/>
                  <a:gd name="T30" fmla="*/ 307 w 1075"/>
                  <a:gd name="T31" fmla="*/ 591 h 591"/>
                  <a:gd name="T32" fmla="*/ 399 w 1075"/>
                  <a:gd name="T33" fmla="*/ 541 h 591"/>
                  <a:gd name="T34" fmla="*/ 436 w 1075"/>
                  <a:gd name="T35" fmla="*/ 486 h 591"/>
                  <a:gd name="T36" fmla="*/ 474 w 1075"/>
                  <a:gd name="T37" fmla="*/ 430 h 591"/>
                  <a:gd name="T38" fmla="*/ 538 w 1075"/>
                  <a:gd name="T39" fmla="*/ 335 h 591"/>
                  <a:gd name="T40" fmla="*/ 583 w 1075"/>
                  <a:gd name="T41" fmla="*/ 269 h 591"/>
                  <a:gd name="T42" fmla="*/ 684 w 1075"/>
                  <a:gd name="T43" fmla="*/ 120 h 591"/>
                  <a:gd name="T44" fmla="*/ 785 w 1075"/>
                  <a:gd name="T45" fmla="*/ 66 h 591"/>
                  <a:gd name="T46" fmla="*/ 1010 w 1075"/>
                  <a:gd name="T47" fmla="*/ 66 h 591"/>
                  <a:gd name="T48" fmla="*/ 1075 w 1075"/>
                  <a:gd name="T49" fmla="*/ 0 h 591"/>
                  <a:gd name="T50" fmla="*/ 785 w 1075"/>
                  <a:gd name="T51"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5" h="591">
                    <a:moveTo>
                      <a:pt x="785" y="0"/>
                    </a:moveTo>
                    <a:cubicBezTo>
                      <a:pt x="722" y="0"/>
                      <a:pt x="664" y="31"/>
                      <a:pt x="629" y="83"/>
                    </a:cubicBezTo>
                    <a:cubicBezTo>
                      <a:pt x="503" y="269"/>
                      <a:pt x="503" y="269"/>
                      <a:pt x="503" y="269"/>
                    </a:cubicBezTo>
                    <a:cubicBezTo>
                      <a:pt x="459" y="335"/>
                      <a:pt x="459" y="335"/>
                      <a:pt x="459" y="335"/>
                    </a:cubicBezTo>
                    <a:cubicBezTo>
                      <a:pt x="427" y="382"/>
                      <a:pt x="427" y="382"/>
                      <a:pt x="427" y="382"/>
                    </a:cubicBezTo>
                    <a:cubicBezTo>
                      <a:pt x="389" y="438"/>
                      <a:pt x="389" y="438"/>
                      <a:pt x="389" y="438"/>
                    </a:cubicBezTo>
                    <a:cubicBezTo>
                      <a:pt x="344" y="504"/>
                      <a:pt x="344" y="504"/>
                      <a:pt x="344" y="504"/>
                    </a:cubicBezTo>
                    <a:cubicBezTo>
                      <a:pt x="335" y="517"/>
                      <a:pt x="321" y="525"/>
                      <a:pt x="305" y="526"/>
                    </a:cubicBezTo>
                    <a:cubicBezTo>
                      <a:pt x="289" y="526"/>
                      <a:pt x="274" y="519"/>
                      <a:pt x="264" y="506"/>
                    </a:cubicBezTo>
                    <a:cubicBezTo>
                      <a:pt x="141" y="344"/>
                      <a:pt x="141" y="344"/>
                      <a:pt x="141" y="344"/>
                    </a:cubicBezTo>
                    <a:cubicBezTo>
                      <a:pt x="139" y="341"/>
                      <a:pt x="137" y="338"/>
                      <a:pt x="135" y="335"/>
                    </a:cubicBezTo>
                    <a:cubicBezTo>
                      <a:pt x="0" y="335"/>
                      <a:pt x="0" y="335"/>
                      <a:pt x="0" y="335"/>
                    </a:cubicBezTo>
                    <a:cubicBezTo>
                      <a:pt x="35" y="337"/>
                      <a:pt x="68" y="355"/>
                      <a:pt x="89" y="383"/>
                    </a:cubicBezTo>
                    <a:cubicBezTo>
                      <a:pt x="212" y="546"/>
                      <a:pt x="212" y="546"/>
                      <a:pt x="212" y="546"/>
                    </a:cubicBezTo>
                    <a:cubicBezTo>
                      <a:pt x="234" y="575"/>
                      <a:pt x="267" y="591"/>
                      <a:pt x="304" y="591"/>
                    </a:cubicBezTo>
                    <a:cubicBezTo>
                      <a:pt x="305" y="591"/>
                      <a:pt x="306" y="591"/>
                      <a:pt x="307" y="591"/>
                    </a:cubicBezTo>
                    <a:cubicBezTo>
                      <a:pt x="344" y="590"/>
                      <a:pt x="378" y="572"/>
                      <a:pt x="399" y="541"/>
                    </a:cubicBezTo>
                    <a:cubicBezTo>
                      <a:pt x="436" y="486"/>
                      <a:pt x="436" y="486"/>
                      <a:pt x="436" y="486"/>
                    </a:cubicBezTo>
                    <a:cubicBezTo>
                      <a:pt x="474" y="430"/>
                      <a:pt x="474" y="430"/>
                      <a:pt x="474" y="430"/>
                    </a:cubicBezTo>
                    <a:cubicBezTo>
                      <a:pt x="538" y="335"/>
                      <a:pt x="538" y="335"/>
                      <a:pt x="538" y="335"/>
                    </a:cubicBezTo>
                    <a:cubicBezTo>
                      <a:pt x="583" y="269"/>
                      <a:pt x="583" y="269"/>
                      <a:pt x="583" y="269"/>
                    </a:cubicBezTo>
                    <a:cubicBezTo>
                      <a:pt x="684" y="120"/>
                      <a:pt x="684" y="120"/>
                      <a:pt x="684" y="120"/>
                    </a:cubicBezTo>
                    <a:cubicBezTo>
                      <a:pt x="706" y="86"/>
                      <a:pt x="744" y="66"/>
                      <a:pt x="785" y="66"/>
                    </a:cubicBezTo>
                    <a:cubicBezTo>
                      <a:pt x="1010" y="66"/>
                      <a:pt x="1010" y="66"/>
                      <a:pt x="1010" y="66"/>
                    </a:cubicBezTo>
                    <a:cubicBezTo>
                      <a:pt x="1075" y="0"/>
                      <a:pt x="1075" y="0"/>
                      <a:pt x="1075" y="0"/>
                    </a:cubicBezTo>
                    <a:lnTo>
                      <a:pt x="78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Freeform 701">
                <a:extLst>
                  <a:ext uri="{FF2B5EF4-FFF2-40B4-BE49-F238E27FC236}">
                    <a16:creationId xmlns:a16="http://schemas.microsoft.com/office/drawing/2014/main" id="{5197DBCB-0EF0-4651-B2FA-2A5CFADB21F5}"/>
                  </a:ext>
                </a:extLst>
              </p:cNvPr>
              <p:cNvSpPr>
                <a:spLocks/>
              </p:cNvSpPr>
              <p:nvPr userDrawn="1"/>
            </p:nvSpPr>
            <p:spPr bwMode="auto">
              <a:xfrm>
                <a:off x="8050213" y="5525307"/>
                <a:ext cx="806450" cy="120650"/>
              </a:xfrm>
              <a:custGeom>
                <a:avLst/>
                <a:gdLst>
                  <a:gd name="T0" fmla="*/ 306 w 438"/>
                  <a:gd name="T1" fmla="*/ 0 h 66"/>
                  <a:gd name="T2" fmla="*/ 0 w 438"/>
                  <a:gd name="T3" fmla="*/ 0 h 66"/>
                  <a:gd name="T4" fmla="*/ 0 w 438"/>
                  <a:gd name="T5" fmla="*/ 66 h 66"/>
                  <a:gd name="T6" fmla="*/ 438 w 438"/>
                  <a:gd name="T7" fmla="*/ 66 h 66"/>
                  <a:gd name="T8" fmla="*/ 306 w 438"/>
                  <a:gd name="T9" fmla="*/ 0 h 66"/>
                </a:gdLst>
                <a:ahLst/>
                <a:cxnLst>
                  <a:cxn ang="0">
                    <a:pos x="T0" y="T1"/>
                  </a:cxn>
                  <a:cxn ang="0">
                    <a:pos x="T2" y="T3"/>
                  </a:cxn>
                  <a:cxn ang="0">
                    <a:pos x="T4" y="T5"/>
                  </a:cxn>
                  <a:cxn ang="0">
                    <a:pos x="T6" y="T7"/>
                  </a:cxn>
                  <a:cxn ang="0">
                    <a:pos x="T8" y="T9"/>
                  </a:cxn>
                </a:cxnLst>
                <a:rect l="0" t="0" r="r" b="b"/>
                <a:pathLst>
                  <a:path w="438" h="66">
                    <a:moveTo>
                      <a:pt x="306" y="0"/>
                    </a:moveTo>
                    <a:cubicBezTo>
                      <a:pt x="0" y="0"/>
                      <a:pt x="0" y="0"/>
                      <a:pt x="0" y="0"/>
                    </a:cubicBezTo>
                    <a:cubicBezTo>
                      <a:pt x="0" y="66"/>
                      <a:pt x="0" y="66"/>
                      <a:pt x="0" y="66"/>
                    </a:cubicBezTo>
                    <a:cubicBezTo>
                      <a:pt x="438" y="66"/>
                      <a:pt x="438" y="66"/>
                      <a:pt x="438" y="66"/>
                    </a:cubicBezTo>
                    <a:cubicBezTo>
                      <a:pt x="405" y="27"/>
                      <a:pt x="357" y="3"/>
                      <a:pt x="30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Freeform 702">
                <a:extLst>
                  <a:ext uri="{FF2B5EF4-FFF2-40B4-BE49-F238E27FC236}">
                    <a16:creationId xmlns:a16="http://schemas.microsoft.com/office/drawing/2014/main" id="{68F0860A-3B55-419E-94F0-A5EF51E43595}"/>
                  </a:ext>
                </a:extLst>
              </p:cNvPr>
              <p:cNvSpPr>
                <a:spLocks/>
              </p:cNvSpPr>
              <p:nvPr userDrawn="1"/>
            </p:nvSpPr>
            <p:spPr bwMode="auto">
              <a:xfrm>
                <a:off x="11604626" y="3831444"/>
                <a:ext cx="255588" cy="255588"/>
              </a:xfrm>
              <a:custGeom>
                <a:avLst/>
                <a:gdLst>
                  <a:gd name="T0" fmla="*/ 161 w 161"/>
                  <a:gd name="T1" fmla="*/ 0 h 161"/>
                  <a:gd name="T2" fmla="*/ 0 w 161"/>
                  <a:gd name="T3" fmla="*/ 34 h 161"/>
                  <a:gd name="T4" fmla="*/ 128 w 161"/>
                  <a:gd name="T5" fmla="*/ 161 h 161"/>
                  <a:gd name="T6" fmla="*/ 161 w 161"/>
                  <a:gd name="T7" fmla="*/ 0 h 161"/>
                </a:gdLst>
                <a:ahLst/>
                <a:cxnLst>
                  <a:cxn ang="0">
                    <a:pos x="T0" y="T1"/>
                  </a:cxn>
                  <a:cxn ang="0">
                    <a:pos x="T2" y="T3"/>
                  </a:cxn>
                  <a:cxn ang="0">
                    <a:pos x="T4" y="T5"/>
                  </a:cxn>
                  <a:cxn ang="0">
                    <a:pos x="T6" y="T7"/>
                  </a:cxn>
                </a:cxnLst>
                <a:rect l="0" t="0" r="r" b="b"/>
                <a:pathLst>
                  <a:path w="161" h="161">
                    <a:moveTo>
                      <a:pt x="161" y="0"/>
                    </a:moveTo>
                    <a:lnTo>
                      <a:pt x="0" y="34"/>
                    </a:lnTo>
                    <a:lnTo>
                      <a:pt x="128" y="161"/>
                    </a:lnTo>
                    <a:lnTo>
                      <a:pt x="1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8" name="Group 427">
              <a:extLst>
                <a:ext uri="{FF2B5EF4-FFF2-40B4-BE49-F238E27FC236}">
                  <a16:creationId xmlns:a16="http://schemas.microsoft.com/office/drawing/2014/main" id="{703464FD-9B30-41B2-A165-BAA5F5D90E7E}"/>
                </a:ext>
              </a:extLst>
            </p:cNvPr>
            <p:cNvGrpSpPr/>
            <p:nvPr userDrawn="1"/>
          </p:nvGrpSpPr>
          <p:grpSpPr>
            <a:xfrm>
              <a:off x="4818028" y="5137957"/>
              <a:ext cx="896937" cy="744537"/>
              <a:chOff x="4860926" y="5137957"/>
              <a:chExt cx="896937" cy="744537"/>
            </a:xfrm>
          </p:grpSpPr>
          <p:sp>
            <p:nvSpPr>
              <p:cNvPr id="446" name="Freeform 703">
                <a:extLst>
                  <a:ext uri="{FF2B5EF4-FFF2-40B4-BE49-F238E27FC236}">
                    <a16:creationId xmlns:a16="http://schemas.microsoft.com/office/drawing/2014/main" id="{DF44E7F2-44CC-49B6-8279-5CF44F72B31F}"/>
                  </a:ext>
                </a:extLst>
              </p:cNvPr>
              <p:cNvSpPr>
                <a:spLocks/>
              </p:cNvSpPr>
              <p:nvPr userDrawn="1"/>
            </p:nvSpPr>
            <p:spPr bwMode="auto">
              <a:xfrm>
                <a:off x="5754688" y="55856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704">
                <a:extLst>
                  <a:ext uri="{FF2B5EF4-FFF2-40B4-BE49-F238E27FC236}">
                    <a16:creationId xmlns:a16="http://schemas.microsoft.com/office/drawing/2014/main" id="{1563601C-00B8-47D5-932A-A1C2E5DE8BD6}"/>
                  </a:ext>
                </a:extLst>
              </p:cNvPr>
              <p:cNvSpPr>
                <a:spLocks/>
              </p:cNvSpPr>
              <p:nvPr userDrawn="1"/>
            </p:nvSpPr>
            <p:spPr bwMode="auto">
              <a:xfrm>
                <a:off x="5586413" y="5612619"/>
                <a:ext cx="171450" cy="269875"/>
              </a:xfrm>
              <a:custGeom>
                <a:avLst/>
                <a:gdLst>
                  <a:gd name="T0" fmla="*/ 47 w 93"/>
                  <a:gd name="T1" fmla="*/ 0 h 146"/>
                  <a:gd name="T2" fmla="*/ 0 w 93"/>
                  <a:gd name="T3" fmla="*/ 114 h 146"/>
                  <a:gd name="T4" fmla="*/ 32 w 93"/>
                  <a:gd name="T5" fmla="*/ 146 h 146"/>
                  <a:gd name="T6" fmla="*/ 93 w 93"/>
                  <a:gd name="T7" fmla="*/ 0 h 146"/>
                  <a:gd name="T8" fmla="*/ 47 w 93"/>
                  <a:gd name="T9" fmla="*/ 0 h 146"/>
                </a:gdLst>
                <a:ahLst/>
                <a:cxnLst>
                  <a:cxn ang="0">
                    <a:pos x="T0" y="T1"/>
                  </a:cxn>
                  <a:cxn ang="0">
                    <a:pos x="T2" y="T3"/>
                  </a:cxn>
                  <a:cxn ang="0">
                    <a:pos x="T4" y="T5"/>
                  </a:cxn>
                  <a:cxn ang="0">
                    <a:pos x="T6" y="T7"/>
                  </a:cxn>
                  <a:cxn ang="0">
                    <a:pos x="T8" y="T9"/>
                  </a:cxn>
                </a:cxnLst>
                <a:rect l="0" t="0" r="r" b="b"/>
                <a:pathLst>
                  <a:path w="93" h="146">
                    <a:moveTo>
                      <a:pt x="47" y="0"/>
                    </a:moveTo>
                    <a:cubicBezTo>
                      <a:pt x="44" y="43"/>
                      <a:pt x="27" y="83"/>
                      <a:pt x="0" y="114"/>
                    </a:cubicBezTo>
                    <a:cubicBezTo>
                      <a:pt x="32" y="146"/>
                      <a:pt x="32" y="146"/>
                      <a:pt x="32" y="146"/>
                    </a:cubicBezTo>
                    <a:cubicBezTo>
                      <a:pt x="67" y="107"/>
                      <a:pt x="89" y="56"/>
                      <a:pt x="93"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Freeform 705">
                <a:extLst>
                  <a:ext uri="{FF2B5EF4-FFF2-40B4-BE49-F238E27FC236}">
                    <a16:creationId xmlns:a16="http://schemas.microsoft.com/office/drawing/2014/main" id="{277F66B0-19C3-415A-8910-2BCC75D3D043}"/>
                  </a:ext>
                </a:extLst>
              </p:cNvPr>
              <p:cNvSpPr>
                <a:spLocks/>
              </p:cNvSpPr>
              <p:nvPr userDrawn="1"/>
            </p:nvSpPr>
            <p:spPr bwMode="auto">
              <a:xfrm>
                <a:off x="5586413" y="5288769"/>
                <a:ext cx="171450" cy="269875"/>
              </a:xfrm>
              <a:custGeom>
                <a:avLst/>
                <a:gdLst>
                  <a:gd name="T0" fmla="*/ 0 w 93"/>
                  <a:gd name="T1" fmla="*/ 33 h 146"/>
                  <a:gd name="T2" fmla="*/ 47 w 93"/>
                  <a:gd name="T3" fmla="*/ 146 h 146"/>
                  <a:gd name="T4" fmla="*/ 93 w 93"/>
                  <a:gd name="T5" fmla="*/ 146 h 146"/>
                  <a:gd name="T6" fmla="*/ 32 w 93"/>
                  <a:gd name="T7" fmla="*/ 0 h 146"/>
                  <a:gd name="T8" fmla="*/ 0 w 93"/>
                  <a:gd name="T9" fmla="*/ 33 h 146"/>
                </a:gdLst>
                <a:ahLst/>
                <a:cxnLst>
                  <a:cxn ang="0">
                    <a:pos x="T0" y="T1"/>
                  </a:cxn>
                  <a:cxn ang="0">
                    <a:pos x="T2" y="T3"/>
                  </a:cxn>
                  <a:cxn ang="0">
                    <a:pos x="T4" y="T5"/>
                  </a:cxn>
                  <a:cxn ang="0">
                    <a:pos x="T6" y="T7"/>
                  </a:cxn>
                  <a:cxn ang="0">
                    <a:pos x="T8" y="T9"/>
                  </a:cxn>
                </a:cxnLst>
                <a:rect l="0" t="0" r="r" b="b"/>
                <a:pathLst>
                  <a:path w="93" h="146">
                    <a:moveTo>
                      <a:pt x="0" y="33"/>
                    </a:moveTo>
                    <a:cubicBezTo>
                      <a:pt x="28" y="65"/>
                      <a:pt x="44" y="105"/>
                      <a:pt x="47" y="146"/>
                    </a:cubicBezTo>
                    <a:cubicBezTo>
                      <a:pt x="93" y="146"/>
                      <a:pt x="93" y="146"/>
                      <a:pt x="93" y="146"/>
                    </a:cubicBezTo>
                    <a:cubicBezTo>
                      <a:pt x="90" y="94"/>
                      <a:pt x="69" y="42"/>
                      <a:pt x="32" y="0"/>
                    </a:cubicBezTo>
                    <a:lnTo>
                      <a:pt x="0" y="33"/>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Freeform 706">
                <a:extLst>
                  <a:ext uri="{FF2B5EF4-FFF2-40B4-BE49-F238E27FC236}">
                    <a16:creationId xmlns:a16="http://schemas.microsoft.com/office/drawing/2014/main" id="{BAF515B7-57B2-41FD-BD94-F6E0003ED716}"/>
                  </a:ext>
                </a:extLst>
              </p:cNvPr>
              <p:cNvSpPr>
                <a:spLocks/>
              </p:cNvSpPr>
              <p:nvPr userDrawn="1"/>
            </p:nvSpPr>
            <p:spPr bwMode="auto">
              <a:xfrm>
                <a:off x="5337176" y="5137957"/>
                <a:ext cx="266700" cy="171450"/>
              </a:xfrm>
              <a:custGeom>
                <a:avLst/>
                <a:gdLst>
                  <a:gd name="T0" fmla="*/ 0 w 145"/>
                  <a:gd name="T1" fmla="*/ 46 h 93"/>
                  <a:gd name="T2" fmla="*/ 113 w 145"/>
                  <a:gd name="T3" fmla="*/ 93 h 93"/>
                  <a:gd name="T4" fmla="*/ 145 w 145"/>
                  <a:gd name="T5" fmla="*/ 60 h 93"/>
                  <a:gd name="T6" fmla="*/ 0 w 145"/>
                  <a:gd name="T7" fmla="*/ 0 h 93"/>
                  <a:gd name="T8" fmla="*/ 0 w 145"/>
                  <a:gd name="T9" fmla="*/ 46 h 93"/>
                </a:gdLst>
                <a:ahLst/>
                <a:cxnLst>
                  <a:cxn ang="0">
                    <a:pos x="T0" y="T1"/>
                  </a:cxn>
                  <a:cxn ang="0">
                    <a:pos x="T2" y="T3"/>
                  </a:cxn>
                  <a:cxn ang="0">
                    <a:pos x="T4" y="T5"/>
                  </a:cxn>
                  <a:cxn ang="0">
                    <a:pos x="T6" y="T7"/>
                  </a:cxn>
                  <a:cxn ang="0">
                    <a:pos x="T8" y="T9"/>
                  </a:cxn>
                </a:cxnLst>
                <a:rect l="0" t="0" r="r" b="b"/>
                <a:pathLst>
                  <a:path w="145" h="93">
                    <a:moveTo>
                      <a:pt x="0" y="46"/>
                    </a:moveTo>
                    <a:cubicBezTo>
                      <a:pt x="43" y="49"/>
                      <a:pt x="82" y="66"/>
                      <a:pt x="113" y="93"/>
                    </a:cubicBezTo>
                    <a:cubicBezTo>
                      <a:pt x="145" y="60"/>
                      <a:pt x="145" y="60"/>
                      <a:pt x="145" y="60"/>
                    </a:cubicBezTo>
                    <a:cubicBezTo>
                      <a:pt x="106" y="26"/>
                      <a:pt x="55" y="3"/>
                      <a:pt x="0" y="0"/>
                    </a:cubicBezTo>
                    <a:lnTo>
                      <a:pt x="0" y="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Freeform 707">
                <a:extLst>
                  <a:ext uri="{FF2B5EF4-FFF2-40B4-BE49-F238E27FC236}">
                    <a16:creationId xmlns:a16="http://schemas.microsoft.com/office/drawing/2014/main" id="{5663BA20-1271-4B8E-80F1-29AC91E939BF}"/>
                  </a:ext>
                </a:extLst>
              </p:cNvPr>
              <p:cNvSpPr>
                <a:spLocks/>
              </p:cNvSpPr>
              <p:nvPr userDrawn="1"/>
            </p:nvSpPr>
            <p:spPr bwMode="auto">
              <a:xfrm>
                <a:off x="5013326" y="5137957"/>
                <a:ext cx="266700" cy="171450"/>
              </a:xfrm>
              <a:custGeom>
                <a:avLst/>
                <a:gdLst>
                  <a:gd name="T0" fmla="*/ 32 w 145"/>
                  <a:gd name="T1" fmla="*/ 93 h 93"/>
                  <a:gd name="T2" fmla="*/ 145 w 145"/>
                  <a:gd name="T3" fmla="*/ 46 h 93"/>
                  <a:gd name="T4" fmla="*/ 145 w 145"/>
                  <a:gd name="T5" fmla="*/ 0 h 93"/>
                  <a:gd name="T6" fmla="*/ 0 w 145"/>
                  <a:gd name="T7" fmla="*/ 60 h 93"/>
                  <a:gd name="T8" fmla="*/ 32 w 145"/>
                  <a:gd name="T9" fmla="*/ 93 h 93"/>
                </a:gdLst>
                <a:ahLst/>
                <a:cxnLst>
                  <a:cxn ang="0">
                    <a:pos x="T0" y="T1"/>
                  </a:cxn>
                  <a:cxn ang="0">
                    <a:pos x="T2" y="T3"/>
                  </a:cxn>
                  <a:cxn ang="0">
                    <a:pos x="T4" y="T5"/>
                  </a:cxn>
                  <a:cxn ang="0">
                    <a:pos x="T6" y="T7"/>
                  </a:cxn>
                  <a:cxn ang="0">
                    <a:pos x="T8" y="T9"/>
                  </a:cxn>
                </a:cxnLst>
                <a:rect l="0" t="0" r="r" b="b"/>
                <a:pathLst>
                  <a:path w="145" h="93">
                    <a:moveTo>
                      <a:pt x="32" y="93"/>
                    </a:moveTo>
                    <a:cubicBezTo>
                      <a:pt x="65" y="65"/>
                      <a:pt x="105" y="49"/>
                      <a:pt x="145" y="46"/>
                    </a:cubicBezTo>
                    <a:cubicBezTo>
                      <a:pt x="145" y="0"/>
                      <a:pt x="145" y="0"/>
                      <a:pt x="145" y="0"/>
                    </a:cubicBezTo>
                    <a:cubicBezTo>
                      <a:pt x="93" y="3"/>
                      <a:pt x="42" y="23"/>
                      <a:pt x="0" y="60"/>
                    </a:cubicBezTo>
                    <a:lnTo>
                      <a:pt x="32" y="93"/>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Freeform 708">
                <a:extLst>
                  <a:ext uri="{FF2B5EF4-FFF2-40B4-BE49-F238E27FC236}">
                    <a16:creationId xmlns:a16="http://schemas.microsoft.com/office/drawing/2014/main" id="{D655B8BA-95FC-422E-BF6E-8B462CB4D70C}"/>
                  </a:ext>
                </a:extLst>
              </p:cNvPr>
              <p:cNvSpPr>
                <a:spLocks/>
              </p:cNvSpPr>
              <p:nvPr userDrawn="1"/>
            </p:nvSpPr>
            <p:spPr bwMode="auto">
              <a:xfrm>
                <a:off x="4860926" y="5288769"/>
                <a:ext cx="171450" cy="269875"/>
              </a:xfrm>
              <a:custGeom>
                <a:avLst/>
                <a:gdLst>
                  <a:gd name="T0" fmla="*/ 46 w 93"/>
                  <a:gd name="T1" fmla="*/ 146 h 146"/>
                  <a:gd name="T2" fmla="*/ 93 w 93"/>
                  <a:gd name="T3" fmla="*/ 33 h 146"/>
                  <a:gd name="T4" fmla="*/ 61 w 93"/>
                  <a:gd name="T5" fmla="*/ 0 h 146"/>
                  <a:gd name="T6" fmla="*/ 0 w 93"/>
                  <a:gd name="T7" fmla="*/ 146 h 146"/>
                  <a:gd name="T8" fmla="*/ 46 w 93"/>
                  <a:gd name="T9" fmla="*/ 146 h 146"/>
                </a:gdLst>
                <a:ahLst/>
                <a:cxnLst>
                  <a:cxn ang="0">
                    <a:pos x="T0" y="T1"/>
                  </a:cxn>
                  <a:cxn ang="0">
                    <a:pos x="T2" y="T3"/>
                  </a:cxn>
                  <a:cxn ang="0">
                    <a:pos x="T4" y="T5"/>
                  </a:cxn>
                  <a:cxn ang="0">
                    <a:pos x="T6" y="T7"/>
                  </a:cxn>
                  <a:cxn ang="0">
                    <a:pos x="T8" y="T9"/>
                  </a:cxn>
                </a:cxnLst>
                <a:rect l="0" t="0" r="r" b="b"/>
                <a:pathLst>
                  <a:path w="93" h="146">
                    <a:moveTo>
                      <a:pt x="46" y="146"/>
                    </a:moveTo>
                    <a:cubicBezTo>
                      <a:pt x="49" y="103"/>
                      <a:pt x="67" y="64"/>
                      <a:pt x="93" y="33"/>
                    </a:cubicBezTo>
                    <a:cubicBezTo>
                      <a:pt x="61" y="0"/>
                      <a:pt x="61" y="0"/>
                      <a:pt x="61" y="0"/>
                    </a:cubicBezTo>
                    <a:cubicBezTo>
                      <a:pt x="26" y="40"/>
                      <a:pt x="4" y="90"/>
                      <a:pt x="0" y="146"/>
                    </a:cubicBezTo>
                    <a:lnTo>
                      <a:pt x="46" y="1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Oval 709">
                <a:extLst>
                  <a:ext uri="{FF2B5EF4-FFF2-40B4-BE49-F238E27FC236}">
                    <a16:creationId xmlns:a16="http://schemas.microsoft.com/office/drawing/2014/main" id="{C8914419-DA29-4E86-AA43-B231D1377D50}"/>
                  </a:ext>
                </a:extLst>
              </p:cNvPr>
              <p:cNvSpPr>
                <a:spLocks noChangeArrowheads="1"/>
              </p:cNvSpPr>
              <p:nvPr userDrawn="1"/>
            </p:nvSpPr>
            <p:spPr bwMode="auto">
              <a:xfrm>
                <a:off x="5226051" y="5503082"/>
                <a:ext cx="166688" cy="166688"/>
              </a:xfrm>
              <a:prstGeom prst="ellipse">
                <a:avLst/>
              </a:pr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710">
                <a:extLst>
                  <a:ext uri="{FF2B5EF4-FFF2-40B4-BE49-F238E27FC236}">
                    <a16:creationId xmlns:a16="http://schemas.microsoft.com/office/drawing/2014/main" id="{43694374-4263-485A-8370-5C0988B01965}"/>
                  </a:ext>
                </a:extLst>
              </p:cNvPr>
              <p:cNvSpPr>
                <a:spLocks/>
              </p:cNvSpPr>
              <p:nvPr userDrawn="1"/>
            </p:nvSpPr>
            <p:spPr bwMode="auto">
              <a:xfrm>
                <a:off x="5265738" y="5374494"/>
                <a:ext cx="254000" cy="254000"/>
              </a:xfrm>
              <a:custGeom>
                <a:avLst/>
                <a:gdLst>
                  <a:gd name="T0" fmla="*/ 37 w 160"/>
                  <a:gd name="T1" fmla="*/ 160 h 160"/>
                  <a:gd name="T2" fmla="*/ 0 w 160"/>
                  <a:gd name="T3" fmla="*/ 121 h 160"/>
                  <a:gd name="T4" fmla="*/ 123 w 160"/>
                  <a:gd name="T5" fmla="*/ 0 h 160"/>
                  <a:gd name="T6" fmla="*/ 160 w 160"/>
                  <a:gd name="T7" fmla="*/ 37 h 160"/>
                  <a:gd name="T8" fmla="*/ 37 w 160"/>
                  <a:gd name="T9" fmla="*/ 160 h 160"/>
                </a:gdLst>
                <a:ahLst/>
                <a:cxnLst>
                  <a:cxn ang="0">
                    <a:pos x="T0" y="T1"/>
                  </a:cxn>
                  <a:cxn ang="0">
                    <a:pos x="T2" y="T3"/>
                  </a:cxn>
                  <a:cxn ang="0">
                    <a:pos x="T4" y="T5"/>
                  </a:cxn>
                  <a:cxn ang="0">
                    <a:pos x="T6" y="T7"/>
                  </a:cxn>
                  <a:cxn ang="0">
                    <a:pos x="T8" y="T9"/>
                  </a:cxn>
                </a:cxnLst>
                <a:rect l="0" t="0" r="r" b="b"/>
                <a:pathLst>
                  <a:path w="160" h="160">
                    <a:moveTo>
                      <a:pt x="37" y="160"/>
                    </a:moveTo>
                    <a:lnTo>
                      <a:pt x="0" y="121"/>
                    </a:lnTo>
                    <a:lnTo>
                      <a:pt x="123" y="0"/>
                    </a:lnTo>
                    <a:lnTo>
                      <a:pt x="160" y="37"/>
                    </a:lnTo>
                    <a:lnTo>
                      <a:pt x="37" y="160"/>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29" name="Group 428">
              <a:extLst>
                <a:ext uri="{FF2B5EF4-FFF2-40B4-BE49-F238E27FC236}">
                  <a16:creationId xmlns:a16="http://schemas.microsoft.com/office/drawing/2014/main" id="{0AD83195-0F38-4002-A15D-7DEBED44001D}"/>
                </a:ext>
              </a:extLst>
            </p:cNvPr>
            <p:cNvGrpSpPr/>
            <p:nvPr userDrawn="1"/>
          </p:nvGrpSpPr>
          <p:grpSpPr>
            <a:xfrm>
              <a:off x="3235308" y="5169707"/>
              <a:ext cx="769938" cy="771525"/>
              <a:chOff x="3244851" y="5169707"/>
              <a:chExt cx="769938" cy="771525"/>
            </a:xfrm>
          </p:grpSpPr>
          <p:sp>
            <p:nvSpPr>
              <p:cNvPr id="436" name="Rectangle 711">
                <a:extLst>
                  <a:ext uri="{FF2B5EF4-FFF2-40B4-BE49-F238E27FC236}">
                    <a16:creationId xmlns:a16="http://schemas.microsoft.com/office/drawing/2014/main" id="{BF19AE90-2D48-47DF-8377-5CA54F592D05}"/>
                  </a:ext>
                </a:extLst>
              </p:cNvPr>
              <p:cNvSpPr>
                <a:spLocks noChangeArrowheads="1"/>
              </p:cNvSpPr>
              <p:nvPr userDrawn="1"/>
            </p:nvSpPr>
            <p:spPr bwMode="auto">
              <a:xfrm>
                <a:off x="3617913" y="5169707"/>
                <a:ext cx="23813" cy="17938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Rectangle 712">
                <a:extLst>
                  <a:ext uri="{FF2B5EF4-FFF2-40B4-BE49-F238E27FC236}">
                    <a16:creationId xmlns:a16="http://schemas.microsoft.com/office/drawing/2014/main" id="{A976BB0B-86D2-411D-B730-A6142DBF660F}"/>
                  </a:ext>
                </a:extLst>
              </p:cNvPr>
              <p:cNvSpPr>
                <a:spLocks noChangeArrowheads="1"/>
              </p:cNvSpPr>
              <p:nvPr userDrawn="1"/>
            </p:nvSpPr>
            <p:spPr bwMode="auto">
              <a:xfrm>
                <a:off x="3617913" y="5169707"/>
                <a:ext cx="133350" cy="714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Freeform 713">
                <a:extLst>
                  <a:ext uri="{FF2B5EF4-FFF2-40B4-BE49-F238E27FC236}">
                    <a16:creationId xmlns:a16="http://schemas.microsoft.com/office/drawing/2014/main" id="{ECFBDEBD-BAEC-4390-86EE-837D3FA7AA56}"/>
                  </a:ext>
                </a:extLst>
              </p:cNvPr>
              <p:cNvSpPr>
                <a:spLocks/>
              </p:cNvSpPr>
              <p:nvPr userDrawn="1"/>
            </p:nvSpPr>
            <p:spPr bwMode="auto">
              <a:xfrm>
                <a:off x="3341688" y="5336394"/>
                <a:ext cx="577850" cy="292100"/>
              </a:xfrm>
              <a:custGeom>
                <a:avLst/>
                <a:gdLst>
                  <a:gd name="T0" fmla="*/ 0 w 314"/>
                  <a:gd name="T1" fmla="*/ 158 h 158"/>
                  <a:gd name="T2" fmla="*/ 157 w 314"/>
                  <a:gd name="T3" fmla="*/ 0 h 158"/>
                  <a:gd name="T4" fmla="*/ 314 w 314"/>
                  <a:gd name="T5" fmla="*/ 158 h 158"/>
                  <a:gd name="T6" fmla="*/ 0 w 314"/>
                  <a:gd name="T7" fmla="*/ 158 h 158"/>
                </a:gdLst>
                <a:ahLst/>
                <a:cxnLst>
                  <a:cxn ang="0">
                    <a:pos x="T0" y="T1"/>
                  </a:cxn>
                  <a:cxn ang="0">
                    <a:pos x="T2" y="T3"/>
                  </a:cxn>
                  <a:cxn ang="0">
                    <a:pos x="T4" y="T5"/>
                  </a:cxn>
                  <a:cxn ang="0">
                    <a:pos x="T6" y="T7"/>
                  </a:cxn>
                </a:cxnLst>
                <a:rect l="0" t="0" r="r" b="b"/>
                <a:pathLst>
                  <a:path w="314" h="158">
                    <a:moveTo>
                      <a:pt x="0" y="158"/>
                    </a:moveTo>
                    <a:cubicBezTo>
                      <a:pt x="0" y="71"/>
                      <a:pt x="70" y="0"/>
                      <a:pt x="157" y="0"/>
                    </a:cubicBezTo>
                    <a:cubicBezTo>
                      <a:pt x="244" y="0"/>
                      <a:pt x="314" y="71"/>
                      <a:pt x="314" y="158"/>
                    </a:cubicBezTo>
                    <a:lnTo>
                      <a:pt x="0" y="158"/>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Rectangle 714">
                <a:extLst>
                  <a:ext uri="{FF2B5EF4-FFF2-40B4-BE49-F238E27FC236}">
                    <a16:creationId xmlns:a16="http://schemas.microsoft.com/office/drawing/2014/main" id="{DCDDD1DF-0510-444F-B3F6-31DDD7223331}"/>
                  </a:ext>
                </a:extLst>
              </p:cNvPr>
              <p:cNvSpPr>
                <a:spLocks noChangeArrowheads="1"/>
              </p:cNvSpPr>
              <p:nvPr userDrawn="1"/>
            </p:nvSpPr>
            <p:spPr bwMode="auto">
              <a:xfrm>
                <a:off x="3244851" y="5628494"/>
                <a:ext cx="769938" cy="3127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Rectangle 715">
                <a:extLst>
                  <a:ext uri="{FF2B5EF4-FFF2-40B4-BE49-F238E27FC236}">
                    <a16:creationId xmlns:a16="http://schemas.microsoft.com/office/drawing/2014/main" id="{FB0482B3-CD33-4389-A72A-AF71FB1DF2C6}"/>
                  </a:ext>
                </a:extLst>
              </p:cNvPr>
              <p:cNvSpPr>
                <a:spLocks noChangeArrowheads="1"/>
              </p:cNvSpPr>
              <p:nvPr userDrawn="1"/>
            </p:nvSpPr>
            <p:spPr bwMode="auto">
              <a:xfrm>
                <a:off x="32924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Rectangle 716">
                <a:extLst>
                  <a:ext uri="{FF2B5EF4-FFF2-40B4-BE49-F238E27FC236}">
                    <a16:creationId xmlns:a16="http://schemas.microsoft.com/office/drawing/2014/main" id="{0D5271C3-50F7-4B5B-A0FC-479181BC0288}"/>
                  </a:ext>
                </a:extLst>
              </p:cNvPr>
              <p:cNvSpPr>
                <a:spLocks noChangeArrowheads="1"/>
              </p:cNvSpPr>
              <p:nvPr userDrawn="1"/>
            </p:nvSpPr>
            <p:spPr bwMode="auto">
              <a:xfrm>
                <a:off x="341312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Rectangle 717">
                <a:extLst>
                  <a:ext uri="{FF2B5EF4-FFF2-40B4-BE49-F238E27FC236}">
                    <a16:creationId xmlns:a16="http://schemas.microsoft.com/office/drawing/2014/main" id="{F281DB97-98AE-421F-A85E-B26F970E4F4A}"/>
                  </a:ext>
                </a:extLst>
              </p:cNvPr>
              <p:cNvSpPr>
                <a:spLocks noChangeArrowheads="1"/>
              </p:cNvSpPr>
              <p:nvPr userDrawn="1"/>
            </p:nvSpPr>
            <p:spPr bwMode="auto">
              <a:xfrm>
                <a:off x="35337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Rectangle 718">
                <a:extLst>
                  <a:ext uri="{FF2B5EF4-FFF2-40B4-BE49-F238E27FC236}">
                    <a16:creationId xmlns:a16="http://schemas.microsoft.com/office/drawing/2014/main" id="{F333520E-A91E-4F9C-8CE1-7B37ECE592D2}"/>
                  </a:ext>
                </a:extLst>
              </p:cNvPr>
              <p:cNvSpPr>
                <a:spLocks noChangeArrowheads="1"/>
              </p:cNvSpPr>
              <p:nvPr userDrawn="1"/>
            </p:nvSpPr>
            <p:spPr bwMode="auto">
              <a:xfrm>
                <a:off x="36544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Rectangle 719">
                <a:extLst>
                  <a:ext uri="{FF2B5EF4-FFF2-40B4-BE49-F238E27FC236}">
                    <a16:creationId xmlns:a16="http://schemas.microsoft.com/office/drawing/2014/main" id="{70013060-8BF1-4819-9EAF-7F389CC5C9FE}"/>
                  </a:ext>
                </a:extLst>
              </p:cNvPr>
              <p:cNvSpPr>
                <a:spLocks noChangeArrowheads="1"/>
              </p:cNvSpPr>
              <p:nvPr userDrawn="1"/>
            </p:nvSpPr>
            <p:spPr bwMode="auto">
              <a:xfrm>
                <a:off x="37750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Rectangle 720">
                <a:extLst>
                  <a:ext uri="{FF2B5EF4-FFF2-40B4-BE49-F238E27FC236}">
                    <a16:creationId xmlns:a16="http://schemas.microsoft.com/office/drawing/2014/main" id="{EAD0EF42-EFF7-4E8C-A532-C85DF41D88F9}"/>
                  </a:ext>
                </a:extLst>
              </p:cNvPr>
              <p:cNvSpPr>
                <a:spLocks noChangeArrowheads="1"/>
              </p:cNvSpPr>
              <p:nvPr userDrawn="1"/>
            </p:nvSpPr>
            <p:spPr bwMode="auto">
              <a:xfrm>
                <a:off x="38957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430" name="Group 429">
              <a:extLst>
                <a:ext uri="{FF2B5EF4-FFF2-40B4-BE49-F238E27FC236}">
                  <a16:creationId xmlns:a16="http://schemas.microsoft.com/office/drawing/2014/main" id="{CFC17982-B1BC-407A-9ADA-D6F84447AFA6}"/>
                </a:ext>
              </a:extLst>
            </p:cNvPr>
            <p:cNvGrpSpPr/>
            <p:nvPr userDrawn="1"/>
          </p:nvGrpSpPr>
          <p:grpSpPr>
            <a:xfrm>
              <a:off x="1481138" y="5130019"/>
              <a:ext cx="941388" cy="944563"/>
              <a:chOff x="1481138" y="5130019"/>
              <a:chExt cx="941388" cy="944563"/>
            </a:xfrm>
          </p:grpSpPr>
          <p:sp>
            <p:nvSpPr>
              <p:cNvPr id="432" name="Oval 721">
                <a:extLst>
                  <a:ext uri="{FF2B5EF4-FFF2-40B4-BE49-F238E27FC236}">
                    <a16:creationId xmlns:a16="http://schemas.microsoft.com/office/drawing/2014/main" id="{DBB25D52-B248-48EA-813A-FDAE78B74B32}"/>
                  </a:ext>
                </a:extLst>
              </p:cNvPr>
              <p:cNvSpPr>
                <a:spLocks noChangeArrowheads="1"/>
              </p:cNvSpPr>
              <p:nvPr userDrawn="1"/>
            </p:nvSpPr>
            <p:spPr bwMode="auto">
              <a:xfrm>
                <a:off x="1635126" y="5285594"/>
                <a:ext cx="633413" cy="633413"/>
              </a:xfrm>
              <a:prstGeom prst="ellipse">
                <a:avLst/>
              </a:pr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Freeform 722">
                <a:extLst>
                  <a:ext uri="{FF2B5EF4-FFF2-40B4-BE49-F238E27FC236}">
                    <a16:creationId xmlns:a16="http://schemas.microsoft.com/office/drawing/2014/main" id="{378C2866-B12D-454F-A20E-2538BA9A46AD}"/>
                  </a:ext>
                </a:extLst>
              </p:cNvPr>
              <p:cNvSpPr>
                <a:spLocks/>
              </p:cNvSpPr>
              <p:nvPr userDrawn="1"/>
            </p:nvSpPr>
            <p:spPr bwMode="auto">
              <a:xfrm>
                <a:off x="1854201" y="5439582"/>
                <a:ext cx="306388" cy="307975"/>
              </a:xfrm>
              <a:custGeom>
                <a:avLst/>
                <a:gdLst>
                  <a:gd name="T0" fmla="*/ 0 w 193"/>
                  <a:gd name="T1" fmla="*/ 165 h 194"/>
                  <a:gd name="T2" fmla="*/ 30 w 193"/>
                  <a:gd name="T3" fmla="*/ 194 h 194"/>
                  <a:gd name="T4" fmla="*/ 193 w 193"/>
                  <a:gd name="T5" fmla="*/ 30 h 194"/>
                  <a:gd name="T6" fmla="*/ 165 w 193"/>
                  <a:gd name="T7" fmla="*/ 0 h 194"/>
                  <a:gd name="T8" fmla="*/ 0 w 193"/>
                  <a:gd name="T9" fmla="*/ 165 h 194"/>
                </a:gdLst>
                <a:ahLst/>
                <a:cxnLst>
                  <a:cxn ang="0">
                    <a:pos x="T0" y="T1"/>
                  </a:cxn>
                  <a:cxn ang="0">
                    <a:pos x="T2" y="T3"/>
                  </a:cxn>
                  <a:cxn ang="0">
                    <a:pos x="T4" y="T5"/>
                  </a:cxn>
                  <a:cxn ang="0">
                    <a:pos x="T6" y="T7"/>
                  </a:cxn>
                  <a:cxn ang="0">
                    <a:pos x="T8" y="T9"/>
                  </a:cxn>
                </a:cxnLst>
                <a:rect l="0" t="0" r="r" b="b"/>
                <a:pathLst>
                  <a:path w="193" h="194">
                    <a:moveTo>
                      <a:pt x="0" y="165"/>
                    </a:moveTo>
                    <a:lnTo>
                      <a:pt x="30" y="194"/>
                    </a:lnTo>
                    <a:lnTo>
                      <a:pt x="193" y="30"/>
                    </a:lnTo>
                    <a:lnTo>
                      <a:pt x="165" y="0"/>
                    </a:lnTo>
                    <a:lnTo>
                      <a:pt x="0"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Freeform 723">
                <a:extLst>
                  <a:ext uri="{FF2B5EF4-FFF2-40B4-BE49-F238E27FC236}">
                    <a16:creationId xmlns:a16="http://schemas.microsoft.com/office/drawing/2014/main" id="{86A03A40-505F-4649-BA10-518BB63DF9E6}"/>
                  </a:ext>
                </a:extLst>
              </p:cNvPr>
              <p:cNvSpPr>
                <a:spLocks/>
              </p:cNvSpPr>
              <p:nvPr userDrawn="1"/>
            </p:nvSpPr>
            <p:spPr bwMode="auto">
              <a:xfrm>
                <a:off x="1751013" y="5550707"/>
                <a:ext cx="196850" cy="196850"/>
              </a:xfrm>
              <a:custGeom>
                <a:avLst/>
                <a:gdLst>
                  <a:gd name="T0" fmla="*/ 94 w 124"/>
                  <a:gd name="T1" fmla="*/ 124 h 124"/>
                  <a:gd name="T2" fmla="*/ 124 w 124"/>
                  <a:gd name="T3" fmla="*/ 94 h 124"/>
                  <a:gd name="T4" fmla="*/ 30 w 124"/>
                  <a:gd name="T5" fmla="*/ 0 h 124"/>
                  <a:gd name="T6" fmla="*/ 0 w 124"/>
                  <a:gd name="T7" fmla="*/ 30 h 124"/>
                  <a:gd name="T8" fmla="*/ 94 w 124"/>
                  <a:gd name="T9" fmla="*/ 124 h 124"/>
                </a:gdLst>
                <a:ahLst/>
                <a:cxnLst>
                  <a:cxn ang="0">
                    <a:pos x="T0" y="T1"/>
                  </a:cxn>
                  <a:cxn ang="0">
                    <a:pos x="T2" y="T3"/>
                  </a:cxn>
                  <a:cxn ang="0">
                    <a:pos x="T4" y="T5"/>
                  </a:cxn>
                  <a:cxn ang="0">
                    <a:pos x="T6" y="T7"/>
                  </a:cxn>
                  <a:cxn ang="0">
                    <a:pos x="T8" y="T9"/>
                  </a:cxn>
                </a:cxnLst>
                <a:rect l="0" t="0" r="r" b="b"/>
                <a:pathLst>
                  <a:path w="124" h="124">
                    <a:moveTo>
                      <a:pt x="94" y="124"/>
                    </a:moveTo>
                    <a:lnTo>
                      <a:pt x="124" y="94"/>
                    </a:lnTo>
                    <a:lnTo>
                      <a:pt x="30" y="0"/>
                    </a:lnTo>
                    <a:lnTo>
                      <a:pt x="0" y="30"/>
                    </a:lnTo>
                    <a:lnTo>
                      <a:pt x="94"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Freeform 724">
                <a:extLst>
                  <a:ext uri="{FF2B5EF4-FFF2-40B4-BE49-F238E27FC236}">
                    <a16:creationId xmlns:a16="http://schemas.microsoft.com/office/drawing/2014/main" id="{BAAB2F7D-65C6-491B-BA32-EEB7CBAC8346}"/>
                  </a:ext>
                </a:extLst>
              </p:cNvPr>
              <p:cNvSpPr>
                <a:spLocks/>
              </p:cNvSpPr>
              <p:nvPr userDrawn="1"/>
            </p:nvSpPr>
            <p:spPr bwMode="auto">
              <a:xfrm>
                <a:off x="1481138" y="5130019"/>
                <a:ext cx="941388" cy="944563"/>
              </a:xfrm>
              <a:custGeom>
                <a:avLst/>
                <a:gdLst>
                  <a:gd name="T0" fmla="*/ 256 w 512"/>
                  <a:gd name="T1" fmla="*/ 512 h 512"/>
                  <a:gd name="T2" fmla="*/ 0 w 512"/>
                  <a:gd name="T3" fmla="*/ 256 h 512"/>
                  <a:gd name="T4" fmla="*/ 256 w 512"/>
                  <a:gd name="T5" fmla="*/ 0 h 512"/>
                  <a:gd name="T6" fmla="*/ 256 w 512"/>
                  <a:gd name="T7" fmla="*/ 48 h 512"/>
                  <a:gd name="T8" fmla="*/ 48 w 512"/>
                  <a:gd name="T9" fmla="*/ 256 h 512"/>
                  <a:gd name="T10" fmla="*/ 256 w 512"/>
                  <a:gd name="T11" fmla="*/ 464 h 512"/>
                  <a:gd name="T12" fmla="*/ 46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5"/>
                      <a:pt x="115" y="0"/>
                      <a:pt x="256" y="0"/>
                    </a:cubicBezTo>
                    <a:cubicBezTo>
                      <a:pt x="256" y="48"/>
                      <a:pt x="256" y="48"/>
                      <a:pt x="256" y="48"/>
                    </a:cubicBezTo>
                    <a:cubicBezTo>
                      <a:pt x="141" y="48"/>
                      <a:pt x="48" y="141"/>
                      <a:pt x="48" y="256"/>
                    </a:cubicBezTo>
                    <a:cubicBezTo>
                      <a:pt x="48" y="371"/>
                      <a:pt x="141" y="464"/>
                      <a:pt x="256" y="464"/>
                    </a:cubicBezTo>
                    <a:cubicBezTo>
                      <a:pt x="371" y="464"/>
                      <a:pt x="464" y="371"/>
                      <a:pt x="464" y="256"/>
                    </a:cubicBezTo>
                    <a:cubicBezTo>
                      <a:pt x="512" y="256"/>
                      <a:pt x="512" y="256"/>
                      <a:pt x="512" y="256"/>
                    </a:cubicBezTo>
                    <a:cubicBezTo>
                      <a:pt x="512" y="397"/>
                      <a:pt x="397" y="512"/>
                      <a:pt x="256" y="512"/>
                    </a:cubicBez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431" name="Graphic 430">
              <a:extLst>
                <a:ext uri="{FF2B5EF4-FFF2-40B4-BE49-F238E27FC236}">
                  <a16:creationId xmlns:a16="http://schemas.microsoft.com/office/drawing/2014/main" id="{8052786B-568C-439E-84A8-C3D18BF27E48}"/>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27746" y="5120847"/>
              <a:ext cx="920803" cy="920803"/>
            </a:xfrm>
            <a:prstGeom prst="rect">
              <a:avLst/>
            </a:prstGeom>
          </p:spPr>
        </p:pic>
      </p:grpSp>
    </p:spTree>
    <p:extLst>
      <p:ext uri="{BB962C8B-B14F-4D97-AF65-F5344CB8AC3E}">
        <p14:creationId xmlns:p14="http://schemas.microsoft.com/office/powerpoint/2010/main" val="28026670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0">
          <p15:clr>
            <a:srgbClr val="5ACBF0"/>
          </p15:clr>
        </p15:guide>
        <p15:guide id="4" orient="horz" pos="2505">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D26232FF-FB3E-4149-82CC-DC61DDBBA916}"/>
              </a:ext>
            </a:extLst>
          </p:cNvPr>
          <p:cNvGrpSpPr/>
          <p:nvPr userDrawn="1"/>
        </p:nvGrpSpPr>
        <p:grpSpPr>
          <a:xfrm>
            <a:off x="466726" y="242892"/>
            <a:ext cx="11252204" cy="6613667"/>
            <a:chOff x="466726" y="242892"/>
            <a:chExt cx="11252204" cy="6613667"/>
          </a:xfrm>
        </p:grpSpPr>
        <p:sp>
          <p:nvSpPr>
            <p:cNvPr id="13" name="Oval 5">
              <a:extLst>
                <a:ext uri="{FF2B5EF4-FFF2-40B4-BE49-F238E27FC236}">
                  <a16:creationId xmlns:a16="http://schemas.microsoft.com/office/drawing/2014/main" id="{D51C570B-679E-401D-856C-86547288CAF1}"/>
                </a:ext>
              </a:extLst>
            </p:cNvPr>
            <p:cNvSpPr>
              <a:spLocks noChangeArrowheads="1"/>
            </p:cNvSpPr>
            <p:nvPr userDrawn="1"/>
          </p:nvSpPr>
          <p:spPr bwMode="auto">
            <a:xfrm>
              <a:off x="46672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6">
              <a:extLst>
                <a:ext uri="{FF2B5EF4-FFF2-40B4-BE49-F238E27FC236}">
                  <a16:creationId xmlns:a16="http://schemas.microsoft.com/office/drawing/2014/main" id="{0E347E46-4E6E-4E14-8660-5C88414796B5}"/>
                </a:ext>
              </a:extLst>
            </p:cNvPr>
            <p:cNvSpPr>
              <a:spLocks noChangeArrowheads="1"/>
            </p:cNvSpPr>
            <p:nvPr userDrawn="1"/>
          </p:nvSpPr>
          <p:spPr bwMode="auto">
            <a:xfrm>
              <a:off x="97790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Oval 7">
              <a:extLst>
                <a:ext uri="{FF2B5EF4-FFF2-40B4-BE49-F238E27FC236}">
                  <a16:creationId xmlns:a16="http://schemas.microsoft.com/office/drawing/2014/main" id="{47532C77-145A-44DF-8EAF-6C38A3ECC1DA}"/>
                </a:ext>
              </a:extLst>
            </p:cNvPr>
            <p:cNvSpPr>
              <a:spLocks noChangeArrowheads="1"/>
            </p:cNvSpPr>
            <p:nvPr userDrawn="1"/>
          </p:nvSpPr>
          <p:spPr bwMode="auto">
            <a:xfrm>
              <a:off x="148748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8">
              <a:extLst>
                <a:ext uri="{FF2B5EF4-FFF2-40B4-BE49-F238E27FC236}">
                  <a16:creationId xmlns:a16="http://schemas.microsoft.com/office/drawing/2014/main" id="{CBE7AAAC-1434-4C6A-BD6B-28772B825D7F}"/>
                </a:ext>
              </a:extLst>
            </p:cNvPr>
            <p:cNvSpPr>
              <a:spLocks noChangeArrowheads="1"/>
            </p:cNvSpPr>
            <p:nvPr userDrawn="1"/>
          </p:nvSpPr>
          <p:spPr bwMode="auto">
            <a:xfrm>
              <a:off x="199866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9">
              <a:extLst>
                <a:ext uri="{FF2B5EF4-FFF2-40B4-BE49-F238E27FC236}">
                  <a16:creationId xmlns:a16="http://schemas.microsoft.com/office/drawing/2014/main" id="{0FF2C972-E81B-4F13-BEA0-8F9A4E3CC85B}"/>
                </a:ext>
              </a:extLst>
            </p:cNvPr>
            <p:cNvSpPr>
              <a:spLocks noChangeArrowheads="1"/>
            </p:cNvSpPr>
            <p:nvPr userDrawn="1"/>
          </p:nvSpPr>
          <p:spPr bwMode="auto">
            <a:xfrm>
              <a:off x="250983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10">
              <a:extLst>
                <a:ext uri="{FF2B5EF4-FFF2-40B4-BE49-F238E27FC236}">
                  <a16:creationId xmlns:a16="http://schemas.microsoft.com/office/drawing/2014/main" id="{0EDA1300-52AE-42A0-9218-6E8FF403BB66}"/>
                </a:ext>
              </a:extLst>
            </p:cNvPr>
            <p:cNvSpPr>
              <a:spLocks noChangeArrowheads="1"/>
            </p:cNvSpPr>
            <p:nvPr userDrawn="1"/>
          </p:nvSpPr>
          <p:spPr bwMode="auto">
            <a:xfrm>
              <a:off x="301942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11">
              <a:extLst>
                <a:ext uri="{FF2B5EF4-FFF2-40B4-BE49-F238E27FC236}">
                  <a16:creationId xmlns:a16="http://schemas.microsoft.com/office/drawing/2014/main" id="{3968ACAF-BA86-4242-AC36-D439AEF8B446}"/>
                </a:ext>
              </a:extLst>
            </p:cNvPr>
            <p:cNvSpPr>
              <a:spLocks noChangeArrowheads="1"/>
            </p:cNvSpPr>
            <p:nvPr userDrawn="1"/>
          </p:nvSpPr>
          <p:spPr bwMode="auto">
            <a:xfrm>
              <a:off x="35290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12">
              <a:extLst>
                <a:ext uri="{FF2B5EF4-FFF2-40B4-BE49-F238E27FC236}">
                  <a16:creationId xmlns:a16="http://schemas.microsoft.com/office/drawing/2014/main" id="{68F31266-5DCA-4624-8D68-6C24D5DE661F}"/>
                </a:ext>
              </a:extLst>
            </p:cNvPr>
            <p:cNvSpPr>
              <a:spLocks noChangeArrowheads="1"/>
            </p:cNvSpPr>
            <p:nvPr userDrawn="1"/>
          </p:nvSpPr>
          <p:spPr bwMode="auto">
            <a:xfrm>
              <a:off x="404019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13">
              <a:extLst>
                <a:ext uri="{FF2B5EF4-FFF2-40B4-BE49-F238E27FC236}">
                  <a16:creationId xmlns:a16="http://schemas.microsoft.com/office/drawing/2014/main" id="{9413941B-CA1A-43F1-9D24-D542746CD898}"/>
                </a:ext>
              </a:extLst>
            </p:cNvPr>
            <p:cNvSpPr>
              <a:spLocks noChangeArrowheads="1"/>
            </p:cNvSpPr>
            <p:nvPr userDrawn="1"/>
          </p:nvSpPr>
          <p:spPr bwMode="auto">
            <a:xfrm>
              <a:off x="455136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14">
              <a:extLst>
                <a:ext uri="{FF2B5EF4-FFF2-40B4-BE49-F238E27FC236}">
                  <a16:creationId xmlns:a16="http://schemas.microsoft.com/office/drawing/2014/main" id="{68B00383-096C-46AD-93BF-BBCBCDE7FD4F}"/>
                </a:ext>
              </a:extLst>
            </p:cNvPr>
            <p:cNvSpPr>
              <a:spLocks noChangeArrowheads="1"/>
            </p:cNvSpPr>
            <p:nvPr userDrawn="1"/>
          </p:nvSpPr>
          <p:spPr bwMode="auto">
            <a:xfrm>
              <a:off x="506254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15">
              <a:extLst>
                <a:ext uri="{FF2B5EF4-FFF2-40B4-BE49-F238E27FC236}">
                  <a16:creationId xmlns:a16="http://schemas.microsoft.com/office/drawing/2014/main" id="{52CD2BAC-1677-469B-BB89-4706B82E1DDF}"/>
                </a:ext>
              </a:extLst>
            </p:cNvPr>
            <p:cNvSpPr>
              <a:spLocks noChangeArrowheads="1"/>
            </p:cNvSpPr>
            <p:nvPr userDrawn="1"/>
          </p:nvSpPr>
          <p:spPr bwMode="auto">
            <a:xfrm>
              <a:off x="5570540"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16">
              <a:extLst>
                <a:ext uri="{FF2B5EF4-FFF2-40B4-BE49-F238E27FC236}">
                  <a16:creationId xmlns:a16="http://schemas.microsoft.com/office/drawing/2014/main" id="{741F50C4-4211-4930-A854-E9AAFB2CBD89}"/>
                </a:ext>
              </a:extLst>
            </p:cNvPr>
            <p:cNvSpPr>
              <a:spLocks noChangeArrowheads="1"/>
            </p:cNvSpPr>
            <p:nvPr userDrawn="1"/>
          </p:nvSpPr>
          <p:spPr bwMode="auto">
            <a:xfrm>
              <a:off x="608171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17">
              <a:extLst>
                <a:ext uri="{FF2B5EF4-FFF2-40B4-BE49-F238E27FC236}">
                  <a16:creationId xmlns:a16="http://schemas.microsoft.com/office/drawing/2014/main" id="{E0F2C669-85D6-40BD-8E66-ED4C26DDC96A}"/>
                </a:ext>
              </a:extLst>
            </p:cNvPr>
            <p:cNvSpPr>
              <a:spLocks noChangeArrowheads="1"/>
            </p:cNvSpPr>
            <p:nvPr userDrawn="1"/>
          </p:nvSpPr>
          <p:spPr bwMode="auto">
            <a:xfrm>
              <a:off x="6592891"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8">
              <a:extLst>
                <a:ext uri="{FF2B5EF4-FFF2-40B4-BE49-F238E27FC236}">
                  <a16:creationId xmlns:a16="http://schemas.microsoft.com/office/drawing/2014/main" id="{F14658C3-7237-492C-9205-2A2146F4960B}"/>
                </a:ext>
              </a:extLst>
            </p:cNvPr>
            <p:cNvSpPr>
              <a:spLocks noChangeArrowheads="1"/>
            </p:cNvSpPr>
            <p:nvPr userDrawn="1"/>
          </p:nvSpPr>
          <p:spPr bwMode="auto">
            <a:xfrm>
              <a:off x="7102478"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19">
              <a:extLst>
                <a:ext uri="{FF2B5EF4-FFF2-40B4-BE49-F238E27FC236}">
                  <a16:creationId xmlns:a16="http://schemas.microsoft.com/office/drawing/2014/main" id="{6CBAA63A-78AB-492C-9AA5-5CE305AF2369}"/>
                </a:ext>
              </a:extLst>
            </p:cNvPr>
            <p:cNvSpPr>
              <a:spLocks noChangeArrowheads="1"/>
            </p:cNvSpPr>
            <p:nvPr userDrawn="1"/>
          </p:nvSpPr>
          <p:spPr bwMode="auto">
            <a:xfrm>
              <a:off x="7612066"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20">
              <a:extLst>
                <a:ext uri="{FF2B5EF4-FFF2-40B4-BE49-F238E27FC236}">
                  <a16:creationId xmlns:a16="http://schemas.microsoft.com/office/drawing/2014/main" id="{234DFC0E-725E-4375-95B1-17F480A6242A}"/>
                </a:ext>
              </a:extLst>
            </p:cNvPr>
            <p:cNvSpPr>
              <a:spLocks noChangeArrowheads="1"/>
            </p:cNvSpPr>
            <p:nvPr userDrawn="1"/>
          </p:nvSpPr>
          <p:spPr bwMode="auto">
            <a:xfrm>
              <a:off x="8123241"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21">
              <a:extLst>
                <a:ext uri="{FF2B5EF4-FFF2-40B4-BE49-F238E27FC236}">
                  <a16:creationId xmlns:a16="http://schemas.microsoft.com/office/drawing/2014/main" id="{A2EE69DD-0C39-4052-AEF7-F8113171D086}"/>
                </a:ext>
              </a:extLst>
            </p:cNvPr>
            <p:cNvSpPr>
              <a:spLocks noChangeArrowheads="1"/>
            </p:cNvSpPr>
            <p:nvPr userDrawn="1"/>
          </p:nvSpPr>
          <p:spPr bwMode="auto">
            <a:xfrm>
              <a:off x="8634416"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22">
              <a:extLst>
                <a:ext uri="{FF2B5EF4-FFF2-40B4-BE49-F238E27FC236}">
                  <a16:creationId xmlns:a16="http://schemas.microsoft.com/office/drawing/2014/main" id="{D57BD4D4-E819-4368-976A-AD1212C7153B}"/>
                </a:ext>
              </a:extLst>
            </p:cNvPr>
            <p:cNvSpPr>
              <a:spLocks noChangeArrowheads="1"/>
            </p:cNvSpPr>
            <p:nvPr userDrawn="1"/>
          </p:nvSpPr>
          <p:spPr bwMode="auto">
            <a:xfrm>
              <a:off x="9144004"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23">
              <a:extLst>
                <a:ext uri="{FF2B5EF4-FFF2-40B4-BE49-F238E27FC236}">
                  <a16:creationId xmlns:a16="http://schemas.microsoft.com/office/drawing/2014/main" id="{F9795B7D-F475-4CEF-B573-69D22BA4E7FC}"/>
                </a:ext>
              </a:extLst>
            </p:cNvPr>
            <p:cNvSpPr>
              <a:spLocks noChangeArrowheads="1"/>
            </p:cNvSpPr>
            <p:nvPr userDrawn="1"/>
          </p:nvSpPr>
          <p:spPr bwMode="auto">
            <a:xfrm>
              <a:off x="9655179"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Oval 24">
              <a:extLst>
                <a:ext uri="{FF2B5EF4-FFF2-40B4-BE49-F238E27FC236}">
                  <a16:creationId xmlns:a16="http://schemas.microsoft.com/office/drawing/2014/main" id="{4AE2C041-F87A-4CD2-93FF-369DBDC60FA6}"/>
                </a:ext>
              </a:extLst>
            </p:cNvPr>
            <p:cNvSpPr>
              <a:spLocks noChangeArrowheads="1"/>
            </p:cNvSpPr>
            <p:nvPr userDrawn="1"/>
          </p:nvSpPr>
          <p:spPr bwMode="auto">
            <a:xfrm>
              <a:off x="10164767"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25">
              <a:extLst>
                <a:ext uri="{FF2B5EF4-FFF2-40B4-BE49-F238E27FC236}">
                  <a16:creationId xmlns:a16="http://schemas.microsoft.com/office/drawing/2014/main" id="{572B0847-6A50-4122-9565-CE1F1FAA6A81}"/>
                </a:ext>
              </a:extLst>
            </p:cNvPr>
            <p:cNvSpPr>
              <a:spLocks noChangeArrowheads="1"/>
            </p:cNvSpPr>
            <p:nvPr userDrawn="1"/>
          </p:nvSpPr>
          <p:spPr bwMode="auto">
            <a:xfrm>
              <a:off x="10675942" y="792179"/>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Oval 26">
              <a:extLst>
                <a:ext uri="{FF2B5EF4-FFF2-40B4-BE49-F238E27FC236}">
                  <a16:creationId xmlns:a16="http://schemas.microsoft.com/office/drawing/2014/main" id="{98409F99-071C-4282-BC72-25D3E1C6256F}"/>
                </a:ext>
              </a:extLst>
            </p:cNvPr>
            <p:cNvSpPr>
              <a:spLocks noChangeArrowheads="1"/>
            </p:cNvSpPr>
            <p:nvPr userDrawn="1"/>
          </p:nvSpPr>
          <p:spPr bwMode="auto">
            <a:xfrm>
              <a:off x="11185530"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27">
              <a:extLst>
                <a:ext uri="{FF2B5EF4-FFF2-40B4-BE49-F238E27FC236}">
                  <a16:creationId xmlns:a16="http://schemas.microsoft.com/office/drawing/2014/main" id="{275300D6-1A54-4C9F-A776-8E9BEFC94C66}"/>
                </a:ext>
              </a:extLst>
            </p:cNvPr>
            <p:cNvSpPr>
              <a:spLocks noChangeArrowheads="1"/>
            </p:cNvSpPr>
            <p:nvPr userDrawn="1"/>
          </p:nvSpPr>
          <p:spPr bwMode="auto">
            <a:xfrm>
              <a:off x="11696705" y="792179"/>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28">
              <a:extLst>
                <a:ext uri="{FF2B5EF4-FFF2-40B4-BE49-F238E27FC236}">
                  <a16:creationId xmlns:a16="http://schemas.microsoft.com/office/drawing/2014/main" id="{C6650615-E842-4D85-8992-31813438085D}"/>
                </a:ext>
              </a:extLst>
            </p:cNvPr>
            <p:cNvSpPr>
              <a:spLocks noChangeArrowheads="1"/>
            </p:cNvSpPr>
            <p:nvPr userDrawn="1"/>
          </p:nvSpPr>
          <p:spPr bwMode="auto">
            <a:xfrm>
              <a:off x="46672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29">
              <a:extLst>
                <a:ext uri="{FF2B5EF4-FFF2-40B4-BE49-F238E27FC236}">
                  <a16:creationId xmlns:a16="http://schemas.microsoft.com/office/drawing/2014/main" id="{E65F56AE-CFA1-4CB2-B5A0-F425A09EA300}"/>
                </a:ext>
              </a:extLst>
            </p:cNvPr>
            <p:cNvSpPr>
              <a:spLocks noChangeArrowheads="1"/>
            </p:cNvSpPr>
            <p:nvPr userDrawn="1"/>
          </p:nvSpPr>
          <p:spPr bwMode="auto">
            <a:xfrm>
              <a:off x="97790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30">
              <a:extLst>
                <a:ext uri="{FF2B5EF4-FFF2-40B4-BE49-F238E27FC236}">
                  <a16:creationId xmlns:a16="http://schemas.microsoft.com/office/drawing/2014/main" id="{ABFEE23E-8E00-4811-AA75-30C0B18D2694}"/>
                </a:ext>
              </a:extLst>
            </p:cNvPr>
            <p:cNvSpPr>
              <a:spLocks noChangeArrowheads="1"/>
            </p:cNvSpPr>
            <p:nvPr userDrawn="1"/>
          </p:nvSpPr>
          <p:spPr bwMode="auto">
            <a:xfrm>
              <a:off x="148748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Oval 31">
              <a:extLst>
                <a:ext uri="{FF2B5EF4-FFF2-40B4-BE49-F238E27FC236}">
                  <a16:creationId xmlns:a16="http://schemas.microsoft.com/office/drawing/2014/main" id="{D768A71D-0884-4CE8-9BB2-CFC562834CA0}"/>
                </a:ext>
              </a:extLst>
            </p:cNvPr>
            <p:cNvSpPr>
              <a:spLocks noChangeArrowheads="1"/>
            </p:cNvSpPr>
            <p:nvPr userDrawn="1"/>
          </p:nvSpPr>
          <p:spPr bwMode="auto">
            <a:xfrm>
              <a:off x="199866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32">
              <a:extLst>
                <a:ext uri="{FF2B5EF4-FFF2-40B4-BE49-F238E27FC236}">
                  <a16:creationId xmlns:a16="http://schemas.microsoft.com/office/drawing/2014/main" id="{9BCCFBD7-81C3-41CD-8021-7D109512B67D}"/>
                </a:ext>
              </a:extLst>
            </p:cNvPr>
            <p:cNvSpPr>
              <a:spLocks noChangeArrowheads="1"/>
            </p:cNvSpPr>
            <p:nvPr userDrawn="1"/>
          </p:nvSpPr>
          <p:spPr bwMode="auto">
            <a:xfrm>
              <a:off x="250983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33">
              <a:extLst>
                <a:ext uri="{FF2B5EF4-FFF2-40B4-BE49-F238E27FC236}">
                  <a16:creationId xmlns:a16="http://schemas.microsoft.com/office/drawing/2014/main" id="{8D47D4CA-834E-4B41-B468-D73E78154A50}"/>
                </a:ext>
              </a:extLst>
            </p:cNvPr>
            <p:cNvSpPr>
              <a:spLocks noChangeArrowheads="1"/>
            </p:cNvSpPr>
            <p:nvPr userDrawn="1"/>
          </p:nvSpPr>
          <p:spPr bwMode="auto">
            <a:xfrm>
              <a:off x="301942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34">
              <a:extLst>
                <a:ext uri="{FF2B5EF4-FFF2-40B4-BE49-F238E27FC236}">
                  <a16:creationId xmlns:a16="http://schemas.microsoft.com/office/drawing/2014/main" id="{FED103EF-4E42-43DB-834F-75C59A138373}"/>
                </a:ext>
              </a:extLst>
            </p:cNvPr>
            <p:cNvSpPr>
              <a:spLocks noChangeArrowheads="1"/>
            </p:cNvSpPr>
            <p:nvPr userDrawn="1"/>
          </p:nvSpPr>
          <p:spPr bwMode="auto">
            <a:xfrm>
              <a:off x="35290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35">
              <a:extLst>
                <a:ext uri="{FF2B5EF4-FFF2-40B4-BE49-F238E27FC236}">
                  <a16:creationId xmlns:a16="http://schemas.microsoft.com/office/drawing/2014/main" id="{498157B5-65AE-4E7D-BBC5-917A399218E8}"/>
                </a:ext>
              </a:extLst>
            </p:cNvPr>
            <p:cNvSpPr>
              <a:spLocks noChangeArrowheads="1"/>
            </p:cNvSpPr>
            <p:nvPr userDrawn="1"/>
          </p:nvSpPr>
          <p:spPr bwMode="auto">
            <a:xfrm>
              <a:off x="404019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Oval 36">
              <a:extLst>
                <a:ext uri="{FF2B5EF4-FFF2-40B4-BE49-F238E27FC236}">
                  <a16:creationId xmlns:a16="http://schemas.microsoft.com/office/drawing/2014/main" id="{8CF9CEB7-E7AB-4657-A46E-5FF02D198C40}"/>
                </a:ext>
              </a:extLst>
            </p:cNvPr>
            <p:cNvSpPr>
              <a:spLocks noChangeArrowheads="1"/>
            </p:cNvSpPr>
            <p:nvPr userDrawn="1"/>
          </p:nvSpPr>
          <p:spPr bwMode="auto">
            <a:xfrm>
              <a:off x="455136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37">
              <a:extLst>
                <a:ext uri="{FF2B5EF4-FFF2-40B4-BE49-F238E27FC236}">
                  <a16:creationId xmlns:a16="http://schemas.microsoft.com/office/drawing/2014/main" id="{78F16676-F294-44E4-A63F-B405929A1766}"/>
                </a:ext>
              </a:extLst>
            </p:cNvPr>
            <p:cNvSpPr>
              <a:spLocks noChangeArrowheads="1"/>
            </p:cNvSpPr>
            <p:nvPr userDrawn="1"/>
          </p:nvSpPr>
          <p:spPr bwMode="auto">
            <a:xfrm>
              <a:off x="506254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Oval 38">
              <a:extLst>
                <a:ext uri="{FF2B5EF4-FFF2-40B4-BE49-F238E27FC236}">
                  <a16:creationId xmlns:a16="http://schemas.microsoft.com/office/drawing/2014/main" id="{456A52E4-5CAF-4EB6-87F3-CC3282FA7C9D}"/>
                </a:ext>
              </a:extLst>
            </p:cNvPr>
            <p:cNvSpPr>
              <a:spLocks noChangeArrowheads="1"/>
            </p:cNvSpPr>
            <p:nvPr userDrawn="1"/>
          </p:nvSpPr>
          <p:spPr bwMode="auto">
            <a:xfrm>
              <a:off x="5570540"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Oval 39">
              <a:extLst>
                <a:ext uri="{FF2B5EF4-FFF2-40B4-BE49-F238E27FC236}">
                  <a16:creationId xmlns:a16="http://schemas.microsoft.com/office/drawing/2014/main" id="{9235AF7F-40CB-49A5-8CFF-F9AC043C793F}"/>
                </a:ext>
              </a:extLst>
            </p:cNvPr>
            <p:cNvSpPr>
              <a:spLocks noChangeArrowheads="1"/>
            </p:cNvSpPr>
            <p:nvPr userDrawn="1"/>
          </p:nvSpPr>
          <p:spPr bwMode="auto">
            <a:xfrm>
              <a:off x="608171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40">
              <a:extLst>
                <a:ext uri="{FF2B5EF4-FFF2-40B4-BE49-F238E27FC236}">
                  <a16:creationId xmlns:a16="http://schemas.microsoft.com/office/drawing/2014/main" id="{1CBF4F5E-2862-47AD-B0F2-F851FA463E60}"/>
                </a:ext>
              </a:extLst>
            </p:cNvPr>
            <p:cNvSpPr>
              <a:spLocks noChangeArrowheads="1"/>
            </p:cNvSpPr>
            <p:nvPr userDrawn="1"/>
          </p:nvSpPr>
          <p:spPr bwMode="auto">
            <a:xfrm>
              <a:off x="6592891"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1">
              <a:extLst>
                <a:ext uri="{FF2B5EF4-FFF2-40B4-BE49-F238E27FC236}">
                  <a16:creationId xmlns:a16="http://schemas.microsoft.com/office/drawing/2014/main" id="{C47F8302-8D91-4A06-A0B0-B3E3BAC16FC1}"/>
                </a:ext>
              </a:extLst>
            </p:cNvPr>
            <p:cNvSpPr>
              <a:spLocks noChangeArrowheads="1"/>
            </p:cNvSpPr>
            <p:nvPr userDrawn="1"/>
          </p:nvSpPr>
          <p:spPr bwMode="auto">
            <a:xfrm>
              <a:off x="7102478"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Oval 42">
              <a:extLst>
                <a:ext uri="{FF2B5EF4-FFF2-40B4-BE49-F238E27FC236}">
                  <a16:creationId xmlns:a16="http://schemas.microsoft.com/office/drawing/2014/main" id="{2724F67F-E525-4E98-A15A-8A13C1335D4B}"/>
                </a:ext>
              </a:extLst>
            </p:cNvPr>
            <p:cNvSpPr>
              <a:spLocks noChangeArrowheads="1"/>
            </p:cNvSpPr>
            <p:nvPr userDrawn="1"/>
          </p:nvSpPr>
          <p:spPr bwMode="auto">
            <a:xfrm>
              <a:off x="7612066"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Oval 43">
              <a:extLst>
                <a:ext uri="{FF2B5EF4-FFF2-40B4-BE49-F238E27FC236}">
                  <a16:creationId xmlns:a16="http://schemas.microsoft.com/office/drawing/2014/main" id="{29F09104-6040-4DC5-BBB1-B41BEF712E37}"/>
                </a:ext>
              </a:extLst>
            </p:cNvPr>
            <p:cNvSpPr>
              <a:spLocks noChangeArrowheads="1"/>
            </p:cNvSpPr>
            <p:nvPr userDrawn="1"/>
          </p:nvSpPr>
          <p:spPr bwMode="auto">
            <a:xfrm>
              <a:off x="8123241"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4">
              <a:extLst>
                <a:ext uri="{FF2B5EF4-FFF2-40B4-BE49-F238E27FC236}">
                  <a16:creationId xmlns:a16="http://schemas.microsoft.com/office/drawing/2014/main" id="{8472AE9D-6426-4862-891E-A9B8BFF44885}"/>
                </a:ext>
              </a:extLst>
            </p:cNvPr>
            <p:cNvSpPr>
              <a:spLocks noChangeArrowheads="1"/>
            </p:cNvSpPr>
            <p:nvPr userDrawn="1"/>
          </p:nvSpPr>
          <p:spPr bwMode="auto">
            <a:xfrm>
              <a:off x="8634416"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45">
              <a:extLst>
                <a:ext uri="{FF2B5EF4-FFF2-40B4-BE49-F238E27FC236}">
                  <a16:creationId xmlns:a16="http://schemas.microsoft.com/office/drawing/2014/main" id="{4B1D0B34-DBA8-4E1C-AFB5-AB0019A6E10B}"/>
                </a:ext>
              </a:extLst>
            </p:cNvPr>
            <p:cNvSpPr>
              <a:spLocks noChangeArrowheads="1"/>
            </p:cNvSpPr>
            <p:nvPr userDrawn="1"/>
          </p:nvSpPr>
          <p:spPr bwMode="auto">
            <a:xfrm>
              <a:off x="9144004"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Oval 46">
              <a:extLst>
                <a:ext uri="{FF2B5EF4-FFF2-40B4-BE49-F238E27FC236}">
                  <a16:creationId xmlns:a16="http://schemas.microsoft.com/office/drawing/2014/main" id="{C7381C7A-BD8E-4FE5-8B44-D562439FA257}"/>
                </a:ext>
              </a:extLst>
            </p:cNvPr>
            <p:cNvSpPr>
              <a:spLocks noChangeArrowheads="1"/>
            </p:cNvSpPr>
            <p:nvPr userDrawn="1"/>
          </p:nvSpPr>
          <p:spPr bwMode="auto">
            <a:xfrm>
              <a:off x="9655179"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Oval 47">
              <a:extLst>
                <a:ext uri="{FF2B5EF4-FFF2-40B4-BE49-F238E27FC236}">
                  <a16:creationId xmlns:a16="http://schemas.microsoft.com/office/drawing/2014/main" id="{7CFD5F38-A4A2-4F16-88FB-6578B89F8144}"/>
                </a:ext>
              </a:extLst>
            </p:cNvPr>
            <p:cNvSpPr>
              <a:spLocks noChangeArrowheads="1"/>
            </p:cNvSpPr>
            <p:nvPr userDrawn="1"/>
          </p:nvSpPr>
          <p:spPr bwMode="auto">
            <a:xfrm>
              <a:off x="10164767"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48">
              <a:extLst>
                <a:ext uri="{FF2B5EF4-FFF2-40B4-BE49-F238E27FC236}">
                  <a16:creationId xmlns:a16="http://schemas.microsoft.com/office/drawing/2014/main" id="{40EA7972-88F0-4213-8EA7-CAE0E4B78416}"/>
                </a:ext>
              </a:extLst>
            </p:cNvPr>
            <p:cNvSpPr>
              <a:spLocks noChangeArrowheads="1"/>
            </p:cNvSpPr>
            <p:nvPr userDrawn="1"/>
          </p:nvSpPr>
          <p:spPr bwMode="auto">
            <a:xfrm>
              <a:off x="10675942" y="242892"/>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9">
              <a:extLst>
                <a:ext uri="{FF2B5EF4-FFF2-40B4-BE49-F238E27FC236}">
                  <a16:creationId xmlns:a16="http://schemas.microsoft.com/office/drawing/2014/main" id="{0513023A-DD89-426F-BA0B-57C695621B73}"/>
                </a:ext>
              </a:extLst>
            </p:cNvPr>
            <p:cNvSpPr>
              <a:spLocks noChangeArrowheads="1"/>
            </p:cNvSpPr>
            <p:nvPr userDrawn="1"/>
          </p:nvSpPr>
          <p:spPr bwMode="auto">
            <a:xfrm>
              <a:off x="11185530"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50">
              <a:extLst>
                <a:ext uri="{FF2B5EF4-FFF2-40B4-BE49-F238E27FC236}">
                  <a16:creationId xmlns:a16="http://schemas.microsoft.com/office/drawing/2014/main" id="{E19371FE-F811-4ED1-ADB2-0E51244485B0}"/>
                </a:ext>
              </a:extLst>
            </p:cNvPr>
            <p:cNvSpPr>
              <a:spLocks noChangeArrowheads="1"/>
            </p:cNvSpPr>
            <p:nvPr userDrawn="1"/>
          </p:nvSpPr>
          <p:spPr bwMode="auto">
            <a:xfrm>
              <a:off x="11696705" y="242892"/>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Oval 51">
              <a:extLst>
                <a:ext uri="{FF2B5EF4-FFF2-40B4-BE49-F238E27FC236}">
                  <a16:creationId xmlns:a16="http://schemas.microsoft.com/office/drawing/2014/main" id="{92B7839F-5324-4681-96BF-40DD61EE744F}"/>
                </a:ext>
              </a:extLst>
            </p:cNvPr>
            <p:cNvSpPr>
              <a:spLocks noChangeArrowheads="1"/>
            </p:cNvSpPr>
            <p:nvPr userDrawn="1"/>
          </p:nvSpPr>
          <p:spPr bwMode="auto">
            <a:xfrm>
              <a:off x="46672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Oval 52">
              <a:extLst>
                <a:ext uri="{FF2B5EF4-FFF2-40B4-BE49-F238E27FC236}">
                  <a16:creationId xmlns:a16="http://schemas.microsoft.com/office/drawing/2014/main" id="{71E083B8-C3BB-4EAA-B539-1F87E08BDC2E}"/>
                </a:ext>
              </a:extLst>
            </p:cNvPr>
            <p:cNvSpPr>
              <a:spLocks noChangeArrowheads="1"/>
            </p:cNvSpPr>
            <p:nvPr userDrawn="1"/>
          </p:nvSpPr>
          <p:spPr bwMode="auto">
            <a:xfrm>
              <a:off x="97790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53">
              <a:extLst>
                <a:ext uri="{FF2B5EF4-FFF2-40B4-BE49-F238E27FC236}">
                  <a16:creationId xmlns:a16="http://schemas.microsoft.com/office/drawing/2014/main" id="{CF904C0D-CECA-4070-BBE4-0B11647AAFA5}"/>
                </a:ext>
              </a:extLst>
            </p:cNvPr>
            <p:cNvSpPr>
              <a:spLocks noChangeArrowheads="1"/>
            </p:cNvSpPr>
            <p:nvPr userDrawn="1"/>
          </p:nvSpPr>
          <p:spPr bwMode="auto">
            <a:xfrm>
              <a:off x="148748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54">
              <a:extLst>
                <a:ext uri="{FF2B5EF4-FFF2-40B4-BE49-F238E27FC236}">
                  <a16:creationId xmlns:a16="http://schemas.microsoft.com/office/drawing/2014/main" id="{E63E4603-CAE7-4BCA-8DCB-DE5ECA155272}"/>
                </a:ext>
              </a:extLst>
            </p:cNvPr>
            <p:cNvSpPr>
              <a:spLocks noChangeArrowheads="1"/>
            </p:cNvSpPr>
            <p:nvPr userDrawn="1"/>
          </p:nvSpPr>
          <p:spPr bwMode="auto">
            <a:xfrm>
              <a:off x="199866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55">
              <a:extLst>
                <a:ext uri="{FF2B5EF4-FFF2-40B4-BE49-F238E27FC236}">
                  <a16:creationId xmlns:a16="http://schemas.microsoft.com/office/drawing/2014/main" id="{E9B94F39-9436-4BB0-8B49-2508E4E7A366}"/>
                </a:ext>
              </a:extLst>
            </p:cNvPr>
            <p:cNvSpPr>
              <a:spLocks noChangeArrowheads="1"/>
            </p:cNvSpPr>
            <p:nvPr userDrawn="1"/>
          </p:nvSpPr>
          <p:spPr bwMode="auto">
            <a:xfrm>
              <a:off x="250983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56">
              <a:extLst>
                <a:ext uri="{FF2B5EF4-FFF2-40B4-BE49-F238E27FC236}">
                  <a16:creationId xmlns:a16="http://schemas.microsoft.com/office/drawing/2014/main" id="{24BA5816-70CB-4BFD-9C75-828DB1A3927E}"/>
                </a:ext>
              </a:extLst>
            </p:cNvPr>
            <p:cNvSpPr>
              <a:spLocks noChangeArrowheads="1"/>
            </p:cNvSpPr>
            <p:nvPr userDrawn="1"/>
          </p:nvSpPr>
          <p:spPr bwMode="auto">
            <a:xfrm>
              <a:off x="301942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57">
              <a:extLst>
                <a:ext uri="{FF2B5EF4-FFF2-40B4-BE49-F238E27FC236}">
                  <a16:creationId xmlns:a16="http://schemas.microsoft.com/office/drawing/2014/main" id="{760AA584-254B-434E-9E8E-54E2183C0629}"/>
                </a:ext>
              </a:extLst>
            </p:cNvPr>
            <p:cNvSpPr>
              <a:spLocks noChangeArrowheads="1"/>
            </p:cNvSpPr>
            <p:nvPr userDrawn="1"/>
          </p:nvSpPr>
          <p:spPr bwMode="auto">
            <a:xfrm>
              <a:off x="35290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58">
              <a:extLst>
                <a:ext uri="{FF2B5EF4-FFF2-40B4-BE49-F238E27FC236}">
                  <a16:creationId xmlns:a16="http://schemas.microsoft.com/office/drawing/2014/main" id="{7272352F-FBF0-4E1C-9576-A6DEE34329FA}"/>
                </a:ext>
              </a:extLst>
            </p:cNvPr>
            <p:cNvSpPr>
              <a:spLocks noChangeArrowheads="1"/>
            </p:cNvSpPr>
            <p:nvPr userDrawn="1"/>
          </p:nvSpPr>
          <p:spPr bwMode="auto">
            <a:xfrm>
              <a:off x="404019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59">
              <a:extLst>
                <a:ext uri="{FF2B5EF4-FFF2-40B4-BE49-F238E27FC236}">
                  <a16:creationId xmlns:a16="http://schemas.microsoft.com/office/drawing/2014/main" id="{75963541-B288-49ED-9965-E5F5D3745C52}"/>
                </a:ext>
              </a:extLst>
            </p:cNvPr>
            <p:cNvSpPr>
              <a:spLocks noChangeArrowheads="1"/>
            </p:cNvSpPr>
            <p:nvPr userDrawn="1"/>
          </p:nvSpPr>
          <p:spPr bwMode="auto">
            <a:xfrm>
              <a:off x="455136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60">
              <a:extLst>
                <a:ext uri="{FF2B5EF4-FFF2-40B4-BE49-F238E27FC236}">
                  <a16:creationId xmlns:a16="http://schemas.microsoft.com/office/drawing/2014/main" id="{4C76126E-7DE9-413E-AFB5-CE4D41F08812}"/>
                </a:ext>
              </a:extLst>
            </p:cNvPr>
            <p:cNvSpPr>
              <a:spLocks noChangeArrowheads="1"/>
            </p:cNvSpPr>
            <p:nvPr userDrawn="1"/>
          </p:nvSpPr>
          <p:spPr bwMode="auto">
            <a:xfrm>
              <a:off x="506254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61">
              <a:extLst>
                <a:ext uri="{FF2B5EF4-FFF2-40B4-BE49-F238E27FC236}">
                  <a16:creationId xmlns:a16="http://schemas.microsoft.com/office/drawing/2014/main" id="{C1DFDAE0-6DE7-41D1-BB78-456F7637C771}"/>
                </a:ext>
              </a:extLst>
            </p:cNvPr>
            <p:cNvSpPr>
              <a:spLocks noChangeArrowheads="1"/>
            </p:cNvSpPr>
            <p:nvPr userDrawn="1"/>
          </p:nvSpPr>
          <p:spPr bwMode="auto">
            <a:xfrm>
              <a:off x="5570540"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62">
              <a:extLst>
                <a:ext uri="{FF2B5EF4-FFF2-40B4-BE49-F238E27FC236}">
                  <a16:creationId xmlns:a16="http://schemas.microsoft.com/office/drawing/2014/main" id="{04417565-63AA-4B80-B6C7-857DD91B82AA}"/>
                </a:ext>
              </a:extLst>
            </p:cNvPr>
            <p:cNvSpPr>
              <a:spLocks noChangeArrowheads="1"/>
            </p:cNvSpPr>
            <p:nvPr userDrawn="1"/>
          </p:nvSpPr>
          <p:spPr bwMode="auto">
            <a:xfrm>
              <a:off x="608171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63">
              <a:extLst>
                <a:ext uri="{FF2B5EF4-FFF2-40B4-BE49-F238E27FC236}">
                  <a16:creationId xmlns:a16="http://schemas.microsoft.com/office/drawing/2014/main" id="{48BB45A1-CFA1-44A0-9648-43D593FAEA62}"/>
                </a:ext>
              </a:extLst>
            </p:cNvPr>
            <p:cNvSpPr>
              <a:spLocks noChangeArrowheads="1"/>
            </p:cNvSpPr>
            <p:nvPr userDrawn="1"/>
          </p:nvSpPr>
          <p:spPr bwMode="auto">
            <a:xfrm>
              <a:off x="6592891"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64">
              <a:extLst>
                <a:ext uri="{FF2B5EF4-FFF2-40B4-BE49-F238E27FC236}">
                  <a16:creationId xmlns:a16="http://schemas.microsoft.com/office/drawing/2014/main" id="{16817276-E8E9-4F32-A9F8-023263963B1B}"/>
                </a:ext>
              </a:extLst>
            </p:cNvPr>
            <p:cNvSpPr>
              <a:spLocks noChangeArrowheads="1"/>
            </p:cNvSpPr>
            <p:nvPr userDrawn="1"/>
          </p:nvSpPr>
          <p:spPr bwMode="auto">
            <a:xfrm>
              <a:off x="7102478"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Oval 65">
              <a:extLst>
                <a:ext uri="{FF2B5EF4-FFF2-40B4-BE49-F238E27FC236}">
                  <a16:creationId xmlns:a16="http://schemas.microsoft.com/office/drawing/2014/main" id="{834A8CB2-2184-4701-8100-420F5E2339B2}"/>
                </a:ext>
              </a:extLst>
            </p:cNvPr>
            <p:cNvSpPr>
              <a:spLocks noChangeArrowheads="1"/>
            </p:cNvSpPr>
            <p:nvPr userDrawn="1"/>
          </p:nvSpPr>
          <p:spPr bwMode="auto">
            <a:xfrm>
              <a:off x="7612066"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66">
              <a:extLst>
                <a:ext uri="{FF2B5EF4-FFF2-40B4-BE49-F238E27FC236}">
                  <a16:creationId xmlns:a16="http://schemas.microsoft.com/office/drawing/2014/main" id="{F35AB973-6345-42A1-A7A8-0313B71D553E}"/>
                </a:ext>
              </a:extLst>
            </p:cNvPr>
            <p:cNvSpPr>
              <a:spLocks noChangeArrowheads="1"/>
            </p:cNvSpPr>
            <p:nvPr userDrawn="1"/>
          </p:nvSpPr>
          <p:spPr bwMode="auto">
            <a:xfrm>
              <a:off x="8123241"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67">
              <a:extLst>
                <a:ext uri="{FF2B5EF4-FFF2-40B4-BE49-F238E27FC236}">
                  <a16:creationId xmlns:a16="http://schemas.microsoft.com/office/drawing/2014/main" id="{2DD288C0-B1BE-4F2F-A03C-33020A57F1A2}"/>
                </a:ext>
              </a:extLst>
            </p:cNvPr>
            <p:cNvSpPr>
              <a:spLocks noChangeArrowheads="1"/>
            </p:cNvSpPr>
            <p:nvPr userDrawn="1"/>
          </p:nvSpPr>
          <p:spPr bwMode="auto">
            <a:xfrm>
              <a:off x="8634416"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68">
              <a:extLst>
                <a:ext uri="{FF2B5EF4-FFF2-40B4-BE49-F238E27FC236}">
                  <a16:creationId xmlns:a16="http://schemas.microsoft.com/office/drawing/2014/main" id="{9292E28C-3B1D-4BDF-8DA8-4DE407526468}"/>
                </a:ext>
              </a:extLst>
            </p:cNvPr>
            <p:cNvSpPr>
              <a:spLocks noChangeArrowheads="1"/>
            </p:cNvSpPr>
            <p:nvPr userDrawn="1"/>
          </p:nvSpPr>
          <p:spPr bwMode="auto">
            <a:xfrm>
              <a:off x="9144004"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69">
              <a:extLst>
                <a:ext uri="{FF2B5EF4-FFF2-40B4-BE49-F238E27FC236}">
                  <a16:creationId xmlns:a16="http://schemas.microsoft.com/office/drawing/2014/main" id="{C5B7B9D0-6143-4351-8F34-4A4157338E4C}"/>
                </a:ext>
              </a:extLst>
            </p:cNvPr>
            <p:cNvSpPr>
              <a:spLocks noChangeArrowheads="1"/>
            </p:cNvSpPr>
            <p:nvPr userDrawn="1"/>
          </p:nvSpPr>
          <p:spPr bwMode="auto">
            <a:xfrm>
              <a:off x="9655179"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70">
              <a:extLst>
                <a:ext uri="{FF2B5EF4-FFF2-40B4-BE49-F238E27FC236}">
                  <a16:creationId xmlns:a16="http://schemas.microsoft.com/office/drawing/2014/main" id="{D5F46ABA-F58B-45CE-9BF0-1F2BBB3032BB}"/>
                </a:ext>
              </a:extLst>
            </p:cNvPr>
            <p:cNvSpPr>
              <a:spLocks noChangeArrowheads="1"/>
            </p:cNvSpPr>
            <p:nvPr userDrawn="1"/>
          </p:nvSpPr>
          <p:spPr bwMode="auto">
            <a:xfrm>
              <a:off x="10164767"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71">
              <a:extLst>
                <a:ext uri="{FF2B5EF4-FFF2-40B4-BE49-F238E27FC236}">
                  <a16:creationId xmlns:a16="http://schemas.microsoft.com/office/drawing/2014/main" id="{ADDF65E6-2385-4E99-8F8C-967FF76B2F18}"/>
                </a:ext>
              </a:extLst>
            </p:cNvPr>
            <p:cNvSpPr>
              <a:spLocks noChangeArrowheads="1"/>
            </p:cNvSpPr>
            <p:nvPr userDrawn="1"/>
          </p:nvSpPr>
          <p:spPr bwMode="auto">
            <a:xfrm>
              <a:off x="10675942" y="134146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72">
              <a:extLst>
                <a:ext uri="{FF2B5EF4-FFF2-40B4-BE49-F238E27FC236}">
                  <a16:creationId xmlns:a16="http://schemas.microsoft.com/office/drawing/2014/main" id="{52BC385D-FECD-46B9-ADDC-33A1E6618534}"/>
                </a:ext>
              </a:extLst>
            </p:cNvPr>
            <p:cNvSpPr>
              <a:spLocks noChangeArrowheads="1"/>
            </p:cNvSpPr>
            <p:nvPr userDrawn="1"/>
          </p:nvSpPr>
          <p:spPr bwMode="auto">
            <a:xfrm>
              <a:off x="11185530"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73">
              <a:extLst>
                <a:ext uri="{FF2B5EF4-FFF2-40B4-BE49-F238E27FC236}">
                  <a16:creationId xmlns:a16="http://schemas.microsoft.com/office/drawing/2014/main" id="{552FCA5C-85B9-4DE7-B1E4-43543F799EF4}"/>
                </a:ext>
              </a:extLst>
            </p:cNvPr>
            <p:cNvSpPr>
              <a:spLocks noChangeArrowheads="1"/>
            </p:cNvSpPr>
            <p:nvPr userDrawn="1"/>
          </p:nvSpPr>
          <p:spPr bwMode="auto">
            <a:xfrm>
              <a:off x="11696705" y="134146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74">
              <a:extLst>
                <a:ext uri="{FF2B5EF4-FFF2-40B4-BE49-F238E27FC236}">
                  <a16:creationId xmlns:a16="http://schemas.microsoft.com/office/drawing/2014/main" id="{E7F90124-4316-42ED-B7DC-688490E7B8E7}"/>
                </a:ext>
              </a:extLst>
            </p:cNvPr>
            <p:cNvSpPr>
              <a:spLocks noChangeArrowheads="1"/>
            </p:cNvSpPr>
            <p:nvPr userDrawn="1"/>
          </p:nvSpPr>
          <p:spPr bwMode="auto">
            <a:xfrm>
              <a:off x="46672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75">
              <a:extLst>
                <a:ext uri="{FF2B5EF4-FFF2-40B4-BE49-F238E27FC236}">
                  <a16:creationId xmlns:a16="http://schemas.microsoft.com/office/drawing/2014/main" id="{BC7D07EF-9AD2-4332-A5EC-76555B88841B}"/>
                </a:ext>
              </a:extLst>
            </p:cNvPr>
            <p:cNvSpPr>
              <a:spLocks noChangeArrowheads="1"/>
            </p:cNvSpPr>
            <p:nvPr userDrawn="1"/>
          </p:nvSpPr>
          <p:spPr bwMode="auto">
            <a:xfrm>
              <a:off x="97790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76">
              <a:extLst>
                <a:ext uri="{FF2B5EF4-FFF2-40B4-BE49-F238E27FC236}">
                  <a16:creationId xmlns:a16="http://schemas.microsoft.com/office/drawing/2014/main" id="{3C0A2221-9245-45A3-B39B-651AE128BE8B}"/>
                </a:ext>
              </a:extLst>
            </p:cNvPr>
            <p:cNvSpPr>
              <a:spLocks noChangeArrowheads="1"/>
            </p:cNvSpPr>
            <p:nvPr userDrawn="1"/>
          </p:nvSpPr>
          <p:spPr bwMode="auto">
            <a:xfrm>
              <a:off x="148748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Oval 77">
              <a:extLst>
                <a:ext uri="{FF2B5EF4-FFF2-40B4-BE49-F238E27FC236}">
                  <a16:creationId xmlns:a16="http://schemas.microsoft.com/office/drawing/2014/main" id="{480C66DE-772B-4863-9732-4C7D3468D772}"/>
                </a:ext>
              </a:extLst>
            </p:cNvPr>
            <p:cNvSpPr>
              <a:spLocks noChangeArrowheads="1"/>
            </p:cNvSpPr>
            <p:nvPr userDrawn="1"/>
          </p:nvSpPr>
          <p:spPr bwMode="auto">
            <a:xfrm>
              <a:off x="199866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78">
              <a:extLst>
                <a:ext uri="{FF2B5EF4-FFF2-40B4-BE49-F238E27FC236}">
                  <a16:creationId xmlns:a16="http://schemas.microsoft.com/office/drawing/2014/main" id="{DF2D66F0-7433-4651-9D40-88E2FD92A857}"/>
                </a:ext>
              </a:extLst>
            </p:cNvPr>
            <p:cNvSpPr>
              <a:spLocks noChangeArrowheads="1"/>
            </p:cNvSpPr>
            <p:nvPr userDrawn="1"/>
          </p:nvSpPr>
          <p:spPr bwMode="auto">
            <a:xfrm>
              <a:off x="250983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79">
              <a:extLst>
                <a:ext uri="{FF2B5EF4-FFF2-40B4-BE49-F238E27FC236}">
                  <a16:creationId xmlns:a16="http://schemas.microsoft.com/office/drawing/2014/main" id="{E41502E3-7C4D-421E-9E08-19B90AA01C65}"/>
                </a:ext>
              </a:extLst>
            </p:cNvPr>
            <p:cNvSpPr>
              <a:spLocks noChangeArrowheads="1"/>
            </p:cNvSpPr>
            <p:nvPr userDrawn="1"/>
          </p:nvSpPr>
          <p:spPr bwMode="auto">
            <a:xfrm>
              <a:off x="301942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80">
              <a:extLst>
                <a:ext uri="{FF2B5EF4-FFF2-40B4-BE49-F238E27FC236}">
                  <a16:creationId xmlns:a16="http://schemas.microsoft.com/office/drawing/2014/main" id="{EEB8EC82-A0C7-49F0-BA9B-D70EC6636B1F}"/>
                </a:ext>
              </a:extLst>
            </p:cNvPr>
            <p:cNvSpPr>
              <a:spLocks noChangeArrowheads="1"/>
            </p:cNvSpPr>
            <p:nvPr userDrawn="1"/>
          </p:nvSpPr>
          <p:spPr bwMode="auto">
            <a:xfrm>
              <a:off x="35290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Oval 81">
              <a:extLst>
                <a:ext uri="{FF2B5EF4-FFF2-40B4-BE49-F238E27FC236}">
                  <a16:creationId xmlns:a16="http://schemas.microsoft.com/office/drawing/2014/main" id="{8FB0CFEF-5967-4CDF-A340-F837A5C35562}"/>
                </a:ext>
              </a:extLst>
            </p:cNvPr>
            <p:cNvSpPr>
              <a:spLocks noChangeArrowheads="1"/>
            </p:cNvSpPr>
            <p:nvPr userDrawn="1"/>
          </p:nvSpPr>
          <p:spPr bwMode="auto">
            <a:xfrm>
              <a:off x="404019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82">
              <a:extLst>
                <a:ext uri="{FF2B5EF4-FFF2-40B4-BE49-F238E27FC236}">
                  <a16:creationId xmlns:a16="http://schemas.microsoft.com/office/drawing/2014/main" id="{E830F403-26BE-45BC-A9C6-9CBE66FC76D8}"/>
                </a:ext>
              </a:extLst>
            </p:cNvPr>
            <p:cNvSpPr>
              <a:spLocks noChangeArrowheads="1"/>
            </p:cNvSpPr>
            <p:nvPr userDrawn="1"/>
          </p:nvSpPr>
          <p:spPr bwMode="auto">
            <a:xfrm>
              <a:off x="455136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83">
              <a:extLst>
                <a:ext uri="{FF2B5EF4-FFF2-40B4-BE49-F238E27FC236}">
                  <a16:creationId xmlns:a16="http://schemas.microsoft.com/office/drawing/2014/main" id="{3D3C9F3C-F9FD-4858-9367-76755D88E4CF}"/>
                </a:ext>
              </a:extLst>
            </p:cNvPr>
            <p:cNvSpPr>
              <a:spLocks noChangeArrowheads="1"/>
            </p:cNvSpPr>
            <p:nvPr userDrawn="1"/>
          </p:nvSpPr>
          <p:spPr bwMode="auto">
            <a:xfrm>
              <a:off x="506254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Oval 84">
              <a:extLst>
                <a:ext uri="{FF2B5EF4-FFF2-40B4-BE49-F238E27FC236}">
                  <a16:creationId xmlns:a16="http://schemas.microsoft.com/office/drawing/2014/main" id="{2D913345-5BBD-4D06-B529-F78D95055F96}"/>
                </a:ext>
              </a:extLst>
            </p:cNvPr>
            <p:cNvSpPr>
              <a:spLocks noChangeArrowheads="1"/>
            </p:cNvSpPr>
            <p:nvPr userDrawn="1"/>
          </p:nvSpPr>
          <p:spPr bwMode="auto">
            <a:xfrm>
              <a:off x="5570540"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85">
              <a:extLst>
                <a:ext uri="{FF2B5EF4-FFF2-40B4-BE49-F238E27FC236}">
                  <a16:creationId xmlns:a16="http://schemas.microsoft.com/office/drawing/2014/main" id="{9CC4887A-ED58-4FFB-BB60-3A21D826CEAE}"/>
                </a:ext>
              </a:extLst>
            </p:cNvPr>
            <p:cNvSpPr>
              <a:spLocks noChangeArrowheads="1"/>
            </p:cNvSpPr>
            <p:nvPr userDrawn="1"/>
          </p:nvSpPr>
          <p:spPr bwMode="auto">
            <a:xfrm>
              <a:off x="608171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86">
              <a:extLst>
                <a:ext uri="{FF2B5EF4-FFF2-40B4-BE49-F238E27FC236}">
                  <a16:creationId xmlns:a16="http://schemas.microsoft.com/office/drawing/2014/main" id="{9B52437F-4F2E-4C9C-9FC5-30664CF1F136}"/>
                </a:ext>
              </a:extLst>
            </p:cNvPr>
            <p:cNvSpPr>
              <a:spLocks noChangeArrowheads="1"/>
            </p:cNvSpPr>
            <p:nvPr userDrawn="1"/>
          </p:nvSpPr>
          <p:spPr bwMode="auto">
            <a:xfrm>
              <a:off x="6592891"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87">
              <a:extLst>
                <a:ext uri="{FF2B5EF4-FFF2-40B4-BE49-F238E27FC236}">
                  <a16:creationId xmlns:a16="http://schemas.microsoft.com/office/drawing/2014/main" id="{136B8CD2-C0C2-4C6F-B19F-3ABE52E547D4}"/>
                </a:ext>
              </a:extLst>
            </p:cNvPr>
            <p:cNvSpPr>
              <a:spLocks noChangeArrowheads="1"/>
            </p:cNvSpPr>
            <p:nvPr userDrawn="1"/>
          </p:nvSpPr>
          <p:spPr bwMode="auto">
            <a:xfrm>
              <a:off x="7102478"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88">
              <a:extLst>
                <a:ext uri="{FF2B5EF4-FFF2-40B4-BE49-F238E27FC236}">
                  <a16:creationId xmlns:a16="http://schemas.microsoft.com/office/drawing/2014/main" id="{3CAA57C4-0E15-42B4-B94B-363111FECB41}"/>
                </a:ext>
              </a:extLst>
            </p:cNvPr>
            <p:cNvSpPr>
              <a:spLocks noChangeArrowheads="1"/>
            </p:cNvSpPr>
            <p:nvPr userDrawn="1"/>
          </p:nvSpPr>
          <p:spPr bwMode="auto">
            <a:xfrm>
              <a:off x="7612066"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89">
              <a:extLst>
                <a:ext uri="{FF2B5EF4-FFF2-40B4-BE49-F238E27FC236}">
                  <a16:creationId xmlns:a16="http://schemas.microsoft.com/office/drawing/2014/main" id="{DF28D7E4-96FC-4911-83DD-8622A5007E6A}"/>
                </a:ext>
              </a:extLst>
            </p:cNvPr>
            <p:cNvSpPr>
              <a:spLocks noChangeArrowheads="1"/>
            </p:cNvSpPr>
            <p:nvPr userDrawn="1"/>
          </p:nvSpPr>
          <p:spPr bwMode="auto">
            <a:xfrm>
              <a:off x="8123241"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Oval 90">
              <a:extLst>
                <a:ext uri="{FF2B5EF4-FFF2-40B4-BE49-F238E27FC236}">
                  <a16:creationId xmlns:a16="http://schemas.microsoft.com/office/drawing/2014/main" id="{DA5D1642-D18E-470A-A78E-7360ED657401}"/>
                </a:ext>
              </a:extLst>
            </p:cNvPr>
            <p:cNvSpPr>
              <a:spLocks noChangeArrowheads="1"/>
            </p:cNvSpPr>
            <p:nvPr userDrawn="1"/>
          </p:nvSpPr>
          <p:spPr bwMode="auto">
            <a:xfrm>
              <a:off x="8634416"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91">
              <a:extLst>
                <a:ext uri="{FF2B5EF4-FFF2-40B4-BE49-F238E27FC236}">
                  <a16:creationId xmlns:a16="http://schemas.microsoft.com/office/drawing/2014/main" id="{B563D000-EA8A-4D4A-A38F-28F28D6052D1}"/>
                </a:ext>
              </a:extLst>
            </p:cNvPr>
            <p:cNvSpPr>
              <a:spLocks noChangeArrowheads="1"/>
            </p:cNvSpPr>
            <p:nvPr userDrawn="1"/>
          </p:nvSpPr>
          <p:spPr bwMode="auto">
            <a:xfrm>
              <a:off x="9144004"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92">
              <a:extLst>
                <a:ext uri="{FF2B5EF4-FFF2-40B4-BE49-F238E27FC236}">
                  <a16:creationId xmlns:a16="http://schemas.microsoft.com/office/drawing/2014/main" id="{A0DC40E3-FF36-478F-909D-4914BA748CE0}"/>
                </a:ext>
              </a:extLst>
            </p:cNvPr>
            <p:cNvSpPr>
              <a:spLocks noChangeArrowheads="1"/>
            </p:cNvSpPr>
            <p:nvPr userDrawn="1"/>
          </p:nvSpPr>
          <p:spPr bwMode="auto">
            <a:xfrm>
              <a:off x="9655179"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93">
              <a:extLst>
                <a:ext uri="{FF2B5EF4-FFF2-40B4-BE49-F238E27FC236}">
                  <a16:creationId xmlns:a16="http://schemas.microsoft.com/office/drawing/2014/main" id="{8F7AFD8F-06AE-49BD-9D3D-9FC8FC2E740F}"/>
                </a:ext>
              </a:extLst>
            </p:cNvPr>
            <p:cNvSpPr>
              <a:spLocks noChangeArrowheads="1"/>
            </p:cNvSpPr>
            <p:nvPr userDrawn="1"/>
          </p:nvSpPr>
          <p:spPr bwMode="auto">
            <a:xfrm>
              <a:off x="10164767"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94">
              <a:extLst>
                <a:ext uri="{FF2B5EF4-FFF2-40B4-BE49-F238E27FC236}">
                  <a16:creationId xmlns:a16="http://schemas.microsoft.com/office/drawing/2014/main" id="{29509AA7-8479-45FE-B7E3-7B4EBA44AD11}"/>
                </a:ext>
              </a:extLst>
            </p:cNvPr>
            <p:cNvSpPr>
              <a:spLocks noChangeArrowheads="1"/>
            </p:cNvSpPr>
            <p:nvPr userDrawn="1"/>
          </p:nvSpPr>
          <p:spPr bwMode="auto">
            <a:xfrm>
              <a:off x="10675942" y="1890752"/>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95">
              <a:extLst>
                <a:ext uri="{FF2B5EF4-FFF2-40B4-BE49-F238E27FC236}">
                  <a16:creationId xmlns:a16="http://schemas.microsoft.com/office/drawing/2014/main" id="{E1D91FE5-74B8-4ED6-89B1-B253FE1949BE}"/>
                </a:ext>
              </a:extLst>
            </p:cNvPr>
            <p:cNvSpPr>
              <a:spLocks noChangeArrowheads="1"/>
            </p:cNvSpPr>
            <p:nvPr userDrawn="1"/>
          </p:nvSpPr>
          <p:spPr bwMode="auto">
            <a:xfrm>
              <a:off x="11185530"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Oval 96">
              <a:extLst>
                <a:ext uri="{FF2B5EF4-FFF2-40B4-BE49-F238E27FC236}">
                  <a16:creationId xmlns:a16="http://schemas.microsoft.com/office/drawing/2014/main" id="{8791C291-2B6A-49AE-885F-11EA1A27F29E}"/>
                </a:ext>
              </a:extLst>
            </p:cNvPr>
            <p:cNvSpPr>
              <a:spLocks noChangeArrowheads="1"/>
            </p:cNvSpPr>
            <p:nvPr userDrawn="1"/>
          </p:nvSpPr>
          <p:spPr bwMode="auto">
            <a:xfrm>
              <a:off x="11696705" y="1890752"/>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97">
              <a:extLst>
                <a:ext uri="{FF2B5EF4-FFF2-40B4-BE49-F238E27FC236}">
                  <a16:creationId xmlns:a16="http://schemas.microsoft.com/office/drawing/2014/main" id="{85CFEFD4-7065-4EF9-8E14-66F11A68129A}"/>
                </a:ext>
              </a:extLst>
            </p:cNvPr>
            <p:cNvSpPr>
              <a:spLocks noChangeArrowheads="1"/>
            </p:cNvSpPr>
            <p:nvPr userDrawn="1"/>
          </p:nvSpPr>
          <p:spPr bwMode="auto">
            <a:xfrm>
              <a:off x="46672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98">
              <a:extLst>
                <a:ext uri="{FF2B5EF4-FFF2-40B4-BE49-F238E27FC236}">
                  <a16:creationId xmlns:a16="http://schemas.microsoft.com/office/drawing/2014/main" id="{CCF86660-6DCE-4D44-B109-1DD3419E3BDF}"/>
                </a:ext>
              </a:extLst>
            </p:cNvPr>
            <p:cNvSpPr>
              <a:spLocks noChangeArrowheads="1"/>
            </p:cNvSpPr>
            <p:nvPr userDrawn="1"/>
          </p:nvSpPr>
          <p:spPr bwMode="auto">
            <a:xfrm>
              <a:off x="97790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Oval 99">
              <a:extLst>
                <a:ext uri="{FF2B5EF4-FFF2-40B4-BE49-F238E27FC236}">
                  <a16:creationId xmlns:a16="http://schemas.microsoft.com/office/drawing/2014/main" id="{5B72A234-13AE-41F3-B046-A1215BD391A0}"/>
                </a:ext>
              </a:extLst>
            </p:cNvPr>
            <p:cNvSpPr>
              <a:spLocks noChangeArrowheads="1"/>
            </p:cNvSpPr>
            <p:nvPr userDrawn="1"/>
          </p:nvSpPr>
          <p:spPr bwMode="auto">
            <a:xfrm>
              <a:off x="148748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100">
              <a:extLst>
                <a:ext uri="{FF2B5EF4-FFF2-40B4-BE49-F238E27FC236}">
                  <a16:creationId xmlns:a16="http://schemas.microsoft.com/office/drawing/2014/main" id="{4AC5255A-D61C-4EC1-B7C2-B84FC9163330}"/>
                </a:ext>
              </a:extLst>
            </p:cNvPr>
            <p:cNvSpPr>
              <a:spLocks noChangeArrowheads="1"/>
            </p:cNvSpPr>
            <p:nvPr userDrawn="1"/>
          </p:nvSpPr>
          <p:spPr bwMode="auto">
            <a:xfrm>
              <a:off x="199866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Oval 101">
              <a:extLst>
                <a:ext uri="{FF2B5EF4-FFF2-40B4-BE49-F238E27FC236}">
                  <a16:creationId xmlns:a16="http://schemas.microsoft.com/office/drawing/2014/main" id="{800DCDE6-CA52-4F5E-A44C-A8480D34BB2D}"/>
                </a:ext>
              </a:extLst>
            </p:cNvPr>
            <p:cNvSpPr>
              <a:spLocks noChangeArrowheads="1"/>
            </p:cNvSpPr>
            <p:nvPr userDrawn="1"/>
          </p:nvSpPr>
          <p:spPr bwMode="auto">
            <a:xfrm>
              <a:off x="250983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102">
              <a:extLst>
                <a:ext uri="{FF2B5EF4-FFF2-40B4-BE49-F238E27FC236}">
                  <a16:creationId xmlns:a16="http://schemas.microsoft.com/office/drawing/2014/main" id="{6C3C51AF-CA72-4430-BF88-1751D7ACBC2C}"/>
                </a:ext>
              </a:extLst>
            </p:cNvPr>
            <p:cNvSpPr>
              <a:spLocks noChangeArrowheads="1"/>
            </p:cNvSpPr>
            <p:nvPr userDrawn="1"/>
          </p:nvSpPr>
          <p:spPr bwMode="auto">
            <a:xfrm>
              <a:off x="301942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103">
              <a:extLst>
                <a:ext uri="{FF2B5EF4-FFF2-40B4-BE49-F238E27FC236}">
                  <a16:creationId xmlns:a16="http://schemas.microsoft.com/office/drawing/2014/main" id="{9E61CB25-C499-4DB7-AACC-CAE03C1F43CF}"/>
                </a:ext>
              </a:extLst>
            </p:cNvPr>
            <p:cNvSpPr>
              <a:spLocks noChangeArrowheads="1"/>
            </p:cNvSpPr>
            <p:nvPr userDrawn="1"/>
          </p:nvSpPr>
          <p:spPr bwMode="auto">
            <a:xfrm>
              <a:off x="35290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104">
              <a:extLst>
                <a:ext uri="{FF2B5EF4-FFF2-40B4-BE49-F238E27FC236}">
                  <a16:creationId xmlns:a16="http://schemas.microsoft.com/office/drawing/2014/main" id="{BBF61479-FCB3-415C-9DA3-6D276867BE7E}"/>
                </a:ext>
              </a:extLst>
            </p:cNvPr>
            <p:cNvSpPr>
              <a:spLocks noChangeArrowheads="1"/>
            </p:cNvSpPr>
            <p:nvPr userDrawn="1"/>
          </p:nvSpPr>
          <p:spPr bwMode="auto">
            <a:xfrm>
              <a:off x="404019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Oval 105">
              <a:extLst>
                <a:ext uri="{FF2B5EF4-FFF2-40B4-BE49-F238E27FC236}">
                  <a16:creationId xmlns:a16="http://schemas.microsoft.com/office/drawing/2014/main" id="{3FDE8657-55DF-4105-BD44-99DADF1279F8}"/>
                </a:ext>
              </a:extLst>
            </p:cNvPr>
            <p:cNvSpPr>
              <a:spLocks noChangeArrowheads="1"/>
            </p:cNvSpPr>
            <p:nvPr userDrawn="1"/>
          </p:nvSpPr>
          <p:spPr bwMode="auto">
            <a:xfrm>
              <a:off x="455136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106">
              <a:extLst>
                <a:ext uri="{FF2B5EF4-FFF2-40B4-BE49-F238E27FC236}">
                  <a16:creationId xmlns:a16="http://schemas.microsoft.com/office/drawing/2014/main" id="{6AA86CDB-B99D-4177-9C20-9AD10AF9C6CC}"/>
                </a:ext>
              </a:extLst>
            </p:cNvPr>
            <p:cNvSpPr>
              <a:spLocks noChangeArrowheads="1"/>
            </p:cNvSpPr>
            <p:nvPr userDrawn="1"/>
          </p:nvSpPr>
          <p:spPr bwMode="auto">
            <a:xfrm>
              <a:off x="506254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107">
              <a:extLst>
                <a:ext uri="{FF2B5EF4-FFF2-40B4-BE49-F238E27FC236}">
                  <a16:creationId xmlns:a16="http://schemas.microsoft.com/office/drawing/2014/main" id="{6C7EA22C-DF62-45D4-AA7A-862E82E040E2}"/>
                </a:ext>
              </a:extLst>
            </p:cNvPr>
            <p:cNvSpPr>
              <a:spLocks noChangeArrowheads="1"/>
            </p:cNvSpPr>
            <p:nvPr userDrawn="1"/>
          </p:nvSpPr>
          <p:spPr bwMode="auto">
            <a:xfrm>
              <a:off x="5570540"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108">
              <a:extLst>
                <a:ext uri="{FF2B5EF4-FFF2-40B4-BE49-F238E27FC236}">
                  <a16:creationId xmlns:a16="http://schemas.microsoft.com/office/drawing/2014/main" id="{6E6225D0-BD68-443E-881E-E8D8886E0FD5}"/>
                </a:ext>
              </a:extLst>
            </p:cNvPr>
            <p:cNvSpPr>
              <a:spLocks noChangeArrowheads="1"/>
            </p:cNvSpPr>
            <p:nvPr userDrawn="1"/>
          </p:nvSpPr>
          <p:spPr bwMode="auto">
            <a:xfrm>
              <a:off x="608171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109">
              <a:extLst>
                <a:ext uri="{FF2B5EF4-FFF2-40B4-BE49-F238E27FC236}">
                  <a16:creationId xmlns:a16="http://schemas.microsoft.com/office/drawing/2014/main" id="{A1B59DC7-B4CE-4509-93E5-03C055119DB6}"/>
                </a:ext>
              </a:extLst>
            </p:cNvPr>
            <p:cNvSpPr>
              <a:spLocks noChangeArrowheads="1"/>
            </p:cNvSpPr>
            <p:nvPr userDrawn="1"/>
          </p:nvSpPr>
          <p:spPr bwMode="auto">
            <a:xfrm>
              <a:off x="6592891"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110">
              <a:extLst>
                <a:ext uri="{FF2B5EF4-FFF2-40B4-BE49-F238E27FC236}">
                  <a16:creationId xmlns:a16="http://schemas.microsoft.com/office/drawing/2014/main" id="{C596E59B-D49A-43B8-966E-1FAB1875860C}"/>
                </a:ext>
              </a:extLst>
            </p:cNvPr>
            <p:cNvSpPr>
              <a:spLocks noChangeArrowheads="1"/>
            </p:cNvSpPr>
            <p:nvPr userDrawn="1"/>
          </p:nvSpPr>
          <p:spPr bwMode="auto">
            <a:xfrm>
              <a:off x="7102478"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111">
              <a:extLst>
                <a:ext uri="{FF2B5EF4-FFF2-40B4-BE49-F238E27FC236}">
                  <a16:creationId xmlns:a16="http://schemas.microsoft.com/office/drawing/2014/main" id="{86A86B18-7894-4C92-AB10-040E959E487D}"/>
                </a:ext>
              </a:extLst>
            </p:cNvPr>
            <p:cNvSpPr>
              <a:spLocks noChangeArrowheads="1"/>
            </p:cNvSpPr>
            <p:nvPr userDrawn="1"/>
          </p:nvSpPr>
          <p:spPr bwMode="auto">
            <a:xfrm>
              <a:off x="7612066"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112">
              <a:extLst>
                <a:ext uri="{FF2B5EF4-FFF2-40B4-BE49-F238E27FC236}">
                  <a16:creationId xmlns:a16="http://schemas.microsoft.com/office/drawing/2014/main" id="{FFE169F0-7EF1-4B5C-B796-B71B0537BFEC}"/>
                </a:ext>
              </a:extLst>
            </p:cNvPr>
            <p:cNvSpPr>
              <a:spLocks noChangeArrowheads="1"/>
            </p:cNvSpPr>
            <p:nvPr userDrawn="1"/>
          </p:nvSpPr>
          <p:spPr bwMode="auto">
            <a:xfrm>
              <a:off x="8123241"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113">
              <a:extLst>
                <a:ext uri="{FF2B5EF4-FFF2-40B4-BE49-F238E27FC236}">
                  <a16:creationId xmlns:a16="http://schemas.microsoft.com/office/drawing/2014/main" id="{00E6960F-C684-49EE-B49F-DAC7BA70BF9E}"/>
                </a:ext>
              </a:extLst>
            </p:cNvPr>
            <p:cNvSpPr>
              <a:spLocks noChangeArrowheads="1"/>
            </p:cNvSpPr>
            <p:nvPr userDrawn="1"/>
          </p:nvSpPr>
          <p:spPr bwMode="auto">
            <a:xfrm>
              <a:off x="8634416"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114">
              <a:extLst>
                <a:ext uri="{FF2B5EF4-FFF2-40B4-BE49-F238E27FC236}">
                  <a16:creationId xmlns:a16="http://schemas.microsoft.com/office/drawing/2014/main" id="{2343DD0D-2732-456F-92BF-8AF9488FF944}"/>
                </a:ext>
              </a:extLst>
            </p:cNvPr>
            <p:cNvSpPr>
              <a:spLocks noChangeArrowheads="1"/>
            </p:cNvSpPr>
            <p:nvPr userDrawn="1"/>
          </p:nvSpPr>
          <p:spPr bwMode="auto">
            <a:xfrm>
              <a:off x="9144004"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115">
              <a:extLst>
                <a:ext uri="{FF2B5EF4-FFF2-40B4-BE49-F238E27FC236}">
                  <a16:creationId xmlns:a16="http://schemas.microsoft.com/office/drawing/2014/main" id="{4F3F070F-B712-4F84-BA9F-A51CC6B0F2DF}"/>
                </a:ext>
              </a:extLst>
            </p:cNvPr>
            <p:cNvSpPr>
              <a:spLocks noChangeArrowheads="1"/>
            </p:cNvSpPr>
            <p:nvPr userDrawn="1"/>
          </p:nvSpPr>
          <p:spPr bwMode="auto">
            <a:xfrm>
              <a:off x="9655179"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116">
              <a:extLst>
                <a:ext uri="{FF2B5EF4-FFF2-40B4-BE49-F238E27FC236}">
                  <a16:creationId xmlns:a16="http://schemas.microsoft.com/office/drawing/2014/main" id="{CC892CBA-4142-4617-B677-2EAFE58C86AC}"/>
                </a:ext>
              </a:extLst>
            </p:cNvPr>
            <p:cNvSpPr>
              <a:spLocks noChangeArrowheads="1"/>
            </p:cNvSpPr>
            <p:nvPr userDrawn="1"/>
          </p:nvSpPr>
          <p:spPr bwMode="auto">
            <a:xfrm>
              <a:off x="10164767"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117">
              <a:extLst>
                <a:ext uri="{FF2B5EF4-FFF2-40B4-BE49-F238E27FC236}">
                  <a16:creationId xmlns:a16="http://schemas.microsoft.com/office/drawing/2014/main" id="{F2D8977F-C4D5-4B91-81DA-A2BDE0980BF2}"/>
                </a:ext>
              </a:extLst>
            </p:cNvPr>
            <p:cNvSpPr>
              <a:spLocks noChangeArrowheads="1"/>
            </p:cNvSpPr>
            <p:nvPr userDrawn="1"/>
          </p:nvSpPr>
          <p:spPr bwMode="auto">
            <a:xfrm>
              <a:off x="10675942" y="2440039"/>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118">
              <a:extLst>
                <a:ext uri="{FF2B5EF4-FFF2-40B4-BE49-F238E27FC236}">
                  <a16:creationId xmlns:a16="http://schemas.microsoft.com/office/drawing/2014/main" id="{51B0E53F-B9B5-4577-8598-D674A958536B}"/>
                </a:ext>
              </a:extLst>
            </p:cNvPr>
            <p:cNvSpPr>
              <a:spLocks noChangeArrowheads="1"/>
            </p:cNvSpPr>
            <p:nvPr userDrawn="1"/>
          </p:nvSpPr>
          <p:spPr bwMode="auto">
            <a:xfrm>
              <a:off x="11185530"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119">
              <a:extLst>
                <a:ext uri="{FF2B5EF4-FFF2-40B4-BE49-F238E27FC236}">
                  <a16:creationId xmlns:a16="http://schemas.microsoft.com/office/drawing/2014/main" id="{94F37AF4-51ED-4205-B6FD-B634FA47B0D7}"/>
                </a:ext>
              </a:extLst>
            </p:cNvPr>
            <p:cNvSpPr>
              <a:spLocks noChangeArrowheads="1"/>
            </p:cNvSpPr>
            <p:nvPr userDrawn="1"/>
          </p:nvSpPr>
          <p:spPr bwMode="auto">
            <a:xfrm>
              <a:off x="11696705" y="2440039"/>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120">
              <a:extLst>
                <a:ext uri="{FF2B5EF4-FFF2-40B4-BE49-F238E27FC236}">
                  <a16:creationId xmlns:a16="http://schemas.microsoft.com/office/drawing/2014/main" id="{44BCD0CA-6A24-4343-97A1-5299B21DB5DE}"/>
                </a:ext>
              </a:extLst>
            </p:cNvPr>
            <p:cNvSpPr>
              <a:spLocks noChangeArrowheads="1"/>
            </p:cNvSpPr>
            <p:nvPr userDrawn="1"/>
          </p:nvSpPr>
          <p:spPr bwMode="auto">
            <a:xfrm>
              <a:off x="46672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Oval 121">
              <a:extLst>
                <a:ext uri="{FF2B5EF4-FFF2-40B4-BE49-F238E27FC236}">
                  <a16:creationId xmlns:a16="http://schemas.microsoft.com/office/drawing/2014/main" id="{495C2AFA-FDE9-449E-92AE-1010FF336881}"/>
                </a:ext>
              </a:extLst>
            </p:cNvPr>
            <p:cNvSpPr>
              <a:spLocks noChangeArrowheads="1"/>
            </p:cNvSpPr>
            <p:nvPr userDrawn="1"/>
          </p:nvSpPr>
          <p:spPr bwMode="auto">
            <a:xfrm>
              <a:off x="97790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122">
              <a:extLst>
                <a:ext uri="{FF2B5EF4-FFF2-40B4-BE49-F238E27FC236}">
                  <a16:creationId xmlns:a16="http://schemas.microsoft.com/office/drawing/2014/main" id="{4D8CDC4D-2604-4F7A-9FA0-847700784338}"/>
                </a:ext>
              </a:extLst>
            </p:cNvPr>
            <p:cNvSpPr>
              <a:spLocks noChangeArrowheads="1"/>
            </p:cNvSpPr>
            <p:nvPr userDrawn="1"/>
          </p:nvSpPr>
          <p:spPr bwMode="auto">
            <a:xfrm>
              <a:off x="148748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123">
              <a:extLst>
                <a:ext uri="{FF2B5EF4-FFF2-40B4-BE49-F238E27FC236}">
                  <a16:creationId xmlns:a16="http://schemas.microsoft.com/office/drawing/2014/main" id="{673DB48F-5F9E-446B-ADE4-2DA77FF60F2D}"/>
                </a:ext>
              </a:extLst>
            </p:cNvPr>
            <p:cNvSpPr>
              <a:spLocks noChangeArrowheads="1"/>
            </p:cNvSpPr>
            <p:nvPr userDrawn="1"/>
          </p:nvSpPr>
          <p:spPr bwMode="auto">
            <a:xfrm>
              <a:off x="199866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124">
              <a:extLst>
                <a:ext uri="{FF2B5EF4-FFF2-40B4-BE49-F238E27FC236}">
                  <a16:creationId xmlns:a16="http://schemas.microsoft.com/office/drawing/2014/main" id="{F944B968-A366-4587-9E29-B66162A3538B}"/>
                </a:ext>
              </a:extLst>
            </p:cNvPr>
            <p:cNvSpPr>
              <a:spLocks noChangeArrowheads="1"/>
            </p:cNvSpPr>
            <p:nvPr userDrawn="1"/>
          </p:nvSpPr>
          <p:spPr bwMode="auto">
            <a:xfrm>
              <a:off x="250983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125">
              <a:extLst>
                <a:ext uri="{FF2B5EF4-FFF2-40B4-BE49-F238E27FC236}">
                  <a16:creationId xmlns:a16="http://schemas.microsoft.com/office/drawing/2014/main" id="{2105A2F0-A2FF-41B8-8D46-A5E009C66115}"/>
                </a:ext>
              </a:extLst>
            </p:cNvPr>
            <p:cNvSpPr>
              <a:spLocks noChangeArrowheads="1"/>
            </p:cNvSpPr>
            <p:nvPr userDrawn="1"/>
          </p:nvSpPr>
          <p:spPr bwMode="auto">
            <a:xfrm>
              <a:off x="301942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126">
              <a:extLst>
                <a:ext uri="{FF2B5EF4-FFF2-40B4-BE49-F238E27FC236}">
                  <a16:creationId xmlns:a16="http://schemas.microsoft.com/office/drawing/2014/main" id="{A52F0C9D-C65A-45CA-8392-5F0CF172E5D1}"/>
                </a:ext>
              </a:extLst>
            </p:cNvPr>
            <p:cNvSpPr>
              <a:spLocks noChangeArrowheads="1"/>
            </p:cNvSpPr>
            <p:nvPr userDrawn="1"/>
          </p:nvSpPr>
          <p:spPr bwMode="auto">
            <a:xfrm>
              <a:off x="35290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127">
              <a:extLst>
                <a:ext uri="{FF2B5EF4-FFF2-40B4-BE49-F238E27FC236}">
                  <a16:creationId xmlns:a16="http://schemas.microsoft.com/office/drawing/2014/main" id="{1434825C-10F3-4F80-A260-5F55082CBF33}"/>
                </a:ext>
              </a:extLst>
            </p:cNvPr>
            <p:cNvSpPr>
              <a:spLocks noChangeArrowheads="1"/>
            </p:cNvSpPr>
            <p:nvPr userDrawn="1"/>
          </p:nvSpPr>
          <p:spPr bwMode="auto">
            <a:xfrm>
              <a:off x="404019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128">
              <a:extLst>
                <a:ext uri="{FF2B5EF4-FFF2-40B4-BE49-F238E27FC236}">
                  <a16:creationId xmlns:a16="http://schemas.microsoft.com/office/drawing/2014/main" id="{5BA4007B-B7E3-4111-AB0C-40CBE7E86753}"/>
                </a:ext>
              </a:extLst>
            </p:cNvPr>
            <p:cNvSpPr>
              <a:spLocks noChangeArrowheads="1"/>
            </p:cNvSpPr>
            <p:nvPr userDrawn="1"/>
          </p:nvSpPr>
          <p:spPr bwMode="auto">
            <a:xfrm>
              <a:off x="455136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129">
              <a:extLst>
                <a:ext uri="{FF2B5EF4-FFF2-40B4-BE49-F238E27FC236}">
                  <a16:creationId xmlns:a16="http://schemas.microsoft.com/office/drawing/2014/main" id="{B8BF84B1-2735-4F79-968B-6CB950D90384}"/>
                </a:ext>
              </a:extLst>
            </p:cNvPr>
            <p:cNvSpPr>
              <a:spLocks noChangeArrowheads="1"/>
            </p:cNvSpPr>
            <p:nvPr userDrawn="1"/>
          </p:nvSpPr>
          <p:spPr bwMode="auto">
            <a:xfrm>
              <a:off x="506254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130">
              <a:extLst>
                <a:ext uri="{FF2B5EF4-FFF2-40B4-BE49-F238E27FC236}">
                  <a16:creationId xmlns:a16="http://schemas.microsoft.com/office/drawing/2014/main" id="{8DB177D7-2125-4D95-9A58-EC7CF7CD59A7}"/>
                </a:ext>
              </a:extLst>
            </p:cNvPr>
            <p:cNvSpPr>
              <a:spLocks noChangeArrowheads="1"/>
            </p:cNvSpPr>
            <p:nvPr userDrawn="1"/>
          </p:nvSpPr>
          <p:spPr bwMode="auto">
            <a:xfrm>
              <a:off x="5570540"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131">
              <a:extLst>
                <a:ext uri="{FF2B5EF4-FFF2-40B4-BE49-F238E27FC236}">
                  <a16:creationId xmlns:a16="http://schemas.microsoft.com/office/drawing/2014/main" id="{5B7B8D5B-4294-4D41-8F6A-BC4F457A6E8B}"/>
                </a:ext>
              </a:extLst>
            </p:cNvPr>
            <p:cNvSpPr>
              <a:spLocks noChangeArrowheads="1"/>
            </p:cNvSpPr>
            <p:nvPr userDrawn="1"/>
          </p:nvSpPr>
          <p:spPr bwMode="auto">
            <a:xfrm>
              <a:off x="608171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132">
              <a:extLst>
                <a:ext uri="{FF2B5EF4-FFF2-40B4-BE49-F238E27FC236}">
                  <a16:creationId xmlns:a16="http://schemas.microsoft.com/office/drawing/2014/main" id="{00C9DAA4-A585-4965-9412-9B6BD5A24FDA}"/>
                </a:ext>
              </a:extLst>
            </p:cNvPr>
            <p:cNvSpPr>
              <a:spLocks noChangeArrowheads="1"/>
            </p:cNvSpPr>
            <p:nvPr userDrawn="1"/>
          </p:nvSpPr>
          <p:spPr bwMode="auto">
            <a:xfrm>
              <a:off x="6592891"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133">
              <a:extLst>
                <a:ext uri="{FF2B5EF4-FFF2-40B4-BE49-F238E27FC236}">
                  <a16:creationId xmlns:a16="http://schemas.microsoft.com/office/drawing/2014/main" id="{FF188B3F-4AD2-4F71-A1C3-1AC6A8F237BD}"/>
                </a:ext>
              </a:extLst>
            </p:cNvPr>
            <p:cNvSpPr>
              <a:spLocks noChangeArrowheads="1"/>
            </p:cNvSpPr>
            <p:nvPr userDrawn="1"/>
          </p:nvSpPr>
          <p:spPr bwMode="auto">
            <a:xfrm>
              <a:off x="7102478"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Oval 134">
              <a:extLst>
                <a:ext uri="{FF2B5EF4-FFF2-40B4-BE49-F238E27FC236}">
                  <a16:creationId xmlns:a16="http://schemas.microsoft.com/office/drawing/2014/main" id="{EF5BCA98-0B97-433A-AE51-8AA8B6A3AE95}"/>
                </a:ext>
              </a:extLst>
            </p:cNvPr>
            <p:cNvSpPr>
              <a:spLocks noChangeArrowheads="1"/>
            </p:cNvSpPr>
            <p:nvPr userDrawn="1"/>
          </p:nvSpPr>
          <p:spPr bwMode="auto">
            <a:xfrm>
              <a:off x="7612066"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135">
              <a:extLst>
                <a:ext uri="{FF2B5EF4-FFF2-40B4-BE49-F238E27FC236}">
                  <a16:creationId xmlns:a16="http://schemas.microsoft.com/office/drawing/2014/main" id="{1C2800A6-B0D0-4BF6-9921-FCCBFCFD9D62}"/>
                </a:ext>
              </a:extLst>
            </p:cNvPr>
            <p:cNvSpPr>
              <a:spLocks noChangeArrowheads="1"/>
            </p:cNvSpPr>
            <p:nvPr userDrawn="1"/>
          </p:nvSpPr>
          <p:spPr bwMode="auto">
            <a:xfrm>
              <a:off x="8123241"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136">
              <a:extLst>
                <a:ext uri="{FF2B5EF4-FFF2-40B4-BE49-F238E27FC236}">
                  <a16:creationId xmlns:a16="http://schemas.microsoft.com/office/drawing/2014/main" id="{7A2250F0-C5F5-4F87-AB62-8FE4D8C3AF9E}"/>
                </a:ext>
              </a:extLst>
            </p:cNvPr>
            <p:cNvSpPr>
              <a:spLocks noChangeArrowheads="1"/>
            </p:cNvSpPr>
            <p:nvPr userDrawn="1"/>
          </p:nvSpPr>
          <p:spPr bwMode="auto">
            <a:xfrm>
              <a:off x="8634416"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137">
              <a:extLst>
                <a:ext uri="{FF2B5EF4-FFF2-40B4-BE49-F238E27FC236}">
                  <a16:creationId xmlns:a16="http://schemas.microsoft.com/office/drawing/2014/main" id="{A93FD7BE-8921-4601-9BE6-3FC773CDE451}"/>
                </a:ext>
              </a:extLst>
            </p:cNvPr>
            <p:cNvSpPr>
              <a:spLocks noChangeArrowheads="1"/>
            </p:cNvSpPr>
            <p:nvPr userDrawn="1"/>
          </p:nvSpPr>
          <p:spPr bwMode="auto">
            <a:xfrm>
              <a:off x="9144004"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Oval 138">
              <a:extLst>
                <a:ext uri="{FF2B5EF4-FFF2-40B4-BE49-F238E27FC236}">
                  <a16:creationId xmlns:a16="http://schemas.microsoft.com/office/drawing/2014/main" id="{20A2E8A0-AA53-458D-91AD-62D156D2662A}"/>
                </a:ext>
              </a:extLst>
            </p:cNvPr>
            <p:cNvSpPr>
              <a:spLocks noChangeArrowheads="1"/>
            </p:cNvSpPr>
            <p:nvPr userDrawn="1"/>
          </p:nvSpPr>
          <p:spPr bwMode="auto">
            <a:xfrm>
              <a:off x="9655179"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Oval 139">
              <a:extLst>
                <a:ext uri="{FF2B5EF4-FFF2-40B4-BE49-F238E27FC236}">
                  <a16:creationId xmlns:a16="http://schemas.microsoft.com/office/drawing/2014/main" id="{A7C5F878-6BDC-43BF-9605-74EF72AAC4AA}"/>
                </a:ext>
              </a:extLst>
            </p:cNvPr>
            <p:cNvSpPr>
              <a:spLocks noChangeArrowheads="1"/>
            </p:cNvSpPr>
            <p:nvPr userDrawn="1"/>
          </p:nvSpPr>
          <p:spPr bwMode="auto">
            <a:xfrm>
              <a:off x="10164767"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140">
              <a:extLst>
                <a:ext uri="{FF2B5EF4-FFF2-40B4-BE49-F238E27FC236}">
                  <a16:creationId xmlns:a16="http://schemas.microsoft.com/office/drawing/2014/main" id="{B3799796-7FAC-4F95-9FDB-79ACDD1CEA20}"/>
                </a:ext>
              </a:extLst>
            </p:cNvPr>
            <p:cNvSpPr>
              <a:spLocks noChangeArrowheads="1"/>
            </p:cNvSpPr>
            <p:nvPr userDrawn="1"/>
          </p:nvSpPr>
          <p:spPr bwMode="auto">
            <a:xfrm>
              <a:off x="10675942" y="2989326"/>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141">
              <a:extLst>
                <a:ext uri="{FF2B5EF4-FFF2-40B4-BE49-F238E27FC236}">
                  <a16:creationId xmlns:a16="http://schemas.microsoft.com/office/drawing/2014/main" id="{9E782577-2F05-4C8B-87DC-1351FFCA83C3}"/>
                </a:ext>
              </a:extLst>
            </p:cNvPr>
            <p:cNvSpPr>
              <a:spLocks noChangeArrowheads="1"/>
            </p:cNvSpPr>
            <p:nvPr userDrawn="1"/>
          </p:nvSpPr>
          <p:spPr bwMode="auto">
            <a:xfrm>
              <a:off x="11185530"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142">
              <a:extLst>
                <a:ext uri="{FF2B5EF4-FFF2-40B4-BE49-F238E27FC236}">
                  <a16:creationId xmlns:a16="http://schemas.microsoft.com/office/drawing/2014/main" id="{EBE73110-087B-4FF0-9F30-586CF3177508}"/>
                </a:ext>
              </a:extLst>
            </p:cNvPr>
            <p:cNvSpPr>
              <a:spLocks noChangeArrowheads="1"/>
            </p:cNvSpPr>
            <p:nvPr userDrawn="1"/>
          </p:nvSpPr>
          <p:spPr bwMode="auto">
            <a:xfrm>
              <a:off x="11696705" y="2989326"/>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143">
              <a:extLst>
                <a:ext uri="{FF2B5EF4-FFF2-40B4-BE49-F238E27FC236}">
                  <a16:creationId xmlns:a16="http://schemas.microsoft.com/office/drawing/2014/main" id="{9FD57A1D-394C-4154-A9DA-55D04B344CEA}"/>
                </a:ext>
              </a:extLst>
            </p:cNvPr>
            <p:cNvSpPr>
              <a:spLocks noChangeArrowheads="1"/>
            </p:cNvSpPr>
            <p:nvPr userDrawn="1"/>
          </p:nvSpPr>
          <p:spPr bwMode="auto">
            <a:xfrm>
              <a:off x="46672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Oval 144">
              <a:extLst>
                <a:ext uri="{FF2B5EF4-FFF2-40B4-BE49-F238E27FC236}">
                  <a16:creationId xmlns:a16="http://schemas.microsoft.com/office/drawing/2014/main" id="{8BF2C87C-A3F6-4A6C-9DA0-F78F281E7815}"/>
                </a:ext>
              </a:extLst>
            </p:cNvPr>
            <p:cNvSpPr>
              <a:spLocks noChangeArrowheads="1"/>
            </p:cNvSpPr>
            <p:nvPr userDrawn="1"/>
          </p:nvSpPr>
          <p:spPr bwMode="auto">
            <a:xfrm>
              <a:off x="97790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145">
              <a:extLst>
                <a:ext uri="{FF2B5EF4-FFF2-40B4-BE49-F238E27FC236}">
                  <a16:creationId xmlns:a16="http://schemas.microsoft.com/office/drawing/2014/main" id="{A67BDD68-7431-412E-97DD-93C5E2A25567}"/>
                </a:ext>
              </a:extLst>
            </p:cNvPr>
            <p:cNvSpPr>
              <a:spLocks noChangeArrowheads="1"/>
            </p:cNvSpPr>
            <p:nvPr userDrawn="1"/>
          </p:nvSpPr>
          <p:spPr bwMode="auto">
            <a:xfrm>
              <a:off x="148748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Oval 146">
              <a:extLst>
                <a:ext uri="{FF2B5EF4-FFF2-40B4-BE49-F238E27FC236}">
                  <a16:creationId xmlns:a16="http://schemas.microsoft.com/office/drawing/2014/main" id="{A6FA912F-365E-4061-AF73-91130063E6FA}"/>
                </a:ext>
              </a:extLst>
            </p:cNvPr>
            <p:cNvSpPr>
              <a:spLocks noChangeArrowheads="1"/>
            </p:cNvSpPr>
            <p:nvPr userDrawn="1"/>
          </p:nvSpPr>
          <p:spPr bwMode="auto">
            <a:xfrm>
              <a:off x="199866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147">
              <a:extLst>
                <a:ext uri="{FF2B5EF4-FFF2-40B4-BE49-F238E27FC236}">
                  <a16:creationId xmlns:a16="http://schemas.microsoft.com/office/drawing/2014/main" id="{C1D6FD08-986A-445B-93C7-5CA0D8CEF330}"/>
                </a:ext>
              </a:extLst>
            </p:cNvPr>
            <p:cNvSpPr>
              <a:spLocks noChangeArrowheads="1"/>
            </p:cNvSpPr>
            <p:nvPr userDrawn="1"/>
          </p:nvSpPr>
          <p:spPr bwMode="auto">
            <a:xfrm>
              <a:off x="250983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Oval 148">
              <a:extLst>
                <a:ext uri="{FF2B5EF4-FFF2-40B4-BE49-F238E27FC236}">
                  <a16:creationId xmlns:a16="http://schemas.microsoft.com/office/drawing/2014/main" id="{6AC6949F-F788-4BE5-86EF-152A1903FA59}"/>
                </a:ext>
              </a:extLst>
            </p:cNvPr>
            <p:cNvSpPr>
              <a:spLocks noChangeArrowheads="1"/>
            </p:cNvSpPr>
            <p:nvPr userDrawn="1"/>
          </p:nvSpPr>
          <p:spPr bwMode="auto">
            <a:xfrm>
              <a:off x="301942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149">
              <a:extLst>
                <a:ext uri="{FF2B5EF4-FFF2-40B4-BE49-F238E27FC236}">
                  <a16:creationId xmlns:a16="http://schemas.microsoft.com/office/drawing/2014/main" id="{8CA0F436-4B2B-47FC-B3A9-5A60BE148BBA}"/>
                </a:ext>
              </a:extLst>
            </p:cNvPr>
            <p:cNvSpPr>
              <a:spLocks noChangeArrowheads="1"/>
            </p:cNvSpPr>
            <p:nvPr userDrawn="1"/>
          </p:nvSpPr>
          <p:spPr bwMode="auto">
            <a:xfrm>
              <a:off x="35290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150">
              <a:extLst>
                <a:ext uri="{FF2B5EF4-FFF2-40B4-BE49-F238E27FC236}">
                  <a16:creationId xmlns:a16="http://schemas.microsoft.com/office/drawing/2014/main" id="{A56A0010-50BA-4711-9681-C7F390CDF89B}"/>
                </a:ext>
              </a:extLst>
            </p:cNvPr>
            <p:cNvSpPr>
              <a:spLocks noChangeArrowheads="1"/>
            </p:cNvSpPr>
            <p:nvPr userDrawn="1"/>
          </p:nvSpPr>
          <p:spPr bwMode="auto">
            <a:xfrm>
              <a:off x="404019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Oval 151">
              <a:extLst>
                <a:ext uri="{FF2B5EF4-FFF2-40B4-BE49-F238E27FC236}">
                  <a16:creationId xmlns:a16="http://schemas.microsoft.com/office/drawing/2014/main" id="{BB1EC06E-596C-4116-B768-F6DBF10F77DA}"/>
                </a:ext>
              </a:extLst>
            </p:cNvPr>
            <p:cNvSpPr>
              <a:spLocks noChangeArrowheads="1"/>
            </p:cNvSpPr>
            <p:nvPr userDrawn="1"/>
          </p:nvSpPr>
          <p:spPr bwMode="auto">
            <a:xfrm>
              <a:off x="455136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Oval 152">
              <a:extLst>
                <a:ext uri="{FF2B5EF4-FFF2-40B4-BE49-F238E27FC236}">
                  <a16:creationId xmlns:a16="http://schemas.microsoft.com/office/drawing/2014/main" id="{5A1EEEE3-207A-4F3C-9CD8-4495EA6EAE29}"/>
                </a:ext>
              </a:extLst>
            </p:cNvPr>
            <p:cNvSpPr>
              <a:spLocks noChangeArrowheads="1"/>
            </p:cNvSpPr>
            <p:nvPr userDrawn="1"/>
          </p:nvSpPr>
          <p:spPr bwMode="auto">
            <a:xfrm>
              <a:off x="506254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153">
              <a:extLst>
                <a:ext uri="{FF2B5EF4-FFF2-40B4-BE49-F238E27FC236}">
                  <a16:creationId xmlns:a16="http://schemas.microsoft.com/office/drawing/2014/main" id="{4CAA0FD8-7232-42F0-BEE2-65E779971C0A}"/>
                </a:ext>
              </a:extLst>
            </p:cNvPr>
            <p:cNvSpPr>
              <a:spLocks noChangeArrowheads="1"/>
            </p:cNvSpPr>
            <p:nvPr userDrawn="1"/>
          </p:nvSpPr>
          <p:spPr bwMode="auto">
            <a:xfrm>
              <a:off x="5570540"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154">
              <a:extLst>
                <a:ext uri="{FF2B5EF4-FFF2-40B4-BE49-F238E27FC236}">
                  <a16:creationId xmlns:a16="http://schemas.microsoft.com/office/drawing/2014/main" id="{AE812B46-D567-47A8-96A0-0C9D689A40B4}"/>
                </a:ext>
              </a:extLst>
            </p:cNvPr>
            <p:cNvSpPr>
              <a:spLocks noChangeArrowheads="1"/>
            </p:cNvSpPr>
            <p:nvPr userDrawn="1"/>
          </p:nvSpPr>
          <p:spPr bwMode="auto">
            <a:xfrm>
              <a:off x="608171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155">
              <a:extLst>
                <a:ext uri="{FF2B5EF4-FFF2-40B4-BE49-F238E27FC236}">
                  <a16:creationId xmlns:a16="http://schemas.microsoft.com/office/drawing/2014/main" id="{CEA4242E-51FE-4596-9FA9-C692729119D5}"/>
                </a:ext>
              </a:extLst>
            </p:cNvPr>
            <p:cNvSpPr>
              <a:spLocks noChangeArrowheads="1"/>
            </p:cNvSpPr>
            <p:nvPr userDrawn="1"/>
          </p:nvSpPr>
          <p:spPr bwMode="auto">
            <a:xfrm>
              <a:off x="6592891"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156">
              <a:extLst>
                <a:ext uri="{FF2B5EF4-FFF2-40B4-BE49-F238E27FC236}">
                  <a16:creationId xmlns:a16="http://schemas.microsoft.com/office/drawing/2014/main" id="{F98A9002-02D8-4939-8184-80F3D367CB41}"/>
                </a:ext>
              </a:extLst>
            </p:cNvPr>
            <p:cNvSpPr>
              <a:spLocks noChangeArrowheads="1"/>
            </p:cNvSpPr>
            <p:nvPr userDrawn="1"/>
          </p:nvSpPr>
          <p:spPr bwMode="auto">
            <a:xfrm>
              <a:off x="7102478"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157">
              <a:extLst>
                <a:ext uri="{FF2B5EF4-FFF2-40B4-BE49-F238E27FC236}">
                  <a16:creationId xmlns:a16="http://schemas.microsoft.com/office/drawing/2014/main" id="{DAB23B50-D38D-4296-8AD0-7ED3DB13C09B}"/>
                </a:ext>
              </a:extLst>
            </p:cNvPr>
            <p:cNvSpPr>
              <a:spLocks noChangeArrowheads="1"/>
            </p:cNvSpPr>
            <p:nvPr userDrawn="1"/>
          </p:nvSpPr>
          <p:spPr bwMode="auto">
            <a:xfrm>
              <a:off x="7612066"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158">
              <a:extLst>
                <a:ext uri="{FF2B5EF4-FFF2-40B4-BE49-F238E27FC236}">
                  <a16:creationId xmlns:a16="http://schemas.microsoft.com/office/drawing/2014/main" id="{94CCC65C-FD52-45EC-BB23-77279E28FFF3}"/>
                </a:ext>
              </a:extLst>
            </p:cNvPr>
            <p:cNvSpPr>
              <a:spLocks noChangeArrowheads="1"/>
            </p:cNvSpPr>
            <p:nvPr userDrawn="1"/>
          </p:nvSpPr>
          <p:spPr bwMode="auto">
            <a:xfrm>
              <a:off x="8123241"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159">
              <a:extLst>
                <a:ext uri="{FF2B5EF4-FFF2-40B4-BE49-F238E27FC236}">
                  <a16:creationId xmlns:a16="http://schemas.microsoft.com/office/drawing/2014/main" id="{B99FBEBE-1267-44F5-8732-41090CF3046A}"/>
                </a:ext>
              </a:extLst>
            </p:cNvPr>
            <p:cNvSpPr>
              <a:spLocks noChangeArrowheads="1"/>
            </p:cNvSpPr>
            <p:nvPr userDrawn="1"/>
          </p:nvSpPr>
          <p:spPr bwMode="auto">
            <a:xfrm>
              <a:off x="8634416"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Oval 160">
              <a:extLst>
                <a:ext uri="{FF2B5EF4-FFF2-40B4-BE49-F238E27FC236}">
                  <a16:creationId xmlns:a16="http://schemas.microsoft.com/office/drawing/2014/main" id="{1951A4B8-8971-46A9-8602-A8B301DE460E}"/>
                </a:ext>
              </a:extLst>
            </p:cNvPr>
            <p:cNvSpPr>
              <a:spLocks noChangeArrowheads="1"/>
            </p:cNvSpPr>
            <p:nvPr userDrawn="1"/>
          </p:nvSpPr>
          <p:spPr bwMode="auto">
            <a:xfrm>
              <a:off x="9144004"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161">
              <a:extLst>
                <a:ext uri="{FF2B5EF4-FFF2-40B4-BE49-F238E27FC236}">
                  <a16:creationId xmlns:a16="http://schemas.microsoft.com/office/drawing/2014/main" id="{C85B9CE5-FAAD-4960-BD8D-DA40380BEE1C}"/>
                </a:ext>
              </a:extLst>
            </p:cNvPr>
            <p:cNvSpPr>
              <a:spLocks noChangeArrowheads="1"/>
            </p:cNvSpPr>
            <p:nvPr userDrawn="1"/>
          </p:nvSpPr>
          <p:spPr bwMode="auto">
            <a:xfrm>
              <a:off x="9655179"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162">
              <a:extLst>
                <a:ext uri="{FF2B5EF4-FFF2-40B4-BE49-F238E27FC236}">
                  <a16:creationId xmlns:a16="http://schemas.microsoft.com/office/drawing/2014/main" id="{293C9AE4-89E8-495C-A1A7-9F7593EECC1A}"/>
                </a:ext>
              </a:extLst>
            </p:cNvPr>
            <p:cNvSpPr>
              <a:spLocks noChangeArrowheads="1"/>
            </p:cNvSpPr>
            <p:nvPr userDrawn="1"/>
          </p:nvSpPr>
          <p:spPr bwMode="auto">
            <a:xfrm>
              <a:off x="10164767"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163">
              <a:extLst>
                <a:ext uri="{FF2B5EF4-FFF2-40B4-BE49-F238E27FC236}">
                  <a16:creationId xmlns:a16="http://schemas.microsoft.com/office/drawing/2014/main" id="{4D36A9BB-1942-461D-B10B-B78AF47B9495}"/>
                </a:ext>
              </a:extLst>
            </p:cNvPr>
            <p:cNvSpPr>
              <a:spLocks noChangeArrowheads="1"/>
            </p:cNvSpPr>
            <p:nvPr userDrawn="1"/>
          </p:nvSpPr>
          <p:spPr bwMode="auto">
            <a:xfrm>
              <a:off x="10675942" y="353861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164">
              <a:extLst>
                <a:ext uri="{FF2B5EF4-FFF2-40B4-BE49-F238E27FC236}">
                  <a16:creationId xmlns:a16="http://schemas.microsoft.com/office/drawing/2014/main" id="{1B18C124-027E-4A5E-9107-3945E827BE4B}"/>
                </a:ext>
              </a:extLst>
            </p:cNvPr>
            <p:cNvSpPr>
              <a:spLocks noChangeArrowheads="1"/>
            </p:cNvSpPr>
            <p:nvPr userDrawn="1"/>
          </p:nvSpPr>
          <p:spPr bwMode="auto">
            <a:xfrm>
              <a:off x="11185530"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165">
              <a:extLst>
                <a:ext uri="{FF2B5EF4-FFF2-40B4-BE49-F238E27FC236}">
                  <a16:creationId xmlns:a16="http://schemas.microsoft.com/office/drawing/2014/main" id="{D3564A8A-545B-47E6-ABB4-6C0176E01867}"/>
                </a:ext>
              </a:extLst>
            </p:cNvPr>
            <p:cNvSpPr>
              <a:spLocks noChangeArrowheads="1"/>
            </p:cNvSpPr>
            <p:nvPr userDrawn="1"/>
          </p:nvSpPr>
          <p:spPr bwMode="auto">
            <a:xfrm>
              <a:off x="11696705" y="353861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Oval 166">
              <a:extLst>
                <a:ext uri="{FF2B5EF4-FFF2-40B4-BE49-F238E27FC236}">
                  <a16:creationId xmlns:a16="http://schemas.microsoft.com/office/drawing/2014/main" id="{D9139261-0010-4F37-A357-5CE8EB8CCA79}"/>
                </a:ext>
              </a:extLst>
            </p:cNvPr>
            <p:cNvSpPr>
              <a:spLocks noChangeArrowheads="1"/>
            </p:cNvSpPr>
            <p:nvPr userDrawn="1"/>
          </p:nvSpPr>
          <p:spPr bwMode="auto">
            <a:xfrm>
              <a:off x="46672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Oval 167">
              <a:extLst>
                <a:ext uri="{FF2B5EF4-FFF2-40B4-BE49-F238E27FC236}">
                  <a16:creationId xmlns:a16="http://schemas.microsoft.com/office/drawing/2014/main" id="{A3697159-C7ED-43C3-AAAD-6CEC90173002}"/>
                </a:ext>
              </a:extLst>
            </p:cNvPr>
            <p:cNvSpPr>
              <a:spLocks noChangeArrowheads="1"/>
            </p:cNvSpPr>
            <p:nvPr userDrawn="1"/>
          </p:nvSpPr>
          <p:spPr bwMode="auto">
            <a:xfrm>
              <a:off x="97790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168">
              <a:extLst>
                <a:ext uri="{FF2B5EF4-FFF2-40B4-BE49-F238E27FC236}">
                  <a16:creationId xmlns:a16="http://schemas.microsoft.com/office/drawing/2014/main" id="{3ACAE529-4226-4F40-B6FE-8B467C69B3BE}"/>
                </a:ext>
              </a:extLst>
            </p:cNvPr>
            <p:cNvSpPr>
              <a:spLocks noChangeArrowheads="1"/>
            </p:cNvSpPr>
            <p:nvPr userDrawn="1"/>
          </p:nvSpPr>
          <p:spPr bwMode="auto">
            <a:xfrm>
              <a:off x="148748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169">
              <a:extLst>
                <a:ext uri="{FF2B5EF4-FFF2-40B4-BE49-F238E27FC236}">
                  <a16:creationId xmlns:a16="http://schemas.microsoft.com/office/drawing/2014/main" id="{86B29696-3743-4E38-9BE4-772D2659F935}"/>
                </a:ext>
              </a:extLst>
            </p:cNvPr>
            <p:cNvSpPr>
              <a:spLocks noChangeArrowheads="1"/>
            </p:cNvSpPr>
            <p:nvPr userDrawn="1"/>
          </p:nvSpPr>
          <p:spPr bwMode="auto">
            <a:xfrm>
              <a:off x="199866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170">
              <a:extLst>
                <a:ext uri="{FF2B5EF4-FFF2-40B4-BE49-F238E27FC236}">
                  <a16:creationId xmlns:a16="http://schemas.microsoft.com/office/drawing/2014/main" id="{7D8D7ADF-87ED-434C-BA1D-F6BE7FF0C581}"/>
                </a:ext>
              </a:extLst>
            </p:cNvPr>
            <p:cNvSpPr>
              <a:spLocks noChangeArrowheads="1"/>
            </p:cNvSpPr>
            <p:nvPr userDrawn="1"/>
          </p:nvSpPr>
          <p:spPr bwMode="auto">
            <a:xfrm>
              <a:off x="250983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171">
              <a:extLst>
                <a:ext uri="{FF2B5EF4-FFF2-40B4-BE49-F238E27FC236}">
                  <a16:creationId xmlns:a16="http://schemas.microsoft.com/office/drawing/2014/main" id="{F83DC486-E988-4701-B1E3-E62C19565978}"/>
                </a:ext>
              </a:extLst>
            </p:cNvPr>
            <p:cNvSpPr>
              <a:spLocks noChangeArrowheads="1"/>
            </p:cNvSpPr>
            <p:nvPr userDrawn="1"/>
          </p:nvSpPr>
          <p:spPr bwMode="auto">
            <a:xfrm>
              <a:off x="301942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172">
              <a:extLst>
                <a:ext uri="{FF2B5EF4-FFF2-40B4-BE49-F238E27FC236}">
                  <a16:creationId xmlns:a16="http://schemas.microsoft.com/office/drawing/2014/main" id="{30F189F3-B404-475F-BCB4-E0F0843410AE}"/>
                </a:ext>
              </a:extLst>
            </p:cNvPr>
            <p:cNvSpPr>
              <a:spLocks noChangeArrowheads="1"/>
            </p:cNvSpPr>
            <p:nvPr userDrawn="1"/>
          </p:nvSpPr>
          <p:spPr bwMode="auto">
            <a:xfrm>
              <a:off x="35290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Oval 173">
              <a:extLst>
                <a:ext uri="{FF2B5EF4-FFF2-40B4-BE49-F238E27FC236}">
                  <a16:creationId xmlns:a16="http://schemas.microsoft.com/office/drawing/2014/main" id="{33DD34BA-0713-4E14-AAFC-9B31CFF16494}"/>
                </a:ext>
              </a:extLst>
            </p:cNvPr>
            <p:cNvSpPr>
              <a:spLocks noChangeArrowheads="1"/>
            </p:cNvSpPr>
            <p:nvPr userDrawn="1"/>
          </p:nvSpPr>
          <p:spPr bwMode="auto">
            <a:xfrm>
              <a:off x="404019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Oval 174">
              <a:extLst>
                <a:ext uri="{FF2B5EF4-FFF2-40B4-BE49-F238E27FC236}">
                  <a16:creationId xmlns:a16="http://schemas.microsoft.com/office/drawing/2014/main" id="{1EB2FBA4-097B-44C2-A400-E379466CBBD8}"/>
                </a:ext>
              </a:extLst>
            </p:cNvPr>
            <p:cNvSpPr>
              <a:spLocks noChangeArrowheads="1"/>
            </p:cNvSpPr>
            <p:nvPr userDrawn="1"/>
          </p:nvSpPr>
          <p:spPr bwMode="auto">
            <a:xfrm>
              <a:off x="455136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175">
              <a:extLst>
                <a:ext uri="{FF2B5EF4-FFF2-40B4-BE49-F238E27FC236}">
                  <a16:creationId xmlns:a16="http://schemas.microsoft.com/office/drawing/2014/main" id="{485B859E-B071-48E8-97C2-C334D349DEAF}"/>
                </a:ext>
              </a:extLst>
            </p:cNvPr>
            <p:cNvSpPr>
              <a:spLocks noChangeArrowheads="1"/>
            </p:cNvSpPr>
            <p:nvPr userDrawn="1"/>
          </p:nvSpPr>
          <p:spPr bwMode="auto">
            <a:xfrm>
              <a:off x="506254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176">
              <a:extLst>
                <a:ext uri="{FF2B5EF4-FFF2-40B4-BE49-F238E27FC236}">
                  <a16:creationId xmlns:a16="http://schemas.microsoft.com/office/drawing/2014/main" id="{579EE9DD-AF00-4C23-8067-141E6B6AF226}"/>
                </a:ext>
              </a:extLst>
            </p:cNvPr>
            <p:cNvSpPr>
              <a:spLocks noChangeArrowheads="1"/>
            </p:cNvSpPr>
            <p:nvPr userDrawn="1"/>
          </p:nvSpPr>
          <p:spPr bwMode="auto">
            <a:xfrm>
              <a:off x="5570540"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Oval 177">
              <a:extLst>
                <a:ext uri="{FF2B5EF4-FFF2-40B4-BE49-F238E27FC236}">
                  <a16:creationId xmlns:a16="http://schemas.microsoft.com/office/drawing/2014/main" id="{D783A0E0-CAFE-49FA-B0B0-2E4623D650A7}"/>
                </a:ext>
              </a:extLst>
            </p:cNvPr>
            <p:cNvSpPr>
              <a:spLocks noChangeArrowheads="1"/>
            </p:cNvSpPr>
            <p:nvPr userDrawn="1"/>
          </p:nvSpPr>
          <p:spPr bwMode="auto">
            <a:xfrm>
              <a:off x="608171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178">
              <a:extLst>
                <a:ext uri="{FF2B5EF4-FFF2-40B4-BE49-F238E27FC236}">
                  <a16:creationId xmlns:a16="http://schemas.microsoft.com/office/drawing/2014/main" id="{2F46C313-80AF-4342-B278-78DC68DFBFAA}"/>
                </a:ext>
              </a:extLst>
            </p:cNvPr>
            <p:cNvSpPr>
              <a:spLocks noChangeArrowheads="1"/>
            </p:cNvSpPr>
            <p:nvPr userDrawn="1"/>
          </p:nvSpPr>
          <p:spPr bwMode="auto">
            <a:xfrm>
              <a:off x="6592891"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179">
              <a:extLst>
                <a:ext uri="{FF2B5EF4-FFF2-40B4-BE49-F238E27FC236}">
                  <a16:creationId xmlns:a16="http://schemas.microsoft.com/office/drawing/2014/main" id="{AD6B1BF6-7E67-4401-B2BF-14B07698E486}"/>
                </a:ext>
              </a:extLst>
            </p:cNvPr>
            <p:cNvSpPr>
              <a:spLocks noChangeArrowheads="1"/>
            </p:cNvSpPr>
            <p:nvPr userDrawn="1"/>
          </p:nvSpPr>
          <p:spPr bwMode="auto">
            <a:xfrm>
              <a:off x="7102478"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180">
              <a:extLst>
                <a:ext uri="{FF2B5EF4-FFF2-40B4-BE49-F238E27FC236}">
                  <a16:creationId xmlns:a16="http://schemas.microsoft.com/office/drawing/2014/main" id="{1511C5A9-9782-4E70-A92F-3ABBEF70E04C}"/>
                </a:ext>
              </a:extLst>
            </p:cNvPr>
            <p:cNvSpPr>
              <a:spLocks noChangeArrowheads="1"/>
            </p:cNvSpPr>
            <p:nvPr userDrawn="1"/>
          </p:nvSpPr>
          <p:spPr bwMode="auto">
            <a:xfrm>
              <a:off x="7612066"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181">
              <a:extLst>
                <a:ext uri="{FF2B5EF4-FFF2-40B4-BE49-F238E27FC236}">
                  <a16:creationId xmlns:a16="http://schemas.microsoft.com/office/drawing/2014/main" id="{CFDB96C0-CB07-436E-8460-BD53F594F3DC}"/>
                </a:ext>
              </a:extLst>
            </p:cNvPr>
            <p:cNvSpPr>
              <a:spLocks noChangeArrowheads="1"/>
            </p:cNvSpPr>
            <p:nvPr userDrawn="1"/>
          </p:nvSpPr>
          <p:spPr bwMode="auto">
            <a:xfrm>
              <a:off x="8123241"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182">
              <a:extLst>
                <a:ext uri="{FF2B5EF4-FFF2-40B4-BE49-F238E27FC236}">
                  <a16:creationId xmlns:a16="http://schemas.microsoft.com/office/drawing/2014/main" id="{5B9C0110-9273-4B8C-8867-F8CBE16F16AF}"/>
                </a:ext>
              </a:extLst>
            </p:cNvPr>
            <p:cNvSpPr>
              <a:spLocks noChangeArrowheads="1"/>
            </p:cNvSpPr>
            <p:nvPr userDrawn="1"/>
          </p:nvSpPr>
          <p:spPr bwMode="auto">
            <a:xfrm>
              <a:off x="8634416"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Oval 183">
              <a:extLst>
                <a:ext uri="{FF2B5EF4-FFF2-40B4-BE49-F238E27FC236}">
                  <a16:creationId xmlns:a16="http://schemas.microsoft.com/office/drawing/2014/main" id="{46B73370-3C79-4F96-997F-81C85ED2FB99}"/>
                </a:ext>
              </a:extLst>
            </p:cNvPr>
            <p:cNvSpPr>
              <a:spLocks noChangeArrowheads="1"/>
            </p:cNvSpPr>
            <p:nvPr userDrawn="1"/>
          </p:nvSpPr>
          <p:spPr bwMode="auto">
            <a:xfrm>
              <a:off x="9144004"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184">
              <a:extLst>
                <a:ext uri="{FF2B5EF4-FFF2-40B4-BE49-F238E27FC236}">
                  <a16:creationId xmlns:a16="http://schemas.microsoft.com/office/drawing/2014/main" id="{6C418B52-67D3-40E3-897C-DD055936F82C}"/>
                </a:ext>
              </a:extLst>
            </p:cNvPr>
            <p:cNvSpPr>
              <a:spLocks noChangeArrowheads="1"/>
            </p:cNvSpPr>
            <p:nvPr userDrawn="1"/>
          </p:nvSpPr>
          <p:spPr bwMode="auto">
            <a:xfrm>
              <a:off x="9655179"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185">
              <a:extLst>
                <a:ext uri="{FF2B5EF4-FFF2-40B4-BE49-F238E27FC236}">
                  <a16:creationId xmlns:a16="http://schemas.microsoft.com/office/drawing/2014/main" id="{5D482AF8-738F-47C8-9847-F4676BAF2F58}"/>
                </a:ext>
              </a:extLst>
            </p:cNvPr>
            <p:cNvSpPr>
              <a:spLocks noChangeArrowheads="1"/>
            </p:cNvSpPr>
            <p:nvPr userDrawn="1"/>
          </p:nvSpPr>
          <p:spPr bwMode="auto">
            <a:xfrm>
              <a:off x="10164767"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186">
              <a:extLst>
                <a:ext uri="{FF2B5EF4-FFF2-40B4-BE49-F238E27FC236}">
                  <a16:creationId xmlns:a16="http://schemas.microsoft.com/office/drawing/2014/main" id="{08CD6774-EB97-4C9C-B3C5-015F18734B17}"/>
                </a:ext>
              </a:extLst>
            </p:cNvPr>
            <p:cNvSpPr>
              <a:spLocks noChangeArrowheads="1"/>
            </p:cNvSpPr>
            <p:nvPr userDrawn="1"/>
          </p:nvSpPr>
          <p:spPr bwMode="auto">
            <a:xfrm>
              <a:off x="10675942" y="408790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187">
              <a:extLst>
                <a:ext uri="{FF2B5EF4-FFF2-40B4-BE49-F238E27FC236}">
                  <a16:creationId xmlns:a16="http://schemas.microsoft.com/office/drawing/2014/main" id="{21C5F944-AC29-4B2D-AF79-5F5215433E75}"/>
                </a:ext>
              </a:extLst>
            </p:cNvPr>
            <p:cNvSpPr>
              <a:spLocks noChangeArrowheads="1"/>
            </p:cNvSpPr>
            <p:nvPr userDrawn="1"/>
          </p:nvSpPr>
          <p:spPr bwMode="auto">
            <a:xfrm>
              <a:off x="11185530"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Oval 188">
              <a:extLst>
                <a:ext uri="{FF2B5EF4-FFF2-40B4-BE49-F238E27FC236}">
                  <a16:creationId xmlns:a16="http://schemas.microsoft.com/office/drawing/2014/main" id="{5DBAE324-14A8-4FEC-B6BB-5F82F34D7F34}"/>
                </a:ext>
              </a:extLst>
            </p:cNvPr>
            <p:cNvSpPr>
              <a:spLocks noChangeArrowheads="1"/>
            </p:cNvSpPr>
            <p:nvPr userDrawn="1"/>
          </p:nvSpPr>
          <p:spPr bwMode="auto">
            <a:xfrm>
              <a:off x="11696705" y="408790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189">
              <a:extLst>
                <a:ext uri="{FF2B5EF4-FFF2-40B4-BE49-F238E27FC236}">
                  <a16:creationId xmlns:a16="http://schemas.microsoft.com/office/drawing/2014/main" id="{8FA3BE43-EC69-4D68-9BA8-4C36FC40ECCD}"/>
                </a:ext>
              </a:extLst>
            </p:cNvPr>
            <p:cNvSpPr>
              <a:spLocks noChangeArrowheads="1"/>
            </p:cNvSpPr>
            <p:nvPr userDrawn="1"/>
          </p:nvSpPr>
          <p:spPr bwMode="auto">
            <a:xfrm>
              <a:off x="46672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Oval 190">
              <a:extLst>
                <a:ext uri="{FF2B5EF4-FFF2-40B4-BE49-F238E27FC236}">
                  <a16:creationId xmlns:a16="http://schemas.microsoft.com/office/drawing/2014/main" id="{F62043A9-CB64-454C-8DE9-785B9DCF6DC2}"/>
                </a:ext>
              </a:extLst>
            </p:cNvPr>
            <p:cNvSpPr>
              <a:spLocks noChangeArrowheads="1"/>
            </p:cNvSpPr>
            <p:nvPr userDrawn="1"/>
          </p:nvSpPr>
          <p:spPr bwMode="auto">
            <a:xfrm>
              <a:off x="97790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191">
              <a:extLst>
                <a:ext uri="{FF2B5EF4-FFF2-40B4-BE49-F238E27FC236}">
                  <a16:creationId xmlns:a16="http://schemas.microsoft.com/office/drawing/2014/main" id="{6D4C9651-7FA1-4CE7-956C-794C4236A862}"/>
                </a:ext>
              </a:extLst>
            </p:cNvPr>
            <p:cNvSpPr>
              <a:spLocks noChangeArrowheads="1"/>
            </p:cNvSpPr>
            <p:nvPr userDrawn="1"/>
          </p:nvSpPr>
          <p:spPr bwMode="auto">
            <a:xfrm>
              <a:off x="148748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192">
              <a:extLst>
                <a:ext uri="{FF2B5EF4-FFF2-40B4-BE49-F238E27FC236}">
                  <a16:creationId xmlns:a16="http://schemas.microsoft.com/office/drawing/2014/main" id="{D00F5091-97D7-4881-BC96-7781CB8B86F8}"/>
                </a:ext>
              </a:extLst>
            </p:cNvPr>
            <p:cNvSpPr>
              <a:spLocks noChangeArrowheads="1"/>
            </p:cNvSpPr>
            <p:nvPr userDrawn="1"/>
          </p:nvSpPr>
          <p:spPr bwMode="auto">
            <a:xfrm>
              <a:off x="199866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193">
              <a:extLst>
                <a:ext uri="{FF2B5EF4-FFF2-40B4-BE49-F238E27FC236}">
                  <a16:creationId xmlns:a16="http://schemas.microsoft.com/office/drawing/2014/main" id="{B76DFA2F-ABB1-4F58-B017-2FEDCA6F8939}"/>
                </a:ext>
              </a:extLst>
            </p:cNvPr>
            <p:cNvSpPr>
              <a:spLocks noChangeArrowheads="1"/>
            </p:cNvSpPr>
            <p:nvPr userDrawn="1"/>
          </p:nvSpPr>
          <p:spPr bwMode="auto">
            <a:xfrm>
              <a:off x="250983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194">
              <a:extLst>
                <a:ext uri="{FF2B5EF4-FFF2-40B4-BE49-F238E27FC236}">
                  <a16:creationId xmlns:a16="http://schemas.microsoft.com/office/drawing/2014/main" id="{14B2D9A4-E75B-434C-8583-8BEC6EEBB9BB}"/>
                </a:ext>
              </a:extLst>
            </p:cNvPr>
            <p:cNvSpPr>
              <a:spLocks noChangeArrowheads="1"/>
            </p:cNvSpPr>
            <p:nvPr userDrawn="1"/>
          </p:nvSpPr>
          <p:spPr bwMode="auto">
            <a:xfrm>
              <a:off x="301942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195">
              <a:extLst>
                <a:ext uri="{FF2B5EF4-FFF2-40B4-BE49-F238E27FC236}">
                  <a16:creationId xmlns:a16="http://schemas.microsoft.com/office/drawing/2014/main" id="{404865E6-F319-41FB-8A7A-93C31861412A}"/>
                </a:ext>
              </a:extLst>
            </p:cNvPr>
            <p:cNvSpPr>
              <a:spLocks noChangeArrowheads="1"/>
            </p:cNvSpPr>
            <p:nvPr userDrawn="1"/>
          </p:nvSpPr>
          <p:spPr bwMode="auto">
            <a:xfrm>
              <a:off x="35290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196">
              <a:extLst>
                <a:ext uri="{FF2B5EF4-FFF2-40B4-BE49-F238E27FC236}">
                  <a16:creationId xmlns:a16="http://schemas.microsoft.com/office/drawing/2014/main" id="{36EB3E4D-80D9-4AD4-8265-699529A0AA9F}"/>
                </a:ext>
              </a:extLst>
            </p:cNvPr>
            <p:cNvSpPr>
              <a:spLocks noChangeArrowheads="1"/>
            </p:cNvSpPr>
            <p:nvPr userDrawn="1"/>
          </p:nvSpPr>
          <p:spPr bwMode="auto">
            <a:xfrm>
              <a:off x="404019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Oval 197">
              <a:extLst>
                <a:ext uri="{FF2B5EF4-FFF2-40B4-BE49-F238E27FC236}">
                  <a16:creationId xmlns:a16="http://schemas.microsoft.com/office/drawing/2014/main" id="{BBFC7C64-DE53-4991-B1AA-B35B0F9AB814}"/>
                </a:ext>
              </a:extLst>
            </p:cNvPr>
            <p:cNvSpPr>
              <a:spLocks noChangeArrowheads="1"/>
            </p:cNvSpPr>
            <p:nvPr userDrawn="1"/>
          </p:nvSpPr>
          <p:spPr bwMode="auto">
            <a:xfrm>
              <a:off x="455136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198">
              <a:extLst>
                <a:ext uri="{FF2B5EF4-FFF2-40B4-BE49-F238E27FC236}">
                  <a16:creationId xmlns:a16="http://schemas.microsoft.com/office/drawing/2014/main" id="{7B4A987E-7631-4A25-95D6-23D508052EF9}"/>
                </a:ext>
              </a:extLst>
            </p:cNvPr>
            <p:cNvSpPr>
              <a:spLocks noChangeArrowheads="1"/>
            </p:cNvSpPr>
            <p:nvPr userDrawn="1"/>
          </p:nvSpPr>
          <p:spPr bwMode="auto">
            <a:xfrm>
              <a:off x="506254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199">
              <a:extLst>
                <a:ext uri="{FF2B5EF4-FFF2-40B4-BE49-F238E27FC236}">
                  <a16:creationId xmlns:a16="http://schemas.microsoft.com/office/drawing/2014/main" id="{039DB0D7-1DB1-4A8D-9DCF-F345C9F28607}"/>
                </a:ext>
              </a:extLst>
            </p:cNvPr>
            <p:cNvSpPr>
              <a:spLocks noChangeArrowheads="1"/>
            </p:cNvSpPr>
            <p:nvPr userDrawn="1"/>
          </p:nvSpPr>
          <p:spPr bwMode="auto">
            <a:xfrm>
              <a:off x="5570540"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200">
              <a:extLst>
                <a:ext uri="{FF2B5EF4-FFF2-40B4-BE49-F238E27FC236}">
                  <a16:creationId xmlns:a16="http://schemas.microsoft.com/office/drawing/2014/main" id="{203C3BD0-9D89-45AE-9602-55F5A79226A2}"/>
                </a:ext>
              </a:extLst>
            </p:cNvPr>
            <p:cNvSpPr>
              <a:spLocks noChangeArrowheads="1"/>
            </p:cNvSpPr>
            <p:nvPr userDrawn="1"/>
          </p:nvSpPr>
          <p:spPr bwMode="auto">
            <a:xfrm>
              <a:off x="608171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201">
              <a:extLst>
                <a:ext uri="{FF2B5EF4-FFF2-40B4-BE49-F238E27FC236}">
                  <a16:creationId xmlns:a16="http://schemas.microsoft.com/office/drawing/2014/main" id="{1F6F59E2-9F0B-4DBA-84CE-CBB2B3C919D8}"/>
                </a:ext>
              </a:extLst>
            </p:cNvPr>
            <p:cNvSpPr>
              <a:spLocks noChangeArrowheads="1"/>
            </p:cNvSpPr>
            <p:nvPr userDrawn="1"/>
          </p:nvSpPr>
          <p:spPr bwMode="auto">
            <a:xfrm>
              <a:off x="6592891"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Oval 202">
              <a:extLst>
                <a:ext uri="{FF2B5EF4-FFF2-40B4-BE49-F238E27FC236}">
                  <a16:creationId xmlns:a16="http://schemas.microsoft.com/office/drawing/2014/main" id="{4DE1F5DF-6448-4CB4-BA9C-87C5071F9318}"/>
                </a:ext>
              </a:extLst>
            </p:cNvPr>
            <p:cNvSpPr>
              <a:spLocks noChangeArrowheads="1"/>
            </p:cNvSpPr>
            <p:nvPr userDrawn="1"/>
          </p:nvSpPr>
          <p:spPr bwMode="auto">
            <a:xfrm>
              <a:off x="7102478"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Oval 203">
              <a:extLst>
                <a:ext uri="{FF2B5EF4-FFF2-40B4-BE49-F238E27FC236}">
                  <a16:creationId xmlns:a16="http://schemas.microsoft.com/office/drawing/2014/main" id="{00D340A6-EA10-4A9F-856E-0FC76A6F83BA}"/>
                </a:ext>
              </a:extLst>
            </p:cNvPr>
            <p:cNvSpPr>
              <a:spLocks noChangeArrowheads="1"/>
            </p:cNvSpPr>
            <p:nvPr userDrawn="1"/>
          </p:nvSpPr>
          <p:spPr bwMode="auto">
            <a:xfrm>
              <a:off x="7612066"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Oval 204">
              <a:extLst>
                <a:ext uri="{FF2B5EF4-FFF2-40B4-BE49-F238E27FC236}">
                  <a16:creationId xmlns:a16="http://schemas.microsoft.com/office/drawing/2014/main" id="{C9DC80EE-AB6F-4E3B-AA44-69094FDF8793}"/>
                </a:ext>
              </a:extLst>
            </p:cNvPr>
            <p:cNvSpPr>
              <a:spLocks noChangeArrowheads="1"/>
            </p:cNvSpPr>
            <p:nvPr userDrawn="1"/>
          </p:nvSpPr>
          <p:spPr bwMode="auto">
            <a:xfrm>
              <a:off x="8123241"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Oval 206">
              <a:extLst>
                <a:ext uri="{FF2B5EF4-FFF2-40B4-BE49-F238E27FC236}">
                  <a16:creationId xmlns:a16="http://schemas.microsoft.com/office/drawing/2014/main" id="{B798E3A7-95E0-41DD-987A-1A662159D54E}"/>
                </a:ext>
              </a:extLst>
            </p:cNvPr>
            <p:cNvSpPr>
              <a:spLocks noChangeArrowheads="1"/>
            </p:cNvSpPr>
            <p:nvPr userDrawn="1"/>
          </p:nvSpPr>
          <p:spPr bwMode="auto">
            <a:xfrm>
              <a:off x="8634416"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Oval 207">
              <a:extLst>
                <a:ext uri="{FF2B5EF4-FFF2-40B4-BE49-F238E27FC236}">
                  <a16:creationId xmlns:a16="http://schemas.microsoft.com/office/drawing/2014/main" id="{44464C14-7524-4B38-997C-74F42E7181D3}"/>
                </a:ext>
              </a:extLst>
            </p:cNvPr>
            <p:cNvSpPr>
              <a:spLocks noChangeArrowheads="1"/>
            </p:cNvSpPr>
            <p:nvPr userDrawn="1"/>
          </p:nvSpPr>
          <p:spPr bwMode="auto">
            <a:xfrm>
              <a:off x="9144004"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Oval 208">
              <a:extLst>
                <a:ext uri="{FF2B5EF4-FFF2-40B4-BE49-F238E27FC236}">
                  <a16:creationId xmlns:a16="http://schemas.microsoft.com/office/drawing/2014/main" id="{4DBF8F2E-AD86-402E-B82D-899EC5114EAF}"/>
                </a:ext>
              </a:extLst>
            </p:cNvPr>
            <p:cNvSpPr>
              <a:spLocks noChangeArrowheads="1"/>
            </p:cNvSpPr>
            <p:nvPr userDrawn="1"/>
          </p:nvSpPr>
          <p:spPr bwMode="auto">
            <a:xfrm>
              <a:off x="9655179"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Oval 209">
              <a:extLst>
                <a:ext uri="{FF2B5EF4-FFF2-40B4-BE49-F238E27FC236}">
                  <a16:creationId xmlns:a16="http://schemas.microsoft.com/office/drawing/2014/main" id="{49A82650-9E33-4546-A65F-F8817DC7538B}"/>
                </a:ext>
              </a:extLst>
            </p:cNvPr>
            <p:cNvSpPr>
              <a:spLocks noChangeArrowheads="1"/>
            </p:cNvSpPr>
            <p:nvPr userDrawn="1"/>
          </p:nvSpPr>
          <p:spPr bwMode="auto">
            <a:xfrm>
              <a:off x="10164767"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Oval 210">
              <a:extLst>
                <a:ext uri="{FF2B5EF4-FFF2-40B4-BE49-F238E27FC236}">
                  <a16:creationId xmlns:a16="http://schemas.microsoft.com/office/drawing/2014/main" id="{F63ECF03-A646-4BE7-B518-AEB357B51498}"/>
                </a:ext>
              </a:extLst>
            </p:cNvPr>
            <p:cNvSpPr>
              <a:spLocks noChangeArrowheads="1"/>
            </p:cNvSpPr>
            <p:nvPr userDrawn="1"/>
          </p:nvSpPr>
          <p:spPr bwMode="auto">
            <a:xfrm>
              <a:off x="10675942" y="4637187"/>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Oval 211">
              <a:extLst>
                <a:ext uri="{FF2B5EF4-FFF2-40B4-BE49-F238E27FC236}">
                  <a16:creationId xmlns:a16="http://schemas.microsoft.com/office/drawing/2014/main" id="{1BBFCFA7-2282-4808-BBA2-33CCEEAA9B7A}"/>
                </a:ext>
              </a:extLst>
            </p:cNvPr>
            <p:cNvSpPr>
              <a:spLocks noChangeArrowheads="1"/>
            </p:cNvSpPr>
            <p:nvPr userDrawn="1"/>
          </p:nvSpPr>
          <p:spPr bwMode="auto">
            <a:xfrm>
              <a:off x="11185530"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Oval 212">
              <a:extLst>
                <a:ext uri="{FF2B5EF4-FFF2-40B4-BE49-F238E27FC236}">
                  <a16:creationId xmlns:a16="http://schemas.microsoft.com/office/drawing/2014/main" id="{7EA89252-9505-4502-AED7-29BDF7479AE1}"/>
                </a:ext>
              </a:extLst>
            </p:cNvPr>
            <p:cNvSpPr>
              <a:spLocks noChangeArrowheads="1"/>
            </p:cNvSpPr>
            <p:nvPr userDrawn="1"/>
          </p:nvSpPr>
          <p:spPr bwMode="auto">
            <a:xfrm>
              <a:off x="11696705" y="4637187"/>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Oval 213">
              <a:extLst>
                <a:ext uri="{FF2B5EF4-FFF2-40B4-BE49-F238E27FC236}">
                  <a16:creationId xmlns:a16="http://schemas.microsoft.com/office/drawing/2014/main" id="{0A8B1AB4-926A-40E8-A9E6-D5C8A6857F07}"/>
                </a:ext>
              </a:extLst>
            </p:cNvPr>
            <p:cNvSpPr>
              <a:spLocks noChangeArrowheads="1"/>
            </p:cNvSpPr>
            <p:nvPr userDrawn="1"/>
          </p:nvSpPr>
          <p:spPr bwMode="auto">
            <a:xfrm>
              <a:off x="46672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Oval 214">
              <a:extLst>
                <a:ext uri="{FF2B5EF4-FFF2-40B4-BE49-F238E27FC236}">
                  <a16:creationId xmlns:a16="http://schemas.microsoft.com/office/drawing/2014/main" id="{04DE865D-205A-4BA2-A773-F60DBBEAC9EA}"/>
                </a:ext>
              </a:extLst>
            </p:cNvPr>
            <p:cNvSpPr>
              <a:spLocks noChangeArrowheads="1"/>
            </p:cNvSpPr>
            <p:nvPr userDrawn="1"/>
          </p:nvSpPr>
          <p:spPr bwMode="auto">
            <a:xfrm>
              <a:off x="97790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Oval 215">
              <a:extLst>
                <a:ext uri="{FF2B5EF4-FFF2-40B4-BE49-F238E27FC236}">
                  <a16:creationId xmlns:a16="http://schemas.microsoft.com/office/drawing/2014/main" id="{708F0B93-C5E8-4C8E-AABE-349B80EC504F}"/>
                </a:ext>
              </a:extLst>
            </p:cNvPr>
            <p:cNvSpPr>
              <a:spLocks noChangeArrowheads="1"/>
            </p:cNvSpPr>
            <p:nvPr userDrawn="1"/>
          </p:nvSpPr>
          <p:spPr bwMode="auto">
            <a:xfrm>
              <a:off x="148748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Oval 216">
              <a:extLst>
                <a:ext uri="{FF2B5EF4-FFF2-40B4-BE49-F238E27FC236}">
                  <a16:creationId xmlns:a16="http://schemas.microsoft.com/office/drawing/2014/main" id="{B32F66F3-4FE0-4339-8837-BD3A48FE52D8}"/>
                </a:ext>
              </a:extLst>
            </p:cNvPr>
            <p:cNvSpPr>
              <a:spLocks noChangeArrowheads="1"/>
            </p:cNvSpPr>
            <p:nvPr userDrawn="1"/>
          </p:nvSpPr>
          <p:spPr bwMode="auto">
            <a:xfrm>
              <a:off x="199866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217">
              <a:extLst>
                <a:ext uri="{FF2B5EF4-FFF2-40B4-BE49-F238E27FC236}">
                  <a16:creationId xmlns:a16="http://schemas.microsoft.com/office/drawing/2014/main" id="{E5035A42-C77F-4046-A9BE-A9F12D0593B8}"/>
                </a:ext>
              </a:extLst>
            </p:cNvPr>
            <p:cNvSpPr>
              <a:spLocks noChangeArrowheads="1"/>
            </p:cNvSpPr>
            <p:nvPr userDrawn="1"/>
          </p:nvSpPr>
          <p:spPr bwMode="auto">
            <a:xfrm>
              <a:off x="250983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218">
              <a:extLst>
                <a:ext uri="{FF2B5EF4-FFF2-40B4-BE49-F238E27FC236}">
                  <a16:creationId xmlns:a16="http://schemas.microsoft.com/office/drawing/2014/main" id="{8A390E74-84D8-408E-8413-581C1668EF5A}"/>
                </a:ext>
              </a:extLst>
            </p:cNvPr>
            <p:cNvSpPr>
              <a:spLocks noChangeArrowheads="1"/>
            </p:cNvSpPr>
            <p:nvPr userDrawn="1"/>
          </p:nvSpPr>
          <p:spPr bwMode="auto">
            <a:xfrm>
              <a:off x="301942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219">
              <a:extLst>
                <a:ext uri="{FF2B5EF4-FFF2-40B4-BE49-F238E27FC236}">
                  <a16:creationId xmlns:a16="http://schemas.microsoft.com/office/drawing/2014/main" id="{7567BAFB-7AE5-4740-993A-8BC0CD28EE03}"/>
                </a:ext>
              </a:extLst>
            </p:cNvPr>
            <p:cNvSpPr>
              <a:spLocks noChangeArrowheads="1"/>
            </p:cNvSpPr>
            <p:nvPr userDrawn="1"/>
          </p:nvSpPr>
          <p:spPr bwMode="auto">
            <a:xfrm>
              <a:off x="35290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220">
              <a:extLst>
                <a:ext uri="{FF2B5EF4-FFF2-40B4-BE49-F238E27FC236}">
                  <a16:creationId xmlns:a16="http://schemas.microsoft.com/office/drawing/2014/main" id="{875BCD20-A787-4C1E-ADAE-4242C37B4143}"/>
                </a:ext>
              </a:extLst>
            </p:cNvPr>
            <p:cNvSpPr>
              <a:spLocks noChangeArrowheads="1"/>
            </p:cNvSpPr>
            <p:nvPr userDrawn="1"/>
          </p:nvSpPr>
          <p:spPr bwMode="auto">
            <a:xfrm>
              <a:off x="404019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221">
              <a:extLst>
                <a:ext uri="{FF2B5EF4-FFF2-40B4-BE49-F238E27FC236}">
                  <a16:creationId xmlns:a16="http://schemas.microsoft.com/office/drawing/2014/main" id="{7CB67D99-D50B-4603-9325-036A980A50A3}"/>
                </a:ext>
              </a:extLst>
            </p:cNvPr>
            <p:cNvSpPr>
              <a:spLocks noChangeArrowheads="1"/>
            </p:cNvSpPr>
            <p:nvPr userDrawn="1"/>
          </p:nvSpPr>
          <p:spPr bwMode="auto">
            <a:xfrm>
              <a:off x="455136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222">
              <a:extLst>
                <a:ext uri="{FF2B5EF4-FFF2-40B4-BE49-F238E27FC236}">
                  <a16:creationId xmlns:a16="http://schemas.microsoft.com/office/drawing/2014/main" id="{231F6859-B100-4DD7-8E19-6E015305B827}"/>
                </a:ext>
              </a:extLst>
            </p:cNvPr>
            <p:cNvSpPr>
              <a:spLocks noChangeArrowheads="1"/>
            </p:cNvSpPr>
            <p:nvPr userDrawn="1"/>
          </p:nvSpPr>
          <p:spPr bwMode="auto">
            <a:xfrm>
              <a:off x="506254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223">
              <a:extLst>
                <a:ext uri="{FF2B5EF4-FFF2-40B4-BE49-F238E27FC236}">
                  <a16:creationId xmlns:a16="http://schemas.microsoft.com/office/drawing/2014/main" id="{47118CAC-322B-4D8B-A530-2C1417275A01}"/>
                </a:ext>
              </a:extLst>
            </p:cNvPr>
            <p:cNvSpPr>
              <a:spLocks noChangeArrowheads="1"/>
            </p:cNvSpPr>
            <p:nvPr userDrawn="1"/>
          </p:nvSpPr>
          <p:spPr bwMode="auto">
            <a:xfrm>
              <a:off x="5570540"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224">
              <a:extLst>
                <a:ext uri="{FF2B5EF4-FFF2-40B4-BE49-F238E27FC236}">
                  <a16:creationId xmlns:a16="http://schemas.microsoft.com/office/drawing/2014/main" id="{5309AB35-E491-46C1-A3EB-21058D6C614B}"/>
                </a:ext>
              </a:extLst>
            </p:cNvPr>
            <p:cNvSpPr>
              <a:spLocks noChangeArrowheads="1"/>
            </p:cNvSpPr>
            <p:nvPr userDrawn="1"/>
          </p:nvSpPr>
          <p:spPr bwMode="auto">
            <a:xfrm>
              <a:off x="608171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225">
              <a:extLst>
                <a:ext uri="{FF2B5EF4-FFF2-40B4-BE49-F238E27FC236}">
                  <a16:creationId xmlns:a16="http://schemas.microsoft.com/office/drawing/2014/main" id="{730ED53E-8E33-4287-8FFB-CEDE556AB346}"/>
                </a:ext>
              </a:extLst>
            </p:cNvPr>
            <p:cNvSpPr>
              <a:spLocks noChangeArrowheads="1"/>
            </p:cNvSpPr>
            <p:nvPr userDrawn="1"/>
          </p:nvSpPr>
          <p:spPr bwMode="auto">
            <a:xfrm>
              <a:off x="6592891"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226">
              <a:extLst>
                <a:ext uri="{FF2B5EF4-FFF2-40B4-BE49-F238E27FC236}">
                  <a16:creationId xmlns:a16="http://schemas.microsoft.com/office/drawing/2014/main" id="{5D537A7D-AB62-4DA6-ACA5-F3E346EB6F8B}"/>
                </a:ext>
              </a:extLst>
            </p:cNvPr>
            <p:cNvSpPr>
              <a:spLocks noChangeArrowheads="1"/>
            </p:cNvSpPr>
            <p:nvPr userDrawn="1"/>
          </p:nvSpPr>
          <p:spPr bwMode="auto">
            <a:xfrm>
              <a:off x="7102478"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227">
              <a:extLst>
                <a:ext uri="{FF2B5EF4-FFF2-40B4-BE49-F238E27FC236}">
                  <a16:creationId xmlns:a16="http://schemas.microsoft.com/office/drawing/2014/main" id="{B1AAF32D-553B-456A-A545-907347C866EE}"/>
                </a:ext>
              </a:extLst>
            </p:cNvPr>
            <p:cNvSpPr>
              <a:spLocks noChangeArrowheads="1"/>
            </p:cNvSpPr>
            <p:nvPr userDrawn="1"/>
          </p:nvSpPr>
          <p:spPr bwMode="auto">
            <a:xfrm>
              <a:off x="7612066"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228">
              <a:extLst>
                <a:ext uri="{FF2B5EF4-FFF2-40B4-BE49-F238E27FC236}">
                  <a16:creationId xmlns:a16="http://schemas.microsoft.com/office/drawing/2014/main" id="{C7CCC6C8-EC59-4698-8692-635327618CD3}"/>
                </a:ext>
              </a:extLst>
            </p:cNvPr>
            <p:cNvSpPr>
              <a:spLocks noChangeArrowheads="1"/>
            </p:cNvSpPr>
            <p:nvPr userDrawn="1"/>
          </p:nvSpPr>
          <p:spPr bwMode="auto">
            <a:xfrm>
              <a:off x="8123241"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229">
              <a:extLst>
                <a:ext uri="{FF2B5EF4-FFF2-40B4-BE49-F238E27FC236}">
                  <a16:creationId xmlns:a16="http://schemas.microsoft.com/office/drawing/2014/main" id="{4F7391DA-D4EE-4559-89EB-18A771C3C5EC}"/>
                </a:ext>
              </a:extLst>
            </p:cNvPr>
            <p:cNvSpPr>
              <a:spLocks noChangeArrowheads="1"/>
            </p:cNvSpPr>
            <p:nvPr userDrawn="1"/>
          </p:nvSpPr>
          <p:spPr bwMode="auto">
            <a:xfrm>
              <a:off x="8634416"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Oval 230">
              <a:extLst>
                <a:ext uri="{FF2B5EF4-FFF2-40B4-BE49-F238E27FC236}">
                  <a16:creationId xmlns:a16="http://schemas.microsoft.com/office/drawing/2014/main" id="{4B39249B-D71C-4DDD-AA2B-A8723BA81297}"/>
                </a:ext>
              </a:extLst>
            </p:cNvPr>
            <p:cNvSpPr>
              <a:spLocks noChangeArrowheads="1"/>
            </p:cNvSpPr>
            <p:nvPr userDrawn="1"/>
          </p:nvSpPr>
          <p:spPr bwMode="auto">
            <a:xfrm>
              <a:off x="9144004"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231">
              <a:extLst>
                <a:ext uri="{FF2B5EF4-FFF2-40B4-BE49-F238E27FC236}">
                  <a16:creationId xmlns:a16="http://schemas.microsoft.com/office/drawing/2014/main" id="{62321203-CDBD-4DBA-9CDD-38A19773F30C}"/>
                </a:ext>
              </a:extLst>
            </p:cNvPr>
            <p:cNvSpPr>
              <a:spLocks noChangeArrowheads="1"/>
            </p:cNvSpPr>
            <p:nvPr userDrawn="1"/>
          </p:nvSpPr>
          <p:spPr bwMode="auto">
            <a:xfrm>
              <a:off x="9655179"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Oval 232">
              <a:extLst>
                <a:ext uri="{FF2B5EF4-FFF2-40B4-BE49-F238E27FC236}">
                  <a16:creationId xmlns:a16="http://schemas.microsoft.com/office/drawing/2014/main" id="{335BB8EB-CA32-4948-B10B-68A22F2C0234}"/>
                </a:ext>
              </a:extLst>
            </p:cNvPr>
            <p:cNvSpPr>
              <a:spLocks noChangeArrowheads="1"/>
            </p:cNvSpPr>
            <p:nvPr userDrawn="1"/>
          </p:nvSpPr>
          <p:spPr bwMode="auto">
            <a:xfrm>
              <a:off x="10164767"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233">
              <a:extLst>
                <a:ext uri="{FF2B5EF4-FFF2-40B4-BE49-F238E27FC236}">
                  <a16:creationId xmlns:a16="http://schemas.microsoft.com/office/drawing/2014/main" id="{623AF102-C83F-4F1C-9903-E8E0CE3BEE3C}"/>
                </a:ext>
              </a:extLst>
            </p:cNvPr>
            <p:cNvSpPr>
              <a:spLocks noChangeArrowheads="1"/>
            </p:cNvSpPr>
            <p:nvPr userDrawn="1"/>
          </p:nvSpPr>
          <p:spPr bwMode="auto">
            <a:xfrm>
              <a:off x="10675942" y="5186473"/>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234">
              <a:extLst>
                <a:ext uri="{FF2B5EF4-FFF2-40B4-BE49-F238E27FC236}">
                  <a16:creationId xmlns:a16="http://schemas.microsoft.com/office/drawing/2014/main" id="{A50C4890-C0B0-49F8-8CE6-4B54FE04A3BB}"/>
                </a:ext>
              </a:extLst>
            </p:cNvPr>
            <p:cNvSpPr>
              <a:spLocks noChangeArrowheads="1"/>
            </p:cNvSpPr>
            <p:nvPr userDrawn="1"/>
          </p:nvSpPr>
          <p:spPr bwMode="auto">
            <a:xfrm>
              <a:off x="11185530"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235">
              <a:extLst>
                <a:ext uri="{FF2B5EF4-FFF2-40B4-BE49-F238E27FC236}">
                  <a16:creationId xmlns:a16="http://schemas.microsoft.com/office/drawing/2014/main" id="{6E63C139-4D2D-4944-8965-112BB5DF99C8}"/>
                </a:ext>
              </a:extLst>
            </p:cNvPr>
            <p:cNvSpPr>
              <a:spLocks noChangeArrowheads="1"/>
            </p:cNvSpPr>
            <p:nvPr userDrawn="1"/>
          </p:nvSpPr>
          <p:spPr bwMode="auto">
            <a:xfrm>
              <a:off x="11696705" y="5186473"/>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Oval 236">
              <a:extLst>
                <a:ext uri="{FF2B5EF4-FFF2-40B4-BE49-F238E27FC236}">
                  <a16:creationId xmlns:a16="http://schemas.microsoft.com/office/drawing/2014/main" id="{5D34AC38-F6D7-4F82-8D39-0F0F556C7C54}"/>
                </a:ext>
              </a:extLst>
            </p:cNvPr>
            <p:cNvSpPr>
              <a:spLocks noChangeArrowheads="1"/>
            </p:cNvSpPr>
            <p:nvPr userDrawn="1"/>
          </p:nvSpPr>
          <p:spPr bwMode="auto">
            <a:xfrm>
              <a:off x="46672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237">
              <a:extLst>
                <a:ext uri="{FF2B5EF4-FFF2-40B4-BE49-F238E27FC236}">
                  <a16:creationId xmlns:a16="http://schemas.microsoft.com/office/drawing/2014/main" id="{1180986D-2619-4F58-9767-7903871A832D}"/>
                </a:ext>
              </a:extLst>
            </p:cNvPr>
            <p:cNvSpPr>
              <a:spLocks noChangeArrowheads="1"/>
            </p:cNvSpPr>
            <p:nvPr userDrawn="1"/>
          </p:nvSpPr>
          <p:spPr bwMode="auto">
            <a:xfrm>
              <a:off x="97790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238">
              <a:extLst>
                <a:ext uri="{FF2B5EF4-FFF2-40B4-BE49-F238E27FC236}">
                  <a16:creationId xmlns:a16="http://schemas.microsoft.com/office/drawing/2014/main" id="{79DBBE97-5EAC-4EBF-B98D-A211E238438A}"/>
                </a:ext>
              </a:extLst>
            </p:cNvPr>
            <p:cNvSpPr>
              <a:spLocks noChangeArrowheads="1"/>
            </p:cNvSpPr>
            <p:nvPr userDrawn="1"/>
          </p:nvSpPr>
          <p:spPr bwMode="auto">
            <a:xfrm>
              <a:off x="148748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Oval 239">
              <a:extLst>
                <a:ext uri="{FF2B5EF4-FFF2-40B4-BE49-F238E27FC236}">
                  <a16:creationId xmlns:a16="http://schemas.microsoft.com/office/drawing/2014/main" id="{69B4F2A3-9B94-40DE-93E4-1FD865CC33B0}"/>
                </a:ext>
              </a:extLst>
            </p:cNvPr>
            <p:cNvSpPr>
              <a:spLocks noChangeArrowheads="1"/>
            </p:cNvSpPr>
            <p:nvPr userDrawn="1"/>
          </p:nvSpPr>
          <p:spPr bwMode="auto">
            <a:xfrm>
              <a:off x="199866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Oval 240">
              <a:extLst>
                <a:ext uri="{FF2B5EF4-FFF2-40B4-BE49-F238E27FC236}">
                  <a16:creationId xmlns:a16="http://schemas.microsoft.com/office/drawing/2014/main" id="{8E1ED90F-24E2-41FF-9D18-72AA5533035F}"/>
                </a:ext>
              </a:extLst>
            </p:cNvPr>
            <p:cNvSpPr>
              <a:spLocks noChangeArrowheads="1"/>
            </p:cNvSpPr>
            <p:nvPr userDrawn="1"/>
          </p:nvSpPr>
          <p:spPr bwMode="auto">
            <a:xfrm>
              <a:off x="250983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41">
              <a:extLst>
                <a:ext uri="{FF2B5EF4-FFF2-40B4-BE49-F238E27FC236}">
                  <a16:creationId xmlns:a16="http://schemas.microsoft.com/office/drawing/2014/main" id="{E8DB1B64-7C7A-496B-B0E6-4300B7FBA65E}"/>
                </a:ext>
              </a:extLst>
            </p:cNvPr>
            <p:cNvSpPr>
              <a:spLocks noChangeArrowheads="1"/>
            </p:cNvSpPr>
            <p:nvPr userDrawn="1"/>
          </p:nvSpPr>
          <p:spPr bwMode="auto">
            <a:xfrm>
              <a:off x="301942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42">
              <a:extLst>
                <a:ext uri="{FF2B5EF4-FFF2-40B4-BE49-F238E27FC236}">
                  <a16:creationId xmlns:a16="http://schemas.microsoft.com/office/drawing/2014/main" id="{3040585E-5E8F-4B67-B973-F36DE09DF8AC}"/>
                </a:ext>
              </a:extLst>
            </p:cNvPr>
            <p:cNvSpPr>
              <a:spLocks noChangeArrowheads="1"/>
            </p:cNvSpPr>
            <p:nvPr userDrawn="1"/>
          </p:nvSpPr>
          <p:spPr bwMode="auto">
            <a:xfrm>
              <a:off x="35290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43">
              <a:extLst>
                <a:ext uri="{FF2B5EF4-FFF2-40B4-BE49-F238E27FC236}">
                  <a16:creationId xmlns:a16="http://schemas.microsoft.com/office/drawing/2014/main" id="{DF951BB2-D103-4667-B06D-5AE4FEFF27B7}"/>
                </a:ext>
              </a:extLst>
            </p:cNvPr>
            <p:cNvSpPr>
              <a:spLocks noChangeArrowheads="1"/>
            </p:cNvSpPr>
            <p:nvPr userDrawn="1"/>
          </p:nvSpPr>
          <p:spPr bwMode="auto">
            <a:xfrm>
              <a:off x="404019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244">
              <a:extLst>
                <a:ext uri="{FF2B5EF4-FFF2-40B4-BE49-F238E27FC236}">
                  <a16:creationId xmlns:a16="http://schemas.microsoft.com/office/drawing/2014/main" id="{6BF91B5A-BD2B-4096-98F9-357494A68246}"/>
                </a:ext>
              </a:extLst>
            </p:cNvPr>
            <p:cNvSpPr>
              <a:spLocks noChangeArrowheads="1"/>
            </p:cNvSpPr>
            <p:nvPr userDrawn="1"/>
          </p:nvSpPr>
          <p:spPr bwMode="auto">
            <a:xfrm>
              <a:off x="455136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45">
              <a:extLst>
                <a:ext uri="{FF2B5EF4-FFF2-40B4-BE49-F238E27FC236}">
                  <a16:creationId xmlns:a16="http://schemas.microsoft.com/office/drawing/2014/main" id="{BA98D577-055E-42F7-933E-D61E28D05EFC}"/>
                </a:ext>
              </a:extLst>
            </p:cNvPr>
            <p:cNvSpPr>
              <a:spLocks noChangeArrowheads="1"/>
            </p:cNvSpPr>
            <p:nvPr userDrawn="1"/>
          </p:nvSpPr>
          <p:spPr bwMode="auto">
            <a:xfrm>
              <a:off x="506254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46">
              <a:extLst>
                <a:ext uri="{FF2B5EF4-FFF2-40B4-BE49-F238E27FC236}">
                  <a16:creationId xmlns:a16="http://schemas.microsoft.com/office/drawing/2014/main" id="{EA59B6B4-76C2-4B5D-9327-E2F1231A760B}"/>
                </a:ext>
              </a:extLst>
            </p:cNvPr>
            <p:cNvSpPr>
              <a:spLocks noChangeArrowheads="1"/>
            </p:cNvSpPr>
            <p:nvPr userDrawn="1"/>
          </p:nvSpPr>
          <p:spPr bwMode="auto">
            <a:xfrm>
              <a:off x="5570540"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47">
              <a:extLst>
                <a:ext uri="{FF2B5EF4-FFF2-40B4-BE49-F238E27FC236}">
                  <a16:creationId xmlns:a16="http://schemas.microsoft.com/office/drawing/2014/main" id="{337B099E-D153-4AB4-9BA2-9589D58E91DF}"/>
                </a:ext>
              </a:extLst>
            </p:cNvPr>
            <p:cNvSpPr>
              <a:spLocks noChangeArrowheads="1"/>
            </p:cNvSpPr>
            <p:nvPr userDrawn="1"/>
          </p:nvSpPr>
          <p:spPr bwMode="auto">
            <a:xfrm>
              <a:off x="608171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48">
              <a:extLst>
                <a:ext uri="{FF2B5EF4-FFF2-40B4-BE49-F238E27FC236}">
                  <a16:creationId xmlns:a16="http://schemas.microsoft.com/office/drawing/2014/main" id="{6930A5D2-C91A-4E61-AC1B-E53B2FDC7513}"/>
                </a:ext>
              </a:extLst>
            </p:cNvPr>
            <p:cNvSpPr>
              <a:spLocks noChangeArrowheads="1"/>
            </p:cNvSpPr>
            <p:nvPr userDrawn="1"/>
          </p:nvSpPr>
          <p:spPr bwMode="auto">
            <a:xfrm>
              <a:off x="6592891"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249">
              <a:extLst>
                <a:ext uri="{FF2B5EF4-FFF2-40B4-BE49-F238E27FC236}">
                  <a16:creationId xmlns:a16="http://schemas.microsoft.com/office/drawing/2014/main" id="{4A73FB0E-9C24-4CBF-AAD3-C22C62DDD038}"/>
                </a:ext>
              </a:extLst>
            </p:cNvPr>
            <p:cNvSpPr>
              <a:spLocks noChangeArrowheads="1"/>
            </p:cNvSpPr>
            <p:nvPr userDrawn="1"/>
          </p:nvSpPr>
          <p:spPr bwMode="auto">
            <a:xfrm>
              <a:off x="7102478"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50">
              <a:extLst>
                <a:ext uri="{FF2B5EF4-FFF2-40B4-BE49-F238E27FC236}">
                  <a16:creationId xmlns:a16="http://schemas.microsoft.com/office/drawing/2014/main" id="{73E6D719-46BD-4CC5-B93F-E00BD6002892}"/>
                </a:ext>
              </a:extLst>
            </p:cNvPr>
            <p:cNvSpPr>
              <a:spLocks noChangeArrowheads="1"/>
            </p:cNvSpPr>
            <p:nvPr userDrawn="1"/>
          </p:nvSpPr>
          <p:spPr bwMode="auto">
            <a:xfrm>
              <a:off x="7612066"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51">
              <a:extLst>
                <a:ext uri="{FF2B5EF4-FFF2-40B4-BE49-F238E27FC236}">
                  <a16:creationId xmlns:a16="http://schemas.microsoft.com/office/drawing/2014/main" id="{9C519E68-E1FA-4EDE-B3E1-58DA99C2D561}"/>
                </a:ext>
              </a:extLst>
            </p:cNvPr>
            <p:cNvSpPr>
              <a:spLocks noChangeArrowheads="1"/>
            </p:cNvSpPr>
            <p:nvPr userDrawn="1"/>
          </p:nvSpPr>
          <p:spPr bwMode="auto">
            <a:xfrm>
              <a:off x="8123241"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252">
              <a:extLst>
                <a:ext uri="{FF2B5EF4-FFF2-40B4-BE49-F238E27FC236}">
                  <a16:creationId xmlns:a16="http://schemas.microsoft.com/office/drawing/2014/main" id="{883DA046-838E-43D8-9AE4-CAD42C97ADFD}"/>
                </a:ext>
              </a:extLst>
            </p:cNvPr>
            <p:cNvSpPr>
              <a:spLocks noChangeArrowheads="1"/>
            </p:cNvSpPr>
            <p:nvPr userDrawn="1"/>
          </p:nvSpPr>
          <p:spPr bwMode="auto">
            <a:xfrm>
              <a:off x="8634416"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Oval 253">
              <a:extLst>
                <a:ext uri="{FF2B5EF4-FFF2-40B4-BE49-F238E27FC236}">
                  <a16:creationId xmlns:a16="http://schemas.microsoft.com/office/drawing/2014/main" id="{6878A786-DA36-4101-A678-AE3F39ABBFBE}"/>
                </a:ext>
              </a:extLst>
            </p:cNvPr>
            <p:cNvSpPr>
              <a:spLocks noChangeArrowheads="1"/>
            </p:cNvSpPr>
            <p:nvPr userDrawn="1"/>
          </p:nvSpPr>
          <p:spPr bwMode="auto">
            <a:xfrm>
              <a:off x="9144004"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254">
              <a:extLst>
                <a:ext uri="{FF2B5EF4-FFF2-40B4-BE49-F238E27FC236}">
                  <a16:creationId xmlns:a16="http://schemas.microsoft.com/office/drawing/2014/main" id="{F0FCD798-8EDF-4A0B-820C-DE778BDE5E66}"/>
                </a:ext>
              </a:extLst>
            </p:cNvPr>
            <p:cNvSpPr>
              <a:spLocks noChangeArrowheads="1"/>
            </p:cNvSpPr>
            <p:nvPr userDrawn="1"/>
          </p:nvSpPr>
          <p:spPr bwMode="auto">
            <a:xfrm>
              <a:off x="9655179"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255">
              <a:extLst>
                <a:ext uri="{FF2B5EF4-FFF2-40B4-BE49-F238E27FC236}">
                  <a16:creationId xmlns:a16="http://schemas.microsoft.com/office/drawing/2014/main" id="{FC08DF5D-B156-4CDA-AB5A-C2B81E848924}"/>
                </a:ext>
              </a:extLst>
            </p:cNvPr>
            <p:cNvSpPr>
              <a:spLocks noChangeArrowheads="1"/>
            </p:cNvSpPr>
            <p:nvPr userDrawn="1"/>
          </p:nvSpPr>
          <p:spPr bwMode="auto">
            <a:xfrm>
              <a:off x="10164767"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Oval 256">
              <a:extLst>
                <a:ext uri="{FF2B5EF4-FFF2-40B4-BE49-F238E27FC236}">
                  <a16:creationId xmlns:a16="http://schemas.microsoft.com/office/drawing/2014/main" id="{1D6B5B87-1B68-4A2B-9A45-50715DC2383F}"/>
                </a:ext>
              </a:extLst>
            </p:cNvPr>
            <p:cNvSpPr>
              <a:spLocks noChangeArrowheads="1"/>
            </p:cNvSpPr>
            <p:nvPr userDrawn="1"/>
          </p:nvSpPr>
          <p:spPr bwMode="auto">
            <a:xfrm>
              <a:off x="10675942" y="5735760"/>
              <a:ext cx="23813"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57">
              <a:extLst>
                <a:ext uri="{FF2B5EF4-FFF2-40B4-BE49-F238E27FC236}">
                  <a16:creationId xmlns:a16="http://schemas.microsoft.com/office/drawing/2014/main" id="{FFE89149-D363-4A52-B00A-2756159DD915}"/>
                </a:ext>
              </a:extLst>
            </p:cNvPr>
            <p:cNvSpPr>
              <a:spLocks noChangeArrowheads="1"/>
            </p:cNvSpPr>
            <p:nvPr userDrawn="1"/>
          </p:nvSpPr>
          <p:spPr bwMode="auto">
            <a:xfrm>
              <a:off x="11185530"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58">
              <a:extLst>
                <a:ext uri="{FF2B5EF4-FFF2-40B4-BE49-F238E27FC236}">
                  <a16:creationId xmlns:a16="http://schemas.microsoft.com/office/drawing/2014/main" id="{C694B72D-1350-439B-A70B-B4781932DAC1}"/>
                </a:ext>
              </a:extLst>
            </p:cNvPr>
            <p:cNvSpPr>
              <a:spLocks noChangeArrowheads="1"/>
            </p:cNvSpPr>
            <p:nvPr userDrawn="1"/>
          </p:nvSpPr>
          <p:spPr bwMode="auto">
            <a:xfrm>
              <a:off x="11696705" y="5735760"/>
              <a:ext cx="22225" cy="22225"/>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59">
              <a:extLst>
                <a:ext uri="{FF2B5EF4-FFF2-40B4-BE49-F238E27FC236}">
                  <a16:creationId xmlns:a16="http://schemas.microsoft.com/office/drawing/2014/main" id="{95166E60-A60B-4A0C-BEDE-FE93080E4C22}"/>
                </a:ext>
              </a:extLst>
            </p:cNvPr>
            <p:cNvSpPr>
              <a:spLocks noChangeArrowheads="1"/>
            </p:cNvSpPr>
            <p:nvPr userDrawn="1"/>
          </p:nvSpPr>
          <p:spPr bwMode="auto">
            <a:xfrm>
              <a:off x="46672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Oval 260">
              <a:extLst>
                <a:ext uri="{FF2B5EF4-FFF2-40B4-BE49-F238E27FC236}">
                  <a16:creationId xmlns:a16="http://schemas.microsoft.com/office/drawing/2014/main" id="{22C9949D-3459-4FD1-971F-05925D396C92}"/>
                </a:ext>
              </a:extLst>
            </p:cNvPr>
            <p:cNvSpPr>
              <a:spLocks noChangeArrowheads="1"/>
            </p:cNvSpPr>
            <p:nvPr userDrawn="1"/>
          </p:nvSpPr>
          <p:spPr bwMode="auto">
            <a:xfrm>
              <a:off x="97790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61">
              <a:extLst>
                <a:ext uri="{FF2B5EF4-FFF2-40B4-BE49-F238E27FC236}">
                  <a16:creationId xmlns:a16="http://schemas.microsoft.com/office/drawing/2014/main" id="{120360AF-3556-44F1-A1F0-96C93B795D58}"/>
                </a:ext>
              </a:extLst>
            </p:cNvPr>
            <p:cNvSpPr>
              <a:spLocks noChangeArrowheads="1"/>
            </p:cNvSpPr>
            <p:nvPr userDrawn="1"/>
          </p:nvSpPr>
          <p:spPr bwMode="auto">
            <a:xfrm>
              <a:off x="148748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62">
              <a:extLst>
                <a:ext uri="{FF2B5EF4-FFF2-40B4-BE49-F238E27FC236}">
                  <a16:creationId xmlns:a16="http://schemas.microsoft.com/office/drawing/2014/main" id="{BAB90BCC-949E-40F2-B1C0-2DCF116438A8}"/>
                </a:ext>
              </a:extLst>
            </p:cNvPr>
            <p:cNvSpPr>
              <a:spLocks noChangeArrowheads="1"/>
            </p:cNvSpPr>
            <p:nvPr userDrawn="1"/>
          </p:nvSpPr>
          <p:spPr bwMode="auto">
            <a:xfrm>
              <a:off x="199866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263">
              <a:extLst>
                <a:ext uri="{FF2B5EF4-FFF2-40B4-BE49-F238E27FC236}">
                  <a16:creationId xmlns:a16="http://schemas.microsoft.com/office/drawing/2014/main" id="{299E8E50-CC2D-4E8A-8A9D-6636F2B32A63}"/>
                </a:ext>
              </a:extLst>
            </p:cNvPr>
            <p:cNvSpPr>
              <a:spLocks noChangeArrowheads="1"/>
            </p:cNvSpPr>
            <p:nvPr userDrawn="1"/>
          </p:nvSpPr>
          <p:spPr bwMode="auto">
            <a:xfrm>
              <a:off x="250983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264">
              <a:extLst>
                <a:ext uri="{FF2B5EF4-FFF2-40B4-BE49-F238E27FC236}">
                  <a16:creationId xmlns:a16="http://schemas.microsoft.com/office/drawing/2014/main" id="{FA787F61-FAAD-4E19-A5BC-FB9D67ECB889}"/>
                </a:ext>
              </a:extLst>
            </p:cNvPr>
            <p:cNvSpPr>
              <a:spLocks noChangeArrowheads="1"/>
            </p:cNvSpPr>
            <p:nvPr userDrawn="1"/>
          </p:nvSpPr>
          <p:spPr bwMode="auto">
            <a:xfrm>
              <a:off x="301942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65">
              <a:extLst>
                <a:ext uri="{FF2B5EF4-FFF2-40B4-BE49-F238E27FC236}">
                  <a16:creationId xmlns:a16="http://schemas.microsoft.com/office/drawing/2014/main" id="{80F39950-C71D-4B16-8DA9-960E3357DBF2}"/>
                </a:ext>
              </a:extLst>
            </p:cNvPr>
            <p:cNvSpPr>
              <a:spLocks noChangeArrowheads="1"/>
            </p:cNvSpPr>
            <p:nvPr userDrawn="1"/>
          </p:nvSpPr>
          <p:spPr bwMode="auto">
            <a:xfrm>
              <a:off x="35290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266">
              <a:extLst>
                <a:ext uri="{FF2B5EF4-FFF2-40B4-BE49-F238E27FC236}">
                  <a16:creationId xmlns:a16="http://schemas.microsoft.com/office/drawing/2014/main" id="{9EB29487-1939-43DC-9EB2-3A90A6DB4571}"/>
                </a:ext>
              </a:extLst>
            </p:cNvPr>
            <p:cNvSpPr>
              <a:spLocks noChangeArrowheads="1"/>
            </p:cNvSpPr>
            <p:nvPr userDrawn="1"/>
          </p:nvSpPr>
          <p:spPr bwMode="auto">
            <a:xfrm>
              <a:off x="404019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67">
              <a:extLst>
                <a:ext uri="{FF2B5EF4-FFF2-40B4-BE49-F238E27FC236}">
                  <a16:creationId xmlns:a16="http://schemas.microsoft.com/office/drawing/2014/main" id="{87B65CDF-BA93-4083-98B9-D35AD2504648}"/>
                </a:ext>
              </a:extLst>
            </p:cNvPr>
            <p:cNvSpPr>
              <a:spLocks noChangeArrowheads="1"/>
            </p:cNvSpPr>
            <p:nvPr userDrawn="1"/>
          </p:nvSpPr>
          <p:spPr bwMode="auto">
            <a:xfrm>
              <a:off x="455136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268">
              <a:extLst>
                <a:ext uri="{FF2B5EF4-FFF2-40B4-BE49-F238E27FC236}">
                  <a16:creationId xmlns:a16="http://schemas.microsoft.com/office/drawing/2014/main" id="{3019EA90-A723-4668-94A8-B3476B9D42E9}"/>
                </a:ext>
              </a:extLst>
            </p:cNvPr>
            <p:cNvSpPr>
              <a:spLocks noChangeArrowheads="1"/>
            </p:cNvSpPr>
            <p:nvPr userDrawn="1"/>
          </p:nvSpPr>
          <p:spPr bwMode="auto">
            <a:xfrm>
              <a:off x="506254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69">
              <a:extLst>
                <a:ext uri="{FF2B5EF4-FFF2-40B4-BE49-F238E27FC236}">
                  <a16:creationId xmlns:a16="http://schemas.microsoft.com/office/drawing/2014/main" id="{D30442EC-78B7-400A-BA38-2894CF97B621}"/>
                </a:ext>
              </a:extLst>
            </p:cNvPr>
            <p:cNvSpPr>
              <a:spLocks noChangeArrowheads="1"/>
            </p:cNvSpPr>
            <p:nvPr userDrawn="1"/>
          </p:nvSpPr>
          <p:spPr bwMode="auto">
            <a:xfrm>
              <a:off x="5570540"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Oval 270">
              <a:extLst>
                <a:ext uri="{FF2B5EF4-FFF2-40B4-BE49-F238E27FC236}">
                  <a16:creationId xmlns:a16="http://schemas.microsoft.com/office/drawing/2014/main" id="{38BB282F-B767-4E89-9CE8-758EE9A295FE}"/>
                </a:ext>
              </a:extLst>
            </p:cNvPr>
            <p:cNvSpPr>
              <a:spLocks noChangeArrowheads="1"/>
            </p:cNvSpPr>
            <p:nvPr userDrawn="1"/>
          </p:nvSpPr>
          <p:spPr bwMode="auto">
            <a:xfrm>
              <a:off x="608171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Oval 271">
              <a:extLst>
                <a:ext uri="{FF2B5EF4-FFF2-40B4-BE49-F238E27FC236}">
                  <a16:creationId xmlns:a16="http://schemas.microsoft.com/office/drawing/2014/main" id="{558FB2CD-02FC-4DF6-997E-39A603B3D4C9}"/>
                </a:ext>
              </a:extLst>
            </p:cNvPr>
            <p:cNvSpPr>
              <a:spLocks noChangeArrowheads="1"/>
            </p:cNvSpPr>
            <p:nvPr userDrawn="1"/>
          </p:nvSpPr>
          <p:spPr bwMode="auto">
            <a:xfrm>
              <a:off x="6592891"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Oval 272">
              <a:extLst>
                <a:ext uri="{FF2B5EF4-FFF2-40B4-BE49-F238E27FC236}">
                  <a16:creationId xmlns:a16="http://schemas.microsoft.com/office/drawing/2014/main" id="{A9CBF09E-3EA0-40BC-92D0-5C7B75611B51}"/>
                </a:ext>
              </a:extLst>
            </p:cNvPr>
            <p:cNvSpPr>
              <a:spLocks noChangeArrowheads="1"/>
            </p:cNvSpPr>
            <p:nvPr userDrawn="1"/>
          </p:nvSpPr>
          <p:spPr bwMode="auto">
            <a:xfrm>
              <a:off x="7102478"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273">
              <a:extLst>
                <a:ext uri="{FF2B5EF4-FFF2-40B4-BE49-F238E27FC236}">
                  <a16:creationId xmlns:a16="http://schemas.microsoft.com/office/drawing/2014/main" id="{B07DD8A6-A63E-4969-BE88-0E9D0CD537E0}"/>
                </a:ext>
              </a:extLst>
            </p:cNvPr>
            <p:cNvSpPr>
              <a:spLocks noChangeArrowheads="1"/>
            </p:cNvSpPr>
            <p:nvPr userDrawn="1"/>
          </p:nvSpPr>
          <p:spPr bwMode="auto">
            <a:xfrm>
              <a:off x="7612066"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274">
              <a:extLst>
                <a:ext uri="{FF2B5EF4-FFF2-40B4-BE49-F238E27FC236}">
                  <a16:creationId xmlns:a16="http://schemas.microsoft.com/office/drawing/2014/main" id="{5D96D614-5FA3-466D-A7EE-67214DC9505E}"/>
                </a:ext>
              </a:extLst>
            </p:cNvPr>
            <p:cNvSpPr>
              <a:spLocks noChangeArrowheads="1"/>
            </p:cNvSpPr>
            <p:nvPr userDrawn="1"/>
          </p:nvSpPr>
          <p:spPr bwMode="auto">
            <a:xfrm>
              <a:off x="8123241"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275">
              <a:extLst>
                <a:ext uri="{FF2B5EF4-FFF2-40B4-BE49-F238E27FC236}">
                  <a16:creationId xmlns:a16="http://schemas.microsoft.com/office/drawing/2014/main" id="{11E85752-40FF-4571-9E0B-C353C46D2446}"/>
                </a:ext>
              </a:extLst>
            </p:cNvPr>
            <p:cNvSpPr>
              <a:spLocks noChangeArrowheads="1"/>
            </p:cNvSpPr>
            <p:nvPr userDrawn="1"/>
          </p:nvSpPr>
          <p:spPr bwMode="auto">
            <a:xfrm>
              <a:off x="8634416"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Oval 276">
              <a:extLst>
                <a:ext uri="{FF2B5EF4-FFF2-40B4-BE49-F238E27FC236}">
                  <a16:creationId xmlns:a16="http://schemas.microsoft.com/office/drawing/2014/main" id="{3AB0CBBC-41DF-40B6-86A3-41B31122B91F}"/>
                </a:ext>
              </a:extLst>
            </p:cNvPr>
            <p:cNvSpPr>
              <a:spLocks noChangeArrowheads="1"/>
            </p:cNvSpPr>
            <p:nvPr userDrawn="1"/>
          </p:nvSpPr>
          <p:spPr bwMode="auto">
            <a:xfrm>
              <a:off x="9144004"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77">
              <a:extLst>
                <a:ext uri="{FF2B5EF4-FFF2-40B4-BE49-F238E27FC236}">
                  <a16:creationId xmlns:a16="http://schemas.microsoft.com/office/drawing/2014/main" id="{A2151667-5B57-4B63-B6DF-5C8EB5AECAF5}"/>
                </a:ext>
              </a:extLst>
            </p:cNvPr>
            <p:cNvSpPr>
              <a:spLocks noChangeArrowheads="1"/>
            </p:cNvSpPr>
            <p:nvPr userDrawn="1"/>
          </p:nvSpPr>
          <p:spPr bwMode="auto">
            <a:xfrm>
              <a:off x="9655179"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78">
              <a:extLst>
                <a:ext uri="{FF2B5EF4-FFF2-40B4-BE49-F238E27FC236}">
                  <a16:creationId xmlns:a16="http://schemas.microsoft.com/office/drawing/2014/main" id="{6E2DCD35-EEBE-43CF-9A1E-B8F10C414F95}"/>
                </a:ext>
              </a:extLst>
            </p:cNvPr>
            <p:cNvSpPr>
              <a:spLocks noChangeArrowheads="1"/>
            </p:cNvSpPr>
            <p:nvPr userDrawn="1"/>
          </p:nvSpPr>
          <p:spPr bwMode="auto">
            <a:xfrm>
              <a:off x="10164767"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Oval 279">
              <a:extLst>
                <a:ext uri="{FF2B5EF4-FFF2-40B4-BE49-F238E27FC236}">
                  <a16:creationId xmlns:a16="http://schemas.microsoft.com/office/drawing/2014/main" id="{DF4F5232-D88F-4B84-A175-DA51BF6E77A8}"/>
                </a:ext>
              </a:extLst>
            </p:cNvPr>
            <p:cNvSpPr>
              <a:spLocks noChangeArrowheads="1"/>
            </p:cNvSpPr>
            <p:nvPr userDrawn="1"/>
          </p:nvSpPr>
          <p:spPr bwMode="auto">
            <a:xfrm>
              <a:off x="10675942" y="6283460"/>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Oval 280">
              <a:extLst>
                <a:ext uri="{FF2B5EF4-FFF2-40B4-BE49-F238E27FC236}">
                  <a16:creationId xmlns:a16="http://schemas.microsoft.com/office/drawing/2014/main" id="{E107F035-9521-4F42-86CE-72175471D7CF}"/>
                </a:ext>
              </a:extLst>
            </p:cNvPr>
            <p:cNvSpPr>
              <a:spLocks noChangeArrowheads="1"/>
            </p:cNvSpPr>
            <p:nvPr userDrawn="1"/>
          </p:nvSpPr>
          <p:spPr bwMode="auto">
            <a:xfrm>
              <a:off x="11185530"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281">
              <a:extLst>
                <a:ext uri="{FF2B5EF4-FFF2-40B4-BE49-F238E27FC236}">
                  <a16:creationId xmlns:a16="http://schemas.microsoft.com/office/drawing/2014/main" id="{CB031008-FFBA-4E16-8A89-C6E7A5163DD5}"/>
                </a:ext>
              </a:extLst>
            </p:cNvPr>
            <p:cNvSpPr>
              <a:spLocks noChangeArrowheads="1"/>
            </p:cNvSpPr>
            <p:nvPr userDrawn="1"/>
          </p:nvSpPr>
          <p:spPr bwMode="auto">
            <a:xfrm>
              <a:off x="11696705" y="6283460"/>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282">
              <a:extLst>
                <a:ext uri="{FF2B5EF4-FFF2-40B4-BE49-F238E27FC236}">
                  <a16:creationId xmlns:a16="http://schemas.microsoft.com/office/drawing/2014/main" id="{F1911C13-94BB-404C-A524-D85223C833C4}"/>
                </a:ext>
              </a:extLst>
            </p:cNvPr>
            <p:cNvSpPr>
              <a:spLocks noChangeArrowheads="1"/>
            </p:cNvSpPr>
            <p:nvPr userDrawn="1"/>
          </p:nvSpPr>
          <p:spPr bwMode="auto">
            <a:xfrm>
              <a:off x="46672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Oval 283">
              <a:extLst>
                <a:ext uri="{FF2B5EF4-FFF2-40B4-BE49-F238E27FC236}">
                  <a16:creationId xmlns:a16="http://schemas.microsoft.com/office/drawing/2014/main" id="{10A80DCB-86FB-4EBE-B89B-5B87F04F7E4F}"/>
                </a:ext>
              </a:extLst>
            </p:cNvPr>
            <p:cNvSpPr>
              <a:spLocks noChangeArrowheads="1"/>
            </p:cNvSpPr>
            <p:nvPr userDrawn="1"/>
          </p:nvSpPr>
          <p:spPr bwMode="auto">
            <a:xfrm>
              <a:off x="97790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84">
              <a:extLst>
                <a:ext uri="{FF2B5EF4-FFF2-40B4-BE49-F238E27FC236}">
                  <a16:creationId xmlns:a16="http://schemas.microsoft.com/office/drawing/2014/main" id="{9B1CC0E6-15B2-496C-B2B8-B784AD75BE28}"/>
                </a:ext>
              </a:extLst>
            </p:cNvPr>
            <p:cNvSpPr>
              <a:spLocks noChangeArrowheads="1"/>
            </p:cNvSpPr>
            <p:nvPr userDrawn="1"/>
          </p:nvSpPr>
          <p:spPr bwMode="auto">
            <a:xfrm>
              <a:off x="148748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85">
              <a:extLst>
                <a:ext uri="{FF2B5EF4-FFF2-40B4-BE49-F238E27FC236}">
                  <a16:creationId xmlns:a16="http://schemas.microsoft.com/office/drawing/2014/main" id="{AC3A931D-10D5-431F-804E-93B96575486A}"/>
                </a:ext>
              </a:extLst>
            </p:cNvPr>
            <p:cNvSpPr>
              <a:spLocks noChangeArrowheads="1"/>
            </p:cNvSpPr>
            <p:nvPr userDrawn="1"/>
          </p:nvSpPr>
          <p:spPr bwMode="auto">
            <a:xfrm>
              <a:off x="199866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Oval 286">
              <a:extLst>
                <a:ext uri="{FF2B5EF4-FFF2-40B4-BE49-F238E27FC236}">
                  <a16:creationId xmlns:a16="http://schemas.microsoft.com/office/drawing/2014/main" id="{65CDB717-C374-40C5-A96F-27B11D32C20C}"/>
                </a:ext>
              </a:extLst>
            </p:cNvPr>
            <p:cNvSpPr>
              <a:spLocks noChangeArrowheads="1"/>
            </p:cNvSpPr>
            <p:nvPr userDrawn="1"/>
          </p:nvSpPr>
          <p:spPr bwMode="auto">
            <a:xfrm>
              <a:off x="250983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287">
              <a:extLst>
                <a:ext uri="{FF2B5EF4-FFF2-40B4-BE49-F238E27FC236}">
                  <a16:creationId xmlns:a16="http://schemas.microsoft.com/office/drawing/2014/main" id="{A68A7A18-0869-4465-97DA-72B432266AD0}"/>
                </a:ext>
              </a:extLst>
            </p:cNvPr>
            <p:cNvSpPr>
              <a:spLocks noChangeArrowheads="1"/>
            </p:cNvSpPr>
            <p:nvPr userDrawn="1"/>
          </p:nvSpPr>
          <p:spPr bwMode="auto">
            <a:xfrm>
              <a:off x="301942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288">
              <a:extLst>
                <a:ext uri="{FF2B5EF4-FFF2-40B4-BE49-F238E27FC236}">
                  <a16:creationId xmlns:a16="http://schemas.microsoft.com/office/drawing/2014/main" id="{A529C10C-84E2-472D-BFE0-51E571700E91}"/>
                </a:ext>
              </a:extLst>
            </p:cNvPr>
            <p:cNvSpPr>
              <a:spLocks noChangeArrowheads="1"/>
            </p:cNvSpPr>
            <p:nvPr userDrawn="1"/>
          </p:nvSpPr>
          <p:spPr bwMode="auto">
            <a:xfrm>
              <a:off x="35290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Oval 289">
              <a:extLst>
                <a:ext uri="{FF2B5EF4-FFF2-40B4-BE49-F238E27FC236}">
                  <a16:creationId xmlns:a16="http://schemas.microsoft.com/office/drawing/2014/main" id="{C6B98A71-C079-4111-9E86-0C2C82866E7A}"/>
                </a:ext>
              </a:extLst>
            </p:cNvPr>
            <p:cNvSpPr>
              <a:spLocks noChangeArrowheads="1"/>
            </p:cNvSpPr>
            <p:nvPr userDrawn="1"/>
          </p:nvSpPr>
          <p:spPr bwMode="auto">
            <a:xfrm>
              <a:off x="404019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90">
              <a:extLst>
                <a:ext uri="{FF2B5EF4-FFF2-40B4-BE49-F238E27FC236}">
                  <a16:creationId xmlns:a16="http://schemas.microsoft.com/office/drawing/2014/main" id="{582D0E99-B299-408E-BB41-8C81FFFA8F48}"/>
                </a:ext>
              </a:extLst>
            </p:cNvPr>
            <p:cNvSpPr>
              <a:spLocks noChangeArrowheads="1"/>
            </p:cNvSpPr>
            <p:nvPr userDrawn="1"/>
          </p:nvSpPr>
          <p:spPr bwMode="auto">
            <a:xfrm>
              <a:off x="455136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291">
              <a:extLst>
                <a:ext uri="{FF2B5EF4-FFF2-40B4-BE49-F238E27FC236}">
                  <a16:creationId xmlns:a16="http://schemas.microsoft.com/office/drawing/2014/main" id="{A1AA350E-D359-42C8-B002-70211B09C8BD}"/>
                </a:ext>
              </a:extLst>
            </p:cNvPr>
            <p:cNvSpPr>
              <a:spLocks noChangeArrowheads="1"/>
            </p:cNvSpPr>
            <p:nvPr userDrawn="1"/>
          </p:nvSpPr>
          <p:spPr bwMode="auto">
            <a:xfrm>
              <a:off x="506254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92">
              <a:extLst>
                <a:ext uri="{FF2B5EF4-FFF2-40B4-BE49-F238E27FC236}">
                  <a16:creationId xmlns:a16="http://schemas.microsoft.com/office/drawing/2014/main" id="{B5F933DF-1206-4754-B263-CC8E827E975F}"/>
                </a:ext>
              </a:extLst>
            </p:cNvPr>
            <p:cNvSpPr>
              <a:spLocks noChangeArrowheads="1"/>
            </p:cNvSpPr>
            <p:nvPr userDrawn="1"/>
          </p:nvSpPr>
          <p:spPr bwMode="auto">
            <a:xfrm>
              <a:off x="5570540"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93">
              <a:extLst>
                <a:ext uri="{FF2B5EF4-FFF2-40B4-BE49-F238E27FC236}">
                  <a16:creationId xmlns:a16="http://schemas.microsoft.com/office/drawing/2014/main" id="{2AAB8004-291B-4698-B035-0E20C6401CE5}"/>
                </a:ext>
              </a:extLst>
            </p:cNvPr>
            <p:cNvSpPr>
              <a:spLocks noChangeArrowheads="1"/>
            </p:cNvSpPr>
            <p:nvPr userDrawn="1"/>
          </p:nvSpPr>
          <p:spPr bwMode="auto">
            <a:xfrm>
              <a:off x="608171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294">
              <a:extLst>
                <a:ext uri="{FF2B5EF4-FFF2-40B4-BE49-F238E27FC236}">
                  <a16:creationId xmlns:a16="http://schemas.microsoft.com/office/drawing/2014/main" id="{EA958033-FDEB-485D-B78F-075E6199013C}"/>
                </a:ext>
              </a:extLst>
            </p:cNvPr>
            <p:cNvSpPr>
              <a:spLocks noChangeArrowheads="1"/>
            </p:cNvSpPr>
            <p:nvPr userDrawn="1"/>
          </p:nvSpPr>
          <p:spPr bwMode="auto">
            <a:xfrm>
              <a:off x="6592891"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295">
              <a:extLst>
                <a:ext uri="{FF2B5EF4-FFF2-40B4-BE49-F238E27FC236}">
                  <a16:creationId xmlns:a16="http://schemas.microsoft.com/office/drawing/2014/main" id="{F837DD7C-2ACF-4808-A1B5-0B7D32F61B2C}"/>
                </a:ext>
              </a:extLst>
            </p:cNvPr>
            <p:cNvSpPr>
              <a:spLocks noChangeArrowheads="1"/>
            </p:cNvSpPr>
            <p:nvPr userDrawn="1"/>
          </p:nvSpPr>
          <p:spPr bwMode="auto">
            <a:xfrm>
              <a:off x="7102478"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296">
              <a:extLst>
                <a:ext uri="{FF2B5EF4-FFF2-40B4-BE49-F238E27FC236}">
                  <a16:creationId xmlns:a16="http://schemas.microsoft.com/office/drawing/2014/main" id="{690681A9-612A-410D-9252-B38EA16BC8E3}"/>
                </a:ext>
              </a:extLst>
            </p:cNvPr>
            <p:cNvSpPr>
              <a:spLocks noChangeArrowheads="1"/>
            </p:cNvSpPr>
            <p:nvPr userDrawn="1"/>
          </p:nvSpPr>
          <p:spPr bwMode="auto">
            <a:xfrm>
              <a:off x="7612066"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297">
              <a:extLst>
                <a:ext uri="{FF2B5EF4-FFF2-40B4-BE49-F238E27FC236}">
                  <a16:creationId xmlns:a16="http://schemas.microsoft.com/office/drawing/2014/main" id="{A5FC0C7E-1F9E-434C-8F1B-8C2F7CF7B4A1}"/>
                </a:ext>
              </a:extLst>
            </p:cNvPr>
            <p:cNvSpPr>
              <a:spLocks noChangeArrowheads="1"/>
            </p:cNvSpPr>
            <p:nvPr userDrawn="1"/>
          </p:nvSpPr>
          <p:spPr bwMode="auto">
            <a:xfrm>
              <a:off x="8123241"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298">
              <a:extLst>
                <a:ext uri="{FF2B5EF4-FFF2-40B4-BE49-F238E27FC236}">
                  <a16:creationId xmlns:a16="http://schemas.microsoft.com/office/drawing/2014/main" id="{6C60B47D-D777-49B0-AC4D-2439F010C011}"/>
                </a:ext>
              </a:extLst>
            </p:cNvPr>
            <p:cNvSpPr>
              <a:spLocks noChangeArrowheads="1"/>
            </p:cNvSpPr>
            <p:nvPr userDrawn="1"/>
          </p:nvSpPr>
          <p:spPr bwMode="auto">
            <a:xfrm>
              <a:off x="8634416"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299">
              <a:extLst>
                <a:ext uri="{FF2B5EF4-FFF2-40B4-BE49-F238E27FC236}">
                  <a16:creationId xmlns:a16="http://schemas.microsoft.com/office/drawing/2014/main" id="{5296F20F-AE07-4FF7-9524-B04A3801F01D}"/>
                </a:ext>
              </a:extLst>
            </p:cNvPr>
            <p:cNvSpPr>
              <a:spLocks noChangeArrowheads="1"/>
            </p:cNvSpPr>
            <p:nvPr userDrawn="1"/>
          </p:nvSpPr>
          <p:spPr bwMode="auto">
            <a:xfrm>
              <a:off x="9144004"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300">
              <a:extLst>
                <a:ext uri="{FF2B5EF4-FFF2-40B4-BE49-F238E27FC236}">
                  <a16:creationId xmlns:a16="http://schemas.microsoft.com/office/drawing/2014/main" id="{AAC9C276-6B25-4C18-A58D-45CAC2AF4D08}"/>
                </a:ext>
              </a:extLst>
            </p:cNvPr>
            <p:cNvSpPr>
              <a:spLocks noChangeArrowheads="1"/>
            </p:cNvSpPr>
            <p:nvPr userDrawn="1"/>
          </p:nvSpPr>
          <p:spPr bwMode="auto">
            <a:xfrm>
              <a:off x="9655179"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Oval 301">
              <a:extLst>
                <a:ext uri="{FF2B5EF4-FFF2-40B4-BE49-F238E27FC236}">
                  <a16:creationId xmlns:a16="http://schemas.microsoft.com/office/drawing/2014/main" id="{77776F1F-F2F2-486D-8ED8-3EC79D4094D7}"/>
                </a:ext>
              </a:extLst>
            </p:cNvPr>
            <p:cNvSpPr>
              <a:spLocks noChangeArrowheads="1"/>
            </p:cNvSpPr>
            <p:nvPr userDrawn="1"/>
          </p:nvSpPr>
          <p:spPr bwMode="auto">
            <a:xfrm>
              <a:off x="10164767"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302">
              <a:extLst>
                <a:ext uri="{FF2B5EF4-FFF2-40B4-BE49-F238E27FC236}">
                  <a16:creationId xmlns:a16="http://schemas.microsoft.com/office/drawing/2014/main" id="{E33736B4-1FD1-4422-90A3-09D098253D96}"/>
                </a:ext>
              </a:extLst>
            </p:cNvPr>
            <p:cNvSpPr>
              <a:spLocks noChangeArrowheads="1"/>
            </p:cNvSpPr>
            <p:nvPr userDrawn="1"/>
          </p:nvSpPr>
          <p:spPr bwMode="auto">
            <a:xfrm>
              <a:off x="10675942" y="6832746"/>
              <a:ext cx="23813"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Oval 303">
              <a:extLst>
                <a:ext uri="{FF2B5EF4-FFF2-40B4-BE49-F238E27FC236}">
                  <a16:creationId xmlns:a16="http://schemas.microsoft.com/office/drawing/2014/main" id="{4FAAB245-16D9-450A-8456-061537E96E86}"/>
                </a:ext>
              </a:extLst>
            </p:cNvPr>
            <p:cNvSpPr>
              <a:spLocks noChangeArrowheads="1"/>
            </p:cNvSpPr>
            <p:nvPr userDrawn="1"/>
          </p:nvSpPr>
          <p:spPr bwMode="auto">
            <a:xfrm>
              <a:off x="11185530"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304">
              <a:extLst>
                <a:ext uri="{FF2B5EF4-FFF2-40B4-BE49-F238E27FC236}">
                  <a16:creationId xmlns:a16="http://schemas.microsoft.com/office/drawing/2014/main" id="{23075429-00DD-44C9-87D9-17AD245C9A71}"/>
                </a:ext>
              </a:extLst>
            </p:cNvPr>
            <p:cNvSpPr>
              <a:spLocks noChangeArrowheads="1"/>
            </p:cNvSpPr>
            <p:nvPr userDrawn="1"/>
          </p:nvSpPr>
          <p:spPr bwMode="auto">
            <a:xfrm>
              <a:off x="11696705" y="6832746"/>
              <a:ext cx="22225" cy="23813"/>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hasCustomPrompt="1"/>
          </p:nvPr>
        </p:nvSpPr>
        <p:spPr>
          <a:xfrm>
            <a:off x="585216" y="3035808"/>
            <a:ext cx="6882384"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grpSp>
        <p:nvGrpSpPr>
          <p:cNvPr id="388" name="Group 387">
            <a:extLst>
              <a:ext uri="{FF2B5EF4-FFF2-40B4-BE49-F238E27FC236}">
                <a16:creationId xmlns:a16="http://schemas.microsoft.com/office/drawing/2014/main" id="{51D201DA-E687-4F0B-AEB8-797ED3958631}"/>
              </a:ext>
            </a:extLst>
          </p:cNvPr>
          <p:cNvGrpSpPr/>
          <p:nvPr userDrawn="1"/>
        </p:nvGrpSpPr>
        <p:grpSpPr>
          <a:xfrm>
            <a:off x="1481138" y="3831444"/>
            <a:ext cx="10718801" cy="2635251"/>
            <a:chOff x="1481138" y="3831444"/>
            <a:chExt cx="10718801" cy="2635251"/>
          </a:xfrm>
        </p:grpSpPr>
        <p:grpSp>
          <p:nvGrpSpPr>
            <p:cNvPr id="389" name="Group 388">
              <a:extLst>
                <a:ext uri="{FF2B5EF4-FFF2-40B4-BE49-F238E27FC236}">
                  <a16:creationId xmlns:a16="http://schemas.microsoft.com/office/drawing/2014/main" id="{38936B38-6875-402D-9FDD-7ABF0E3F00DE}"/>
                </a:ext>
              </a:extLst>
            </p:cNvPr>
            <p:cNvGrpSpPr/>
            <p:nvPr userDrawn="1"/>
          </p:nvGrpSpPr>
          <p:grpSpPr>
            <a:xfrm>
              <a:off x="8050213" y="3831444"/>
              <a:ext cx="4149726" cy="2635251"/>
              <a:chOff x="8050213" y="3831444"/>
              <a:chExt cx="4149726" cy="2635251"/>
            </a:xfrm>
          </p:grpSpPr>
          <p:sp>
            <p:nvSpPr>
              <p:cNvPr id="416" name="Freeform 694">
                <a:extLst>
                  <a:ext uri="{FF2B5EF4-FFF2-40B4-BE49-F238E27FC236}">
                    <a16:creationId xmlns:a16="http://schemas.microsoft.com/office/drawing/2014/main" id="{0B7AC89C-6A10-49E2-B8FA-72D3D66CAB28}"/>
                  </a:ext>
                </a:extLst>
              </p:cNvPr>
              <p:cNvSpPr>
                <a:spLocks/>
              </p:cNvSpPr>
              <p:nvPr userDrawn="1"/>
            </p:nvSpPr>
            <p:spPr bwMode="auto">
              <a:xfrm>
                <a:off x="8856663" y="5645957"/>
                <a:ext cx="538163" cy="190500"/>
              </a:xfrm>
              <a:custGeom>
                <a:avLst/>
                <a:gdLst>
                  <a:gd name="T0" fmla="*/ 0 w 293"/>
                  <a:gd name="T1" fmla="*/ 0 h 103"/>
                  <a:gd name="T2" fmla="*/ 1 w 293"/>
                  <a:gd name="T3" fmla="*/ 0 h 103"/>
                  <a:gd name="T4" fmla="*/ 108 w 293"/>
                  <a:gd name="T5" fmla="*/ 0 h 103"/>
                  <a:gd name="T6" fmla="*/ 190 w 293"/>
                  <a:gd name="T7" fmla="*/ 35 h 103"/>
                  <a:gd name="T8" fmla="*/ 255 w 293"/>
                  <a:gd name="T9" fmla="*/ 103 h 103"/>
                  <a:gd name="T10" fmla="*/ 293 w 293"/>
                  <a:gd name="T11" fmla="*/ 47 h 103"/>
                  <a:gd name="T12" fmla="*/ 248 w 293"/>
                  <a:gd name="T13" fmla="*/ 0 h 103"/>
                  <a:gd name="T14" fmla="*/ 0 w 293"/>
                  <a:gd name="T15" fmla="*/ 0 h 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3" h="103">
                    <a:moveTo>
                      <a:pt x="0" y="0"/>
                    </a:moveTo>
                    <a:cubicBezTo>
                      <a:pt x="1" y="0"/>
                      <a:pt x="1" y="0"/>
                      <a:pt x="1" y="0"/>
                    </a:cubicBezTo>
                    <a:cubicBezTo>
                      <a:pt x="108" y="0"/>
                      <a:pt x="108" y="0"/>
                      <a:pt x="108" y="0"/>
                    </a:cubicBezTo>
                    <a:cubicBezTo>
                      <a:pt x="139" y="0"/>
                      <a:pt x="169" y="13"/>
                      <a:pt x="190" y="35"/>
                    </a:cubicBezTo>
                    <a:cubicBezTo>
                      <a:pt x="255" y="103"/>
                      <a:pt x="255" y="103"/>
                      <a:pt x="255" y="103"/>
                    </a:cubicBezTo>
                    <a:cubicBezTo>
                      <a:pt x="293" y="47"/>
                      <a:pt x="293" y="47"/>
                      <a:pt x="293" y="47"/>
                    </a:cubicBezTo>
                    <a:cubicBezTo>
                      <a:pt x="248" y="0"/>
                      <a:pt x="248" y="0"/>
                      <a:pt x="248" y="0"/>
                    </a:cubicBez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Freeform 695">
                <a:extLst>
                  <a:ext uri="{FF2B5EF4-FFF2-40B4-BE49-F238E27FC236}">
                    <a16:creationId xmlns:a16="http://schemas.microsoft.com/office/drawing/2014/main" id="{DBCDE661-4A93-4A04-AE39-785ECB459401}"/>
                  </a:ext>
                </a:extLst>
              </p:cNvPr>
              <p:cNvSpPr>
                <a:spLocks/>
              </p:cNvSpPr>
              <p:nvPr userDrawn="1"/>
            </p:nvSpPr>
            <p:spPr bwMode="auto">
              <a:xfrm>
                <a:off x="8050213" y="5525307"/>
                <a:ext cx="1484313" cy="120650"/>
              </a:xfrm>
              <a:custGeom>
                <a:avLst/>
                <a:gdLst>
                  <a:gd name="T0" fmla="*/ 0 w 807"/>
                  <a:gd name="T1" fmla="*/ 0 h 66"/>
                  <a:gd name="T2" fmla="*/ 0 w 807"/>
                  <a:gd name="T3" fmla="*/ 0 h 66"/>
                  <a:gd name="T4" fmla="*/ 296 w 807"/>
                  <a:gd name="T5" fmla="*/ 0 h 66"/>
                  <a:gd name="T6" fmla="*/ 306 w 807"/>
                  <a:gd name="T7" fmla="*/ 0 h 66"/>
                  <a:gd name="T8" fmla="*/ 438 w 807"/>
                  <a:gd name="T9" fmla="*/ 66 h 66"/>
                  <a:gd name="T10" fmla="*/ 686 w 807"/>
                  <a:gd name="T11" fmla="*/ 66 h 66"/>
                  <a:gd name="T12" fmla="*/ 763 w 807"/>
                  <a:gd name="T13" fmla="*/ 66 h 66"/>
                  <a:gd name="T14" fmla="*/ 807 w 807"/>
                  <a:gd name="T15" fmla="*/ 0 h 66"/>
                  <a:gd name="T16" fmla="*/ 0 w 807"/>
                  <a:gd name="T17" fmla="*/ 0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7" h="66">
                    <a:moveTo>
                      <a:pt x="0" y="0"/>
                    </a:moveTo>
                    <a:cubicBezTo>
                      <a:pt x="0" y="0"/>
                      <a:pt x="0" y="0"/>
                      <a:pt x="0" y="0"/>
                    </a:cubicBezTo>
                    <a:cubicBezTo>
                      <a:pt x="296" y="0"/>
                      <a:pt x="296" y="0"/>
                      <a:pt x="296" y="0"/>
                    </a:cubicBezTo>
                    <a:cubicBezTo>
                      <a:pt x="299" y="0"/>
                      <a:pt x="302" y="0"/>
                      <a:pt x="306" y="0"/>
                    </a:cubicBezTo>
                    <a:cubicBezTo>
                      <a:pt x="357" y="3"/>
                      <a:pt x="405" y="27"/>
                      <a:pt x="438" y="66"/>
                    </a:cubicBezTo>
                    <a:cubicBezTo>
                      <a:pt x="686" y="66"/>
                      <a:pt x="686" y="66"/>
                      <a:pt x="686" y="66"/>
                    </a:cubicBezTo>
                    <a:cubicBezTo>
                      <a:pt x="763" y="66"/>
                      <a:pt x="763" y="66"/>
                      <a:pt x="763" y="66"/>
                    </a:cubicBezTo>
                    <a:cubicBezTo>
                      <a:pt x="807" y="0"/>
                      <a:pt x="807" y="0"/>
                      <a:pt x="807"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Freeform 696">
                <a:extLst>
                  <a:ext uri="{FF2B5EF4-FFF2-40B4-BE49-F238E27FC236}">
                    <a16:creationId xmlns:a16="http://schemas.microsoft.com/office/drawing/2014/main" id="{B800D234-E795-4E0E-97C0-37E369FD8A66}"/>
                  </a:ext>
                </a:extLst>
              </p:cNvPr>
              <p:cNvSpPr>
                <a:spLocks/>
              </p:cNvSpPr>
              <p:nvPr userDrawn="1"/>
            </p:nvSpPr>
            <p:spPr bwMode="auto">
              <a:xfrm>
                <a:off x="11455401" y="5028419"/>
                <a:ext cx="744538" cy="122238"/>
              </a:xfrm>
              <a:custGeom>
                <a:avLst/>
                <a:gdLst>
                  <a:gd name="T0" fmla="*/ 469 w 469"/>
                  <a:gd name="T1" fmla="*/ 77 h 77"/>
                  <a:gd name="T2" fmla="*/ 469 w 469"/>
                  <a:gd name="T3" fmla="*/ 0 h 77"/>
                  <a:gd name="T4" fmla="*/ 78 w 469"/>
                  <a:gd name="T5" fmla="*/ 0 h 77"/>
                  <a:gd name="T6" fmla="*/ 0 w 469"/>
                  <a:gd name="T7" fmla="*/ 77 h 77"/>
                  <a:gd name="T8" fmla="*/ 469 w 469"/>
                  <a:gd name="T9" fmla="*/ 77 h 77"/>
                </a:gdLst>
                <a:ahLst/>
                <a:cxnLst>
                  <a:cxn ang="0">
                    <a:pos x="T0" y="T1"/>
                  </a:cxn>
                  <a:cxn ang="0">
                    <a:pos x="T2" y="T3"/>
                  </a:cxn>
                  <a:cxn ang="0">
                    <a:pos x="T4" y="T5"/>
                  </a:cxn>
                  <a:cxn ang="0">
                    <a:pos x="T6" y="T7"/>
                  </a:cxn>
                  <a:cxn ang="0">
                    <a:pos x="T8" y="T9"/>
                  </a:cxn>
                </a:cxnLst>
                <a:rect l="0" t="0" r="r" b="b"/>
                <a:pathLst>
                  <a:path w="469" h="77">
                    <a:moveTo>
                      <a:pt x="469" y="77"/>
                    </a:moveTo>
                    <a:lnTo>
                      <a:pt x="469" y="0"/>
                    </a:lnTo>
                    <a:lnTo>
                      <a:pt x="78" y="0"/>
                    </a:lnTo>
                    <a:lnTo>
                      <a:pt x="0" y="77"/>
                    </a:lnTo>
                    <a:lnTo>
                      <a:pt x="469"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697">
                <a:extLst>
                  <a:ext uri="{FF2B5EF4-FFF2-40B4-BE49-F238E27FC236}">
                    <a16:creationId xmlns:a16="http://schemas.microsoft.com/office/drawing/2014/main" id="{6320A8C0-66A4-4B2B-A8C4-AC95D6380B3D}"/>
                  </a:ext>
                </a:extLst>
              </p:cNvPr>
              <p:cNvSpPr>
                <a:spLocks/>
              </p:cNvSpPr>
              <p:nvPr userDrawn="1"/>
            </p:nvSpPr>
            <p:spPr bwMode="auto">
              <a:xfrm>
                <a:off x="10639426" y="5028419"/>
                <a:ext cx="766763" cy="122238"/>
              </a:xfrm>
              <a:custGeom>
                <a:avLst/>
                <a:gdLst>
                  <a:gd name="T0" fmla="*/ 0 w 483"/>
                  <a:gd name="T1" fmla="*/ 77 h 77"/>
                  <a:gd name="T2" fmla="*/ 405 w 483"/>
                  <a:gd name="T3" fmla="*/ 77 h 77"/>
                  <a:gd name="T4" fmla="*/ 483 w 483"/>
                  <a:gd name="T5" fmla="*/ 0 h 77"/>
                  <a:gd name="T6" fmla="*/ 75 w 483"/>
                  <a:gd name="T7" fmla="*/ 0 h 77"/>
                  <a:gd name="T8" fmla="*/ 0 w 483"/>
                  <a:gd name="T9" fmla="*/ 77 h 77"/>
                </a:gdLst>
                <a:ahLst/>
                <a:cxnLst>
                  <a:cxn ang="0">
                    <a:pos x="T0" y="T1"/>
                  </a:cxn>
                  <a:cxn ang="0">
                    <a:pos x="T2" y="T3"/>
                  </a:cxn>
                  <a:cxn ang="0">
                    <a:pos x="T4" y="T5"/>
                  </a:cxn>
                  <a:cxn ang="0">
                    <a:pos x="T6" y="T7"/>
                  </a:cxn>
                  <a:cxn ang="0">
                    <a:pos x="T8" y="T9"/>
                  </a:cxn>
                </a:cxnLst>
                <a:rect l="0" t="0" r="r" b="b"/>
                <a:pathLst>
                  <a:path w="483" h="77">
                    <a:moveTo>
                      <a:pt x="0" y="77"/>
                    </a:moveTo>
                    <a:lnTo>
                      <a:pt x="405" y="77"/>
                    </a:lnTo>
                    <a:lnTo>
                      <a:pt x="483" y="0"/>
                    </a:lnTo>
                    <a:lnTo>
                      <a:pt x="75" y="0"/>
                    </a:lnTo>
                    <a:lnTo>
                      <a:pt x="0" y="77"/>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Freeform 698">
                <a:extLst>
                  <a:ext uri="{FF2B5EF4-FFF2-40B4-BE49-F238E27FC236}">
                    <a16:creationId xmlns:a16="http://schemas.microsoft.com/office/drawing/2014/main" id="{F6929ED1-F706-40F9-8FC1-C3414DFB66FA}"/>
                  </a:ext>
                </a:extLst>
              </p:cNvPr>
              <p:cNvSpPr>
                <a:spLocks/>
              </p:cNvSpPr>
              <p:nvPr userDrawn="1"/>
            </p:nvSpPr>
            <p:spPr bwMode="auto">
              <a:xfrm>
                <a:off x="9412288" y="4655357"/>
                <a:ext cx="2787650" cy="1811338"/>
              </a:xfrm>
              <a:custGeom>
                <a:avLst/>
                <a:gdLst>
                  <a:gd name="T0" fmla="*/ 1364 w 1516"/>
                  <a:gd name="T1" fmla="*/ 0 h 983"/>
                  <a:gd name="T2" fmla="*/ 1237 w 1516"/>
                  <a:gd name="T3" fmla="*/ 52 h 983"/>
                  <a:gd name="T4" fmla="*/ 1084 w 1516"/>
                  <a:gd name="T5" fmla="*/ 203 h 983"/>
                  <a:gd name="T6" fmla="*/ 1017 w 1516"/>
                  <a:gd name="T7" fmla="*/ 269 h 983"/>
                  <a:gd name="T8" fmla="*/ 376 w 1516"/>
                  <a:gd name="T9" fmla="*/ 901 h 983"/>
                  <a:gd name="T10" fmla="*/ 336 w 1516"/>
                  <a:gd name="T11" fmla="*/ 917 h 983"/>
                  <a:gd name="T12" fmla="*/ 296 w 1516"/>
                  <a:gd name="T13" fmla="*/ 900 h 983"/>
                  <a:gd name="T14" fmla="*/ 38 w 1516"/>
                  <a:gd name="T15" fmla="*/ 633 h 983"/>
                  <a:gd name="T16" fmla="*/ 0 w 1516"/>
                  <a:gd name="T17" fmla="*/ 689 h 983"/>
                  <a:gd name="T18" fmla="*/ 248 w 1516"/>
                  <a:gd name="T19" fmla="*/ 945 h 983"/>
                  <a:gd name="T20" fmla="*/ 335 w 1516"/>
                  <a:gd name="T21" fmla="*/ 983 h 983"/>
                  <a:gd name="T22" fmla="*/ 337 w 1516"/>
                  <a:gd name="T23" fmla="*/ 983 h 983"/>
                  <a:gd name="T24" fmla="*/ 423 w 1516"/>
                  <a:gd name="T25" fmla="*/ 947 h 983"/>
                  <a:gd name="T26" fmla="*/ 1111 w 1516"/>
                  <a:gd name="T27" fmla="*/ 269 h 983"/>
                  <a:gd name="T28" fmla="*/ 1178 w 1516"/>
                  <a:gd name="T29" fmla="*/ 203 h 983"/>
                  <a:gd name="T30" fmla="*/ 1283 w 1516"/>
                  <a:gd name="T31" fmla="*/ 99 h 983"/>
                  <a:gd name="T32" fmla="*/ 1364 w 1516"/>
                  <a:gd name="T33" fmla="*/ 66 h 983"/>
                  <a:gd name="T34" fmla="*/ 1516 w 1516"/>
                  <a:gd name="T35" fmla="*/ 66 h 983"/>
                  <a:gd name="T36" fmla="*/ 1516 w 1516"/>
                  <a:gd name="T37" fmla="*/ 0 h 983"/>
                  <a:gd name="T38" fmla="*/ 1364 w 1516"/>
                  <a:gd name="T39" fmla="*/ 0 h 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16" h="983">
                    <a:moveTo>
                      <a:pt x="1364" y="0"/>
                    </a:moveTo>
                    <a:cubicBezTo>
                      <a:pt x="1316" y="0"/>
                      <a:pt x="1271" y="19"/>
                      <a:pt x="1237" y="52"/>
                    </a:cubicBezTo>
                    <a:cubicBezTo>
                      <a:pt x="1084" y="203"/>
                      <a:pt x="1084" y="203"/>
                      <a:pt x="1084" y="203"/>
                    </a:cubicBezTo>
                    <a:cubicBezTo>
                      <a:pt x="1017" y="269"/>
                      <a:pt x="1017" y="269"/>
                      <a:pt x="1017" y="269"/>
                    </a:cubicBezTo>
                    <a:cubicBezTo>
                      <a:pt x="376" y="901"/>
                      <a:pt x="376" y="901"/>
                      <a:pt x="376" y="901"/>
                    </a:cubicBezTo>
                    <a:cubicBezTo>
                      <a:pt x="366" y="911"/>
                      <a:pt x="351" y="917"/>
                      <a:pt x="336" y="917"/>
                    </a:cubicBezTo>
                    <a:cubicBezTo>
                      <a:pt x="320" y="917"/>
                      <a:pt x="306" y="911"/>
                      <a:pt x="296" y="900"/>
                    </a:cubicBezTo>
                    <a:cubicBezTo>
                      <a:pt x="38" y="633"/>
                      <a:pt x="38" y="633"/>
                      <a:pt x="38" y="633"/>
                    </a:cubicBezTo>
                    <a:cubicBezTo>
                      <a:pt x="0" y="689"/>
                      <a:pt x="0" y="689"/>
                      <a:pt x="0" y="689"/>
                    </a:cubicBezTo>
                    <a:cubicBezTo>
                      <a:pt x="248" y="945"/>
                      <a:pt x="248" y="945"/>
                      <a:pt x="248" y="945"/>
                    </a:cubicBezTo>
                    <a:cubicBezTo>
                      <a:pt x="271" y="969"/>
                      <a:pt x="302" y="982"/>
                      <a:pt x="335" y="983"/>
                    </a:cubicBezTo>
                    <a:cubicBezTo>
                      <a:pt x="336" y="983"/>
                      <a:pt x="336" y="983"/>
                      <a:pt x="337" y="983"/>
                    </a:cubicBezTo>
                    <a:cubicBezTo>
                      <a:pt x="369" y="983"/>
                      <a:pt x="400" y="970"/>
                      <a:pt x="423" y="947"/>
                    </a:cubicBezTo>
                    <a:cubicBezTo>
                      <a:pt x="1111" y="269"/>
                      <a:pt x="1111" y="269"/>
                      <a:pt x="1111" y="269"/>
                    </a:cubicBezTo>
                    <a:cubicBezTo>
                      <a:pt x="1178" y="203"/>
                      <a:pt x="1178" y="203"/>
                      <a:pt x="1178" y="203"/>
                    </a:cubicBezTo>
                    <a:cubicBezTo>
                      <a:pt x="1283" y="99"/>
                      <a:pt x="1283" y="99"/>
                      <a:pt x="1283" y="99"/>
                    </a:cubicBezTo>
                    <a:cubicBezTo>
                      <a:pt x="1305" y="78"/>
                      <a:pt x="1333" y="66"/>
                      <a:pt x="1364" y="66"/>
                    </a:cubicBezTo>
                    <a:cubicBezTo>
                      <a:pt x="1516" y="66"/>
                      <a:pt x="1516" y="66"/>
                      <a:pt x="1516" y="66"/>
                    </a:cubicBezTo>
                    <a:cubicBezTo>
                      <a:pt x="1516" y="0"/>
                      <a:pt x="1516" y="0"/>
                      <a:pt x="1516" y="0"/>
                    </a:cubicBezTo>
                    <a:lnTo>
                      <a:pt x="1364"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Freeform 699">
                <a:extLst>
                  <a:ext uri="{FF2B5EF4-FFF2-40B4-BE49-F238E27FC236}">
                    <a16:creationId xmlns:a16="http://schemas.microsoft.com/office/drawing/2014/main" id="{7A3890F4-0CD4-49D4-A792-E630CF58003C}"/>
                  </a:ext>
                </a:extLst>
              </p:cNvPr>
              <p:cNvSpPr>
                <a:spLocks/>
              </p:cNvSpPr>
              <p:nvPr userDrawn="1"/>
            </p:nvSpPr>
            <p:spPr bwMode="auto">
              <a:xfrm>
                <a:off x="9599613" y="3934632"/>
                <a:ext cx="2157413" cy="1711325"/>
              </a:xfrm>
              <a:custGeom>
                <a:avLst/>
                <a:gdLst>
                  <a:gd name="T0" fmla="*/ 1126 w 1173"/>
                  <a:gd name="T1" fmla="*/ 0 h 929"/>
                  <a:gd name="T2" fmla="*/ 537 w 1173"/>
                  <a:gd name="T3" fmla="*/ 594 h 929"/>
                  <a:gd name="T4" fmla="*/ 472 w 1173"/>
                  <a:gd name="T5" fmla="*/ 660 h 929"/>
                  <a:gd name="T6" fmla="*/ 329 w 1173"/>
                  <a:gd name="T7" fmla="*/ 805 h 929"/>
                  <a:gd name="T8" fmla="*/ 189 w 1173"/>
                  <a:gd name="T9" fmla="*/ 863 h 929"/>
                  <a:gd name="T10" fmla="*/ 45 w 1173"/>
                  <a:gd name="T11" fmla="*/ 863 h 929"/>
                  <a:gd name="T12" fmla="*/ 0 w 1173"/>
                  <a:gd name="T13" fmla="*/ 929 h 929"/>
                  <a:gd name="T14" fmla="*/ 189 w 1173"/>
                  <a:gd name="T15" fmla="*/ 929 h 929"/>
                  <a:gd name="T16" fmla="*/ 376 w 1173"/>
                  <a:gd name="T17" fmla="*/ 851 h 929"/>
                  <a:gd name="T18" fmla="*/ 565 w 1173"/>
                  <a:gd name="T19" fmla="*/ 660 h 929"/>
                  <a:gd name="T20" fmla="*/ 630 w 1173"/>
                  <a:gd name="T21" fmla="*/ 594 h 929"/>
                  <a:gd name="T22" fmla="*/ 1173 w 1173"/>
                  <a:gd name="T23" fmla="*/ 46 h 9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73" h="929">
                    <a:moveTo>
                      <a:pt x="1126" y="0"/>
                    </a:moveTo>
                    <a:cubicBezTo>
                      <a:pt x="537" y="594"/>
                      <a:pt x="537" y="594"/>
                      <a:pt x="537" y="594"/>
                    </a:cubicBezTo>
                    <a:cubicBezTo>
                      <a:pt x="472" y="660"/>
                      <a:pt x="472" y="660"/>
                      <a:pt x="472" y="660"/>
                    </a:cubicBezTo>
                    <a:cubicBezTo>
                      <a:pt x="329" y="805"/>
                      <a:pt x="329" y="805"/>
                      <a:pt x="329" y="805"/>
                    </a:cubicBezTo>
                    <a:cubicBezTo>
                      <a:pt x="292" y="842"/>
                      <a:pt x="241" y="863"/>
                      <a:pt x="189" y="863"/>
                    </a:cubicBezTo>
                    <a:cubicBezTo>
                      <a:pt x="45" y="863"/>
                      <a:pt x="45" y="863"/>
                      <a:pt x="45" y="863"/>
                    </a:cubicBezTo>
                    <a:cubicBezTo>
                      <a:pt x="0" y="929"/>
                      <a:pt x="0" y="929"/>
                      <a:pt x="0" y="929"/>
                    </a:cubicBezTo>
                    <a:cubicBezTo>
                      <a:pt x="189" y="929"/>
                      <a:pt x="189" y="929"/>
                      <a:pt x="189" y="929"/>
                    </a:cubicBezTo>
                    <a:cubicBezTo>
                      <a:pt x="259" y="929"/>
                      <a:pt x="327" y="901"/>
                      <a:pt x="376" y="851"/>
                    </a:cubicBezTo>
                    <a:cubicBezTo>
                      <a:pt x="565" y="660"/>
                      <a:pt x="565" y="660"/>
                      <a:pt x="565" y="660"/>
                    </a:cubicBezTo>
                    <a:cubicBezTo>
                      <a:pt x="630" y="594"/>
                      <a:pt x="630" y="594"/>
                      <a:pt x="630" y="594"/>
                    </a:cubicBezTo>
                    <a:cubicBezTo>
                      <a:pt x="1173" y="46"/>
                      <a:pt x="1173" y="46"/>
                      <a:pt x="1173" y="46"/>
                    </a:cubicBezTo>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Freeform 700">
                <a:extLst>
                  <a:ext uri="{FF2B5EF4-FFF2-40B4-BE49-F238E27FC236}">
                    <a16:creationId xmlns:a16="http://schemas.microsoft.com/office/drawing/2014/main" id="{0406D0CC-2507-4E88-A30C-D266916AB767}"/>
                  </a:ext>
                </a:extLst>
              </p:cNvPr>
              <p:cNvSpPr>
                <a:spLocks/>
              </p:cNvSpPr>
              <p:nvPr userDrawn="1"/>
            </p:nvSpPr>
            <p:spPr bwMode="auto">
              <a:xfrm>
                <a:off x="8610601" y="5026832"/>
                <a:ext cx="1976438" cy="1089025"/>
              </a:xfrm>
              <a:custGeom>
                <a:avLst/>
                <a:gdLst>
                  <a:gd name="T0" fmla="*/ 785 w 1075"/>
                  <a:gd name="T1" fmla="*/ 0 h 591"/>
                  <a:gd name="T2" fmla="*/ 629 w 1075"/>
                  <a:gd name="T3" fmla="*/ 83 h 591"/>
                  <a:gd name="T4" fmla="*/ 503 w 1075"/>
                  <a:gd name="T5" fmla="*/ 269 h 591"/>
                  <a:gd name="T6" fmla="*/ 459 w 1075"/>
                  <a:gd name="T7" fmla="*/ 335 h 591"/>
                  <a:gd name="T8" fmla="*/ 427 w 1075"/>
                  <a:gd name="T9" fmla="*/ 382 h 591"/>
                  <a:gd name="T10" fmla="*/ 389 w 1075"/>
                  <a:gd name="T11" fmla="*/ 438 h 591"/>
                  <a:gd name="T12" fmla="*/ 344 w 1075"/>
                  <a:gd name="T13" fmla="*/ 504 h 591"/>
                  <a:gd name="T14" fmla="*/ 305 w 1075"/>
                  <a:gd name="T15" fmla="*/ 526 h 591"/>
                  <a:gd name="T16" fmla="*/ 264 w 1075"/>
                  <a:gd name="T17" fmla="*/ 506 h 591"/>
                  <a:gd name="T18" fmla="*/ 141 w 1075"/>
                  <a:gd name="T19" fmla="*/ 344 h 591"/>
                  <a:gd name="T20" fmla="*/ 135 w 1075"/>
                  <a:gd name="T21" fmla="*/ 335 h 591"/>
                  <a:gd name="T22" fmla="*/ 0 w 1075"/>
                  <a:gd name="T23" fmla="*/ 335 h 591"/>
                  <a:gd name="T24" fmla="*/ 89 w 1075"/>
                  <a:gd name="T25" fmla="*/ 383 h 591"/>
                  <a:gd name="T26" fmla="*/ 212 w 1075"/>
                  <a:gd name="T27" fmla="*/ 546 h 591"/>
                  <a:gd name="T28" fmla="*/ 304 w 1075"/>
                  <a:gd name="T29" fmla="*/ 591 h 591"/>
                  <a:gd name="T30" fmla="*/ 307 w 1075"/>
                  <a:gd name="T31" fmla="*/ 591 h 591"/>
                  <a:gd name="T32" fmla="*/ 399 w 1075"/>
                  <a:gd name="T33" fmla="*/ 541 h 591"/>
                  <a:gd name="T34" fmla="*/ 436 w 1075"/>
                  <a:gd name="T35" fmla="*/ 486 h 591"/>
                  <a:gd name="T36" fmla="*/ 474 w 1075"/>
                  <a:gd name="T37" fmla="*/ 430 h 591"/>
                  <a:gd name="T38" fmla="*/ 538 w 1075"/>
                  <a:gd name="T39" fmla="*/ 335 h 591"/>
                  <a:gd name="T40" fmla="*/ 583 w 1075"/>
                  <a:gd name="T41" fmla="*/ 269 h 591"/>
                  <a:gd name="T42" fmla="*/ 684 w 1075"/>
                  <a:gd name="T43" fmla="*/ 120 h 591"/>
                  <a:gd name="T44" fmla="*/ 785 w 1075"/>
                  <a:gd name="T45" fmla="*/ 66 h 591"/>
                  <a:gd name="T46" fmla="*/ 1010 w 1075"/>
                  <a:gd name="T47" fmla="*/ 66 h 591"/>
                  <a:gd name="T48" fmla="*/ 1075 w 1075"/>
                  <a:gd name="T49" fmla="*/ 0 h 591"/>
                  <a:gd name="T50" fmla="*/ 785 w 1075"/>
                  <a:gd name="T51" fmla="*/ 0 h 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75" h="591">
                    <a:moveTo>
                      <a:pt x="785" y="0"/>
                    </a:moveTo>
                    <a:cubicBezTo>
                      <a:pt x="722" y="0"/>
                      <a:pt x="664" y="31"/>
                      <a:pt x="629" y="83"/>
                    </a:cubicBezTo>
                    <a:cubicBezTo>
                      <a:pt x="503" y="269"/>
                      <a:pt x="503" y="269"/>
                      <a:pt x="503" y="269"/>
                    </a:cubicBezTo>
                    <a:cubicBezTo>
                      <a:pt x="459" y="335"/>
                      <a:pt x="459" y="335"/>
                      <a:pt x="459" y="335"/>
                    </a:cubicBezTo>
                    <a:cubicBezTo>
                      <a:pt x="427" y="382"/>
                      <a:pt x="427" y="382"/>
                      <a:pt x="427" y="382"/>
                    </a:cubicBezTo>
                    <a:cubicBezTo>
                      <a:pt x="389" y="438"/>
                      <a:pt x="389" y="438"/>
                      <a:pt x="389" y="438"/>
                    </a:cubicBezTo>
                    <a:cubicBezTo>
                      <a:pt x="344" y="504"/>
                      <a:pt x="344" y="504"/>
                      <a:pt x="344" y="504"/>
                    </a:cubicBezTo>
                    <a:cubicBezTo>
                      <a:pt x="335" y="517"/>
                      <a:pt x="321" y="525"/>
                      <a:pt x="305" y="526"/>
                    </a:cubicBezTo>
                    <a:cubicBezTo>
                      <a:pt x="289" y="526"/>
                      <a:pt x="274" y="519"/>
                      <a:pt x="264" y="506"/>
                    </a:cubicBezTo>
                    <a:cubicBezTo>
                      <a:pt x="141" y="344"/>
                      <a:pt x="141" y="344"/>
                      <a:pt x="141" y="344"/>
                    </a:cubicBezTo>
                    <a:cubicBezTo>
                      <a:pt x="139" y="341"/>
                      <a:pt x="137" y="338"/>
                      <a:pt x="135" y="335"/>
                    </a:cubicBezTo>
                    <a:cubicBezTo>
                      <a:pt x="0" y="335"/>
                      <a:pt x="0" y="335"/>
                      <a:pt x="0" y="335"/>
                    </a:cubicBezTo>
                    <a:cubicBezTo>
                      <a:pt x="35" y="337"/>
                      <a:pt x="68" y="355"/>
                      <a:pt x="89" y="383"/>
                    </a:cubicBezTo>
                    <a:cubicBezTo>
                      <a:pt x="212" y="546"/>
                      <a:pt x="212" y="546"/>
                      <a:pt x="212" y="546"/>
                    </a:cubicBezTo>
                    <a:cubicBezTo>
                      <a:pt x="234" y="575"/>
                      <a:pt x="267" y="591"/>
                      <a:pt x="304" y="591"/>
                    </a:cubicBezTo>
                    <a:cubicBezTo>
                      <a:pt x="305" y="591"/>
                      <a:pt x="306" y="591"/>
                      <a:pt x="307" y="591"/>
                    </a:cubicBezTo>
                    <a:cubicBezTo>
                      <a:pt x="344" y="590"/>
                      <a:pt x="378" y="572"/>
                      <a:pt x="399" y="541"/>
                    </a:cubicBezTo>
                    <a:cubicBezTo>
                      <a:pt x="436" y="486"/>
                      <a:pt x="436" y="486"/>
                      <a:pt x="436" y="486"/>
                    </a:cubicBezTo>
                    <a:cubicBezTo>
                      <a:pt x="474" y="430"/>
                      <a:pt x="474" y="430"/>
                      <a:pt x="474" y="430"/>
                    </a:cubicBezTo>
                    <a:cubicBezTo>
                      <a:pt x="538" y="335"/>
                      <a:pt x="538" y="335"/>
                      <a:pt x="538" y="335"/>
                    </a:cubicBezTo>
                    <a:cubicBezTo>
                      <a:pt x="583" y="269"/>
                      <a:pt x="583" y="269"/>
                      <a:pt x="583" y="269"/>
                    </a:cubicBezTo>
                    <a:cubicBezTo>
                      <a:pt x="684" y="120"/>
                      <a:pt x="684" y="120"/>
                      <a:pt x="684" y="120"/>
                    </a:cubicBezTo>
                    <a:cubicBezTo>
                      <a:pt x="706" y="86"/>
                      <a:pt x="744" y="66"/>
                      <a:pt x="785" y="66"/>
                    </a:cubicBezTo>
                    <a:cubicBezTo>
                      <a:pt x="1010" y="66"/>
                      <a:pt x="1010" y="66"/>
                      <a:pt x="1010" y="66"/>
                    </a:cubicBezTo>
                    <a:cubicBezTo>
                      <a:pt x="1075" y="0"/>
                      <a:pt x="1075" y="0"/>
                      <a:pt x="1075" y="0"/>
                    </a:cubicBezTo>
                    <a:lnTo>
                      <a:pt x="78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Freeform 701">
                <a:extLst>
                  <a:ext uri="{FF2B5EF4-FFF2-40B4-BE49-F238E27FC236}">
                    <a16:creationId xmlns:a16="http://schemas.microsoft.com/office/drawing/2014/main" id="{915FE263-970C-4DF7-913D-8CF5FC553F00}"/>
                  </a:ext>
                </a:extLst>
              </p:cNvPr>
              <p:cNvSpPr>
                <a:spLocks/>
              </p:cNvSpPr>
              <p:nvPr userDrawn="1"/>
            </p:nvSpPr>
            <p:spPr bwMode="auto">
              <a:xfrm>
                <a:off x="8050213" y="5525307"/>
                <a:ext cx="806450" cy="120650"/>
              </a:xfrm>
              <a:custGeom>
                <a:avLst/>
                <a:gdLst>
                  <a:gd name="T0" fmla="*/ 306 w 438"/>
                  <a:gd name="T1" fmla="*/ 0 h 66"/>
                  <a:gd name="T2" fmla="*/ 0 w 438"/>
                  <a:gd name="T3" fmla="*/ 0 h 66"/>
                  <a:gd name="T4" fmla="*/ 0 w 438"/>
                  <a:gd name="T5" fmla="*/ 66 h 66"/>
                  <a:gd name="T6" fmla="*/ 438 w 438"/>
                  <a:gd name="T7" fmla="*/ 66 h 66"/>
                  <a:gd name="T8" fmla="*/ 306 w 438"/>
                  <a:gd name="T9" fmla="*/ 0 h 66"/>
                </a:gdLst>
                <a:ahLst/>
                <a:cxnLst>
                  <a:cxn ang="0">
                    <a:pos x="T0" y="T1"/>
                  </a:cxn>
                  <a:cxn ang="0">
                    <a:pos x="T2" y="T3"/>
                  </a:cxn>
                  <a:cxn ang="0">
                    <a:pos x="T4" y="T5"/>
                  </a:cxn>
                  <a:cxn ang="0">
                    <a:pos x="T6" y="T7"/>
                  </a:cxn>
                  <a:cxn ang="0">
                    <a:pos x="T8" y="T9"/>
                  </a:cxn>
                </a:cxnLst>
                <a:rect l="0" t="0" r="r" b="b"/>
                <a:pathLst>
                  <a:path w="438" h="66">
                    <a:moveTo>
                      <a:pt x="306" y="0"/>
                    </a:moveTo>
                    <a:cubicBezTo>
                      <a:pt x="0" y="0"/>
                      <a:pt x="0" y="0"/>
                      <a:pt x="0" y="0"/>
                    </a:cubicBezTo>
                    <a:cubicBezTo>
                      <a:pt x="0" y="66"/>
                      <a:pt x="0" y="66"/>
                      <a:pt x="0" y="66"/>
                    </a:cubicBezTo>
                    <a:cubicBezTo>
                      <a:pt x="438" y="66"/>
                      <a:pt x="438" y="66"/>
                      <a:pt x="438" y="66"/>
                    </a:cubicBezTo>
                    <a:cubicBezTo>
                      <a:pt x="405" y="27"/>
                      <a:pt x="357" y="3"/>
                      <a:pt x="30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Freeform 702">
                <a:extLst>
                  <a:ext uri="{FF2B5EF4-FFF2-40B4-BE49-F238E27FC236}">
                    <a16:creationId xmlns:a16="http://schemas.microsoft.com/office/drawing/2014/main" id="{25546E61-4004-4887-90E5-BFBDFF7CB485}"/>
                  </a:ext>
                </a:extLst>
              </p:cNvPr>
              <p:cNvSpPr>
                <a:spLocks/>
              </p:cNvSpPr>
              <p:nvPr userDrawn="1"/>
            </p:nvSpPr>
            <p:spPr bwMode="auto">
              <a:xfrm>
                <a:off x="11604626" y="3831444"/>
                <a:ext cx="255588" cy="255588"/>
              </a:xfrm>
              <a:custGeom>
                <a:avLst/>
                <a:gdLst>
                  <a:gd name="T0" fmla="*/ 161 w 161"/>
                  <a:gd name="T1" fmla="*/ 0 h 161"/>
                  <a:gd name="T2" fmla="*/ 0 w 161"/>
                  <a:gd name="T3" fmla="*/ 34 h 161"/>
                  <a:gd name="T4" fmla="*/ 128 w 161"/>
                  <a:gd name="T5" fmla="*/ 161 h 161"/>
                  <a:gd name="T6" fmla="*/ 161 w 161"/>
                  <a:gd name="T7" fmla="*/ 0 h 161"/>
                </a:gdLst>
                <a:ahLst/>
                <a:cxnLst>
                  <a:cxn ang="0">
                    <a:pos x="T0" y="T1"/>
                  </a:cxn>
                  <a:cxn ang="0">
                    <a:pos x="T2" y="T3"/>
                  </a:cxn>
                  <a:cxn ang="0">
                    <a:pos x="T4" y="T5"/>
                  </a:cxn>
                  <a:cxn ang="0">
                    <a:pos x="T6" y="T7"/>
                  </a:cxn>
                </a:cxnLst>
                <a:rect l="0" t="0" r="r" b="b"/>
                <a:pathLst>
                  <a:path w="161" h="161">
                    <a:moveTo>
                      <a:pt x="161" y="0"/>
                    </a:moveTo>
                    <a:lnTo>
                      <a:pt x="0" y="34"/>
                    </a:lnTo>
                    <a:lnTo>
                      <a:pt x="128" y="161"/>
                    </a:lnTo>
                    <a:lnTo>
                      <a:pt x="161"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0" name="Group 389">
              <a:extLst>
                <a:ext uri="{FF2B5EF4-FFF2-40B4-BE49-F238E27FC236}">
                  <a16:creationId xmlns:a16="http://schemas.microsoft.com/office/drawing/2014/main" id="{ED0FB6A1-3A3D-4ECB-ADE2-2877289D8169}"/>
                </a:ext>
              </a:extLst>
            </p:cNvPr>
            <p:cNvGrpSpPr/>
            <p:nvPr userDrawn="1"/>
          </p:nvGrpSpPr>
          <p:grpSpPr>
            <a:xfrm>
              <a:off x="4818028" y="5137957"/>
              <a:ext cx="896937" cy="744537"/>
              <a:chOff x="4860926" y="5137957"/>
              <a:chExt cx="896937" cy="744537"/>
            </a:xfrm>
          </p:grpSpPr>
          <p:sp>
            <p:nvSpPr>
              <p:cNvPr id="408" name="Freeform 703">
                <a:extLst>
                  <a:ext uri="{FF2B5EF4-FFF2-40B4-BE49-F238E27FC236}">
                    <a16:creationId xmlns:a16="http://schemas.microsoft.com/office/drawing/2014/main" id="{8628C2C4-DDC9-467F-A068-11A33703FBB6}"/>
                  </a:ext>
                </a:extLst>
              </p:cNvPr>
              <p:cNvSpPr>
                <a:spLocks/>
              </p:cNvSpPr>
              <p:nvPr userDrawn="1"/>
            </p:nvSpPr>
            <p:spPr bwMode="auto">
              <a:xfrm>
                <a:off x="5754688" y="55856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Freeform 704">
                <a:extLst>
                  <a:ext uri="{FF2B5EF4-FFF2-40B4-BE49-F238E27FC236}">
                    <a16:creationId xmlns:a16="http://schemas.microsoft.com/office/drawing/2014/main" id="{B91AE4A4-CE81-4819-95FE-041951A8C6EA}"/>
                  </a:ext>
                </a:extLst>
              </p:cNvPr>
              <p:cNvSpPr>
                <a:spLocks/>
              </p:cNvSpPr>
              <p:nvPr userDrawn="1"/>
            </p:nvSpPr>
            <p:spPr bwMode="auto">
              <a:xfrm>
                <a:off x="5586413" y="5612619"/>
                <a:ext cx="171450" cy="269875"/>
              </a:xfrm>
              <a:custGeom>
                <a:avLst/>
                <a:gdLst>
                  <a:gd name="T0" fmla="*/ 47 w 93"/>
                  <a:gd name="T1" fmla="*/ 0 h 146"/>
                  <a:gd name="T2" fmla="*/ 0 w 93"/>
                  <a:gd name="T3" fmla="*/ 114 h 146"/>
                  <a:gd name="T4" fmla="*/ 32 w 93"/>
                  <a:gd name="T5" fmla="*/ 146 h 146"/>
                  <a:gd name="T6" fmla="*/ 93 w 93"/>
                  <a:gd name="T7" fmla="*/ 0 h 146"/>
                  <a:gd name="T8" fmla="*/ 47 w 93"/>
                  <a:gd name="T9" fmla="*/ 0 h 146"/>
                </a:gdLst>
                <a:ahLst/>
                <a:cxnLst>
                  <a:cxn ang="0">
                    <a:pos x="T0" y="T1"/>
                  </a:cxn>
                  <a:cxn ang="0">
                    <a:pos x="T2" y="T3"/>
                  </a:cxn>
                  <a:cxn ang="0">
                    <a:pos x="T4" y="T5"/>
                  </a:cxn>
                  <a:cxn ang="0">
                    <a:pos x="T6" y="T7"/>
                  </a:cxn>
                  <a:cxn ang="0">
                    <a:pos x="T8" y="T9"/>
                  </a:cxn>
                </a:cxnLst>
                <a:rect l="0" t="0" r="r" b="b"/>
                <a:pathLst>
                  <a:path w="93" h="146">
                    <a:moveTo>
                      <a:pt x="47" y="0"/>
                    </a:moveTo>
                    <a:cubicBezTo>
                      <a:pt x="44" y="43"/>
                      <a:pt x="27" y="83"/>
                      <a:pt x="0" y="114"/>
                    </a:cubicBezTo>
                    <a:cubicBezTo>
                      <a:pt x="32" y="146"/>
                      <a:pt x="32" y="146"/>
                      <a:pt x="32" y="146"/>
                    </a:cubicBezTo>
                    <a:cubicBezTo>
                      <a:pt x="67" y="107"/>
                      <a:pt x="89" y="56"/>
                      <a:pt x="93" y="0"/>
                    </a:cubicBezTo>
                    <a:lnTo>
                      <a:pt x="47"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Freeform 705">
                <a:extLst>
                  <a:ext uri="{FF2B5EF4-FFF2-40B4-BE49-F238E27FC236}">
                    <a16:creationId xmlns:a16="http://schemas.microsoft.com/office/drawing/2014/main" id="{016733E0-F09F-4BD4-B7C2-75650AB0A059}"/>
                  </a:ext>
                </a:extLst>
              </p:cNvPr>
              <p:cNvSpPr>
                <a:spLocks/>
              </p:cNvSpPr>
              <p:nvPr userDrawn="1"/>
            </p:nvSpPr>
            <p:spPr bwMode="auto">
              <a:xfrm>
                <a:off x="5586413" y="5288769"/>
                <a:ext cx="171450" cy="269875"/>
              </a:xfrm>
              <a:custGeom>
                <a:avLst/>
                <a:gdLst>
                  <a:gd name="T0" fmla="*/ 0 w 93"/>
                  <a:gd name="T1" fmla="*/ 33 h 146"/>
                  <a:gd name="T2" fmla="*/ 47 w 93"/>
                  <a:gd name="T3" fmla="*/ 146 h 146"/>
                  <a:gd name="T4" fmla="*/ 93 w 93"/>
                  <a:gd name="T5" fmla="*/ 146 h 146"/>
                  <a:gd name="T6" fmla="*/ 32 w 93"/>
                  <a:gd name="T7" fmla="*/ 0 h 146"/>
                  <a:gd name="T8" fmla="*/ 0 w 93"/>
                  <a:gd name="T9" fmla="*/ 33 h 146"/>
                </a:gdLst>
                <a:ahLst/>
                <a:cxnLst>
                  <a:cxn ang="0">
                    <a:pos x="T0" y="T1"/>
                  </a:cxn>
                  <a:cxn ang="0">
                    <a:pos x="T2" y="T3"/>
                  </a:cxn>
                  <a:cxn ang="0">
                    <a:pos x="T4" y="T5"/>
                  </a:cxn>
                  <a:cxn ang="0">
                    <a:pos x="T6" y="T7"/>
                  </a:cxn>
                  <a:cxn ang="0">
                    <a:pos x="T8" y="T9"/>
                  </a:cxn>
                </a:cxnLst>
                <a:rect l="0" t="0" r="r" b="b"/>
                <a:pathLst>
                  <a:path w="93" h="146">
                    <a:moveTo>
                      <a:pt x="0" y="33"/>
                    </a:moveTo>
                    <a:cubicBezTo>
                      <a:pt x="28" y="65"/>
                      <a:pt x="44" y="105"/>
                      <a:pt x="47" y="146"/>
                    </a:cubicBezTo>
                    <a:cubicBezTo>
                      <a:pt x="93" y="146"/>
                      <a:pt x="93" y="146"/>
                      <a:pt x="93" y="146"/>
                    </a:cubicBezTo>
                    <a:cubicBezTo>
                      <a:pt x="90" y="94"/>
                      <a:pt x="69" y="42"/>
                      <a:pt x="32" y="0"/>
                    </a:cubicBezTo>
                    <a:lnTo>
                      <a:pt x="0" y="33"/>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Freeform 706">
                <a:extLst>
                  <a:ext uri="{FF2B5EF4-FFF2-40B4-BE49-F238E27FC236}">
                    <a16:creationId xmlns:a16="http://schemas.microsoft.com/office/drawing/2014/main" id="{63B780FF-887A-4A3F-886E-B43397F88B2C}"/>
                  </a:ext>
                </a:extLst>
              </p:cNvPr>
              <p:cNvSpPr>
                <a:spLocks/>
              </p:cNvSpPr>
              <p:nvPr userDrawn="1"/>
            </p:nvSpPr>
            <p:spPr bwMode="auto">
              <a:xfrm>
                <a:off x="5337176" y="5137957"/>
                <a:ext cx="266700" cy="171450"/>
              </a:xfrm>
              <a:custGeom>
                <a:avLst/>
                <a:gdLst>
                  <a:gd name="T0" fmla="*/ 0 w 145"/>
                  <a:gd name="T1" fmla="*/ 46 h 93"/>
                  <a:gd name="T2" fmla="*/ 113 w 145"/>
                  <a:gd name="T3" fmla="*/ 93 h 93"/>
                  <a:gd name="T4" fmla="*/ 145 w 145"/>
                  <a:gd name="T5" fmla="*/ 60 h 93"/>
                  <a:gd name="T6" fmla="*/ 0 w 145"/>
                  <a:gd name="T7" fmla="*/ 0 h 93"/>
                  <a:gd name="T8" fmla="*/ 0 w 145"/>
                  <a:gd name="T9" fmla="*/ 46 h 93"/>
                </a:gdLst>
                <a:ahLst/>
                <a:cxnLst>
                  <a:cxn ang="0">
                    <a:pos x="T0" y="T1"/>
                  </a:cxn>
                  <a:cxn ang="0">
                    <a:pos x="T2" y="T3"/>
                  </a:cxn>
                  <a:cxn ang="0">
                    <a:pos x="T4" y="T5"/>
                  </a:cxn>
                  <a:cxn ang="0">
                    <a:pos x="T6" y="T7"/>
                  </a:cxn>
                  <a:cxn ang="0">
                    <a:pos x="T8" y="T9"/>
                  </a:cxn>
                </a:cxnLst>
                <a:rect l="0" t="0" r="r" b="b"/>
                <a:pathLst>
                  <a:path w="145" h="93">
                    <a:moveTo>
                      <a:pt x="0" y="46"/>
                    </a:moveTo>
                    <a:cubicBezTo>
                      <a:pt x="43" y="49"/>
                      <a:pt x="82" y="66"/>
                      <a:pt x="113" y="93"/>
                    </a:cubicBezTo>
                    <a:cubicBezTo>
                      <a:pt x="145" y="60"/>
                      <a:pt x="145" y="60"/>
                      <a:pt x="145" y="60"/>
                    </a:cubicBezTo>
                    <a:cubicBezTo>
                      <a:pt x="106" y="26"/>
                      <a:pt x="55" y="3"/>
                      <a:pt x="0" y="0"/>
                    </a:cubicBezTo>
                    <a:lnTo>
                      <a:pt x="0" y="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707">
                <a:extLst>
                  <a:ext uri="{FF2B5EF4-FFF2-40B4-BE49-F238E27FC236}">
                    <a16:creationId xmlns:a16="http://schemas.microsoft.com/office/drawing/2014/main" id="{422A76A2-2DC7-49A1-B36D-ADD396251FA1}"/>
                  </a:ext>
                </a:extLst>
              </p:cNvPr>
              <p:cNvSpPr>
                <a:spLocks/>
              </p:cNvSpPr>
              <p:nvPr userDrawn="1"/>
            </p:nvSpPr>
            <p:spPr bwMode="auto">
              <a:xfrm>
                <a:off x="5013326" y="5137957"/>
                <a:ext cx="266700" cy="171450"/>
              </a:xfrm>
              <a:custGeom>
                <a:avLst/>
                <a:gdLst>
                  <a:gd name="T0" fmla="*/ 32 w 145"/>
                  <a:gd name="T1" fmla="*/ 93 h 93"/>
                  <a:gd name="T2" fmla="*/ 145 w 145"/>
                  <a:gd name="T3" fmla="*/ 46 h 93"/>
                  <a:gd name="T4" fmla="*/ 145 w 145"/>
                  <a:gd name="T5" fmla="*/ 0 h 93"/>
                  <a:gd name="T6" fmla="*/ 0 w 145"/>
                  <a:gd name="T7" fmla="*/ 60 h 93"/>
                  <a:gd name="T8" fmla="*/ 32 w 145"/>
                  <a:gd name="T9" fmla="*/ 93 h 93"/>
                </a:gdLst>
                <a:ahLst/>
                <a:cxnLst>
                  <a:cxn ang="0">
                    <a:pos x="T0" y="T1"/>
                  </a:cxn>
                  <a:cxn ang="0">
                    <a:pos x="T2" y="T3"/>
                  </a:cxn>
                  <a:cxn ang="0">
                    <a:pos x="T4" y="T5"/>
                  </a:cxn>
                  <a:cxn ang="0">
                    <a:pos x="T6" y="T7"/>
                  </a:cxn>
                  <a:cxn ang="0">
                    <a:pos x="T8" y="T9"/>
                  </a:cxn>
                </a:cxnLst>
                <a:rect l="0" t="0" r="r" b="b"/>
                <a:pathLst>
                  <a:path w="145" h="93">
                    <a:moveTo>
                      <a:pt x="32" y="93"/>
                    </a:moveTo>
                    <a:cubicBezTo>
                      <a:pt x="65" y="65"/>
                      <a:pt x="105" y="49"/>
                      <a:pt x="145" y="46"/>
                    </a:cubicBezTo>
                    <a:cubicBezTo>
                      <a:pt x="145" y="0"/>
                      <a:pt x="145" y="0"/>
                      <a:pt x="145" y="0"/>
                    </a:cubicBezTo>
                    <a:cubicBezTo>
                      <a:pt x="93" y="3"/>
                      <a:pt x="42" y="23"/>
                      <a:pt x="0" y="60"/>
                    </a:cubicBezTo>
                    <a:lnTo>
                      <a:pt x="32" y="93"/>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Freeform 708">
                <a:extLst>
                  <a:ext uri="{FF2B5EF4-FFF2-40B4-BE49-F238E27FC236}">
                    <a16:creationId xmlns:a16="http://schemas.microsoft.com/office/drawing/2014/main" id="{FC412B88-19E9-49EB-9B7E-4AC65FEBF5DE}"/>
                  </a:ext>
                </a:extLst>
              </p:cNvPr>
              <p:cNvSpPr>
                <a:spLocks/>
              </p:cNvSpPr>
              <p:nvPr userDrawn="1"/>
            </p:nvSpPr>
            <p:spPr bwMode="auto">
              <a:xfrm>
                <a:off x="4860926" y="5288769"/>
                <a:ext cx="171450" cy="269875"/>
              </a:xfrm>
              <a:custGeom>
                <a:avLst/>
                <a:gdLst>
                  <a:gd name="T0" fmla="*/ 46 w 93"/>
                  <a:gd name="T1" fmla="*/ 146 h 146"/>
                  <a:gd name="T2" fmla="*/ 93 w 93"/>
                  <a:gd name="T3" fmla="*/ 33 h 146"/>
                  <a:gd name="T4" fmla="*/ 61 w 93"/>
                  <a:gd name="T5" fmla="*/ 0 h 146"/>
                  <a:gd name="T6" fmla="*/ 0 w 93"/>
                  <a:gd name="T7" fmla="*/ 146 h 146"/>
                  <a:gd name="T8" fmla="*/ 46 w 93"/>
                  <a:gd name="T9" fmla="*/ 146 h 146"/>
                </a:gdLst>
                <a:ahLst/>
                <a:cxnLst>
                  <a:cxn ang="0">
                    <a:pos x="T0" y="T1"/>
                  </a:cxn>
                  <a:cxn ang="0">
                    <a:pos x="T2" y="T3"/>
                  </a:cxn>
                  <a:cxn ang="0">
                    <a:pos x="T4" y="T5"/>
                  </a:cxn>
                  <a:cxn ang="0">
                    <a:pos x="T6" y="T7"/>
                  </a:cxn>
                  <a:cxn ang="0">
                    <a:pos x="T8" y="T9"/>
                  </a:cxn>
                </a:cxnLst>
                <a:rect l="0" t="0" r="r" b="b"/>
                <a:pathLst>
                  <a:path w="93" h="146">
                    <a:moveTo>
                      <a:pt x="46" y="146"/>
                    </a:moveTo>
                    <a:cubicBezTo>
                      <a:pt x="49" y="103"/>
                      <a:pt x="67" y="64"/>
                      <a:pt x="93" y="33"/>
                    </a:cubicBezTo>
                    <a:cubicBezTo>
                      <a:pt x="61" y="0"/>
                      <a:pt x="61" y="0"/>
                      <a:pt x="61" y="0"/>
                    </a:cubicBezTo>
                    <a:cubicBezTo>
                      <a:pt x="26" y="40"/>
                      <a:pt x="4" y="90"/>
                      <a:pt x="0" y="146"/>
                    </a:cubicBezTo>
                    <a:lnTo>
                      <a:pt x="46" y="146"/>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Oval 709">
                <a:extLst>
                  <a:ext uri="{FF2B5EF4-FFF2-40B4-BE49-F238E27FC236}">
                    <a16:creationId xmlns:a16="http://schemas.microsoft.com/office/drawing/2014/main" id="{2EF08788-B2F4-4C2B-AE0D-581B2E7FBA70}"/>
                  </a:ext>
                </a:extLst>
              </p:cNvPr>
              <p:cNvSpPr>
                <a:spLocks noChangeArrowheads="1"/>
              </p:cNvSpPr>
              <p:nvPr userDrawn="1"/>
            </p:nvSpPr>
            <p:spPr bwMode="auto">
              <a:xfrm>
                <a:off x="5226051" y="5503082"/>
                <a:ext cx="166688" cy="166688"/>
              </a:xfrm>
              <a:prstGeom prst="ellipse">
                <a:avLst/>
              </a:pr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Freeform 710">
                <a:extLst>
                  <a:ext uri="{FF2B5EF4-FFF2-40B4-BE49-F238E27FC236}">
                    <a16:creationId xmlns:a16="http://schemas.microsoft.com/office/drawing/2014/main" id="{272D2780-5064-4807-94DC-D14DF2DE8A3B}"/>
                  </a:ext>
                </a:extLst>
              </p:cNvPr>
              <p:cNvSpPr>
                <a:spLocks/>
              </p:cNvSpPr>
              <p:nvPr userDrawn="1"/>
            </p:nvSpPr>
            <p:spPr bwMode="auto">
              <a:xfrm>
                <a:off x="5265738" y="5374494"/>
                <a:ext cx="254000" cy="254000"/>
              </a:xfrm>
              <a:custGeom>
                <a:avLst/>
                <a:gdLst>
                  <a:gd name="T0" fmla="*/ 37 w 160"/>
                  <a:gd name="T1" fmla="*/ 160 h 160"/>
                  <a:gd name="T2" fmla="*/ 0 w 160"/>
                  <a:gd name="T3" fmla="*/ 121 h 160"/>
                  <a:gd name="T4" fmla="*/ 123 w 160"/>
                  <a:gd name="T5" fmla="*/ 0 h 160"/>
                  <a:gd name="T6" fmla="*/ 160 w 160"/>
                  <a:gd name="T7" fmla="*/ 37 h 160"/>
                  <a:gd name="T8" fmla="*/ 37 w 160"/>
                  <a:gd name="T9" fmla="*/ 160 h 160"/>
                </a:gdLst>
                <a:ahLst/>
                <a:cxnLst>
                  <a:cxn ang="0">
                    <a:pos x="T0" y="T1"/>
                  </a:cxn>
                  <a:cxn ang="0">
                    <a:pos x="T2" y="T3"/>
                  </a:cxn>
                  <a:cxn ang="0">
                    <a:pos x="T4" y="T5"/>
                  </a:cxn>
                  <a:cxn ang="0">
                    <a:pos x="T6" y="T7"/>
                  </a:cxn>
                  <a:cxn ang="0">
                    <a:pos x="T8" y="T9"/>
                  </a:cxn>
                </a:cxnLst>
                <a:rect l="0" t="0" r="r" b="b"/>
                <a:pathLst>
                  <a:path w="160" h="160">
                    <a:moveTo>
                      <a:pt x="37" y="160"/>
                    </a:moveTo>
                    <a:lnTo>
                      <a:pt x="0" y="121"/>
                    </a:lnTo>
                    <a:lnTo>
                      <a:pt x="123" y="0"/>
                    </a:lnTo>
                    <a:lnTo>
                      <a:pt x="160" y="37"/>
                    </a:lnTo>
                    <a:lnTo>
                      <a:pt x="37" y="160"/>
                    </a:ln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1" name="Group 390">
              <a:extLst>
                <a:ext uri="{FF2B5EF4-FFF2-40B4-BE49-F238E27FC236}">
                  <a16:creationId xmlns:a16="http://schemas.microsoft.com/office/drawing/2014/main" id="{BE4C8514-2CF5-4616-9256-B89DB5B1965C}"/>
                </a:ext>
              </a:extLst>
            </p:cNvPr>
            <p:cNvGrpSpPr/>
            <p:nvPr userDrawn="1"/>
          </p:nvGrpSpPr>
          <p:grpSpPr>
            <a:xfrm>
              <a:off x="3235308" y="5169707"/>
              <a:ext cx="769938" cy="771525"/>
              <a:chOff x="3244851" y="5169707"/>
              <a:chExt cx="769938" cy="771525"/>
            </a:xfrm>
          </p:grpSpPr>
          <p:sp>
            <p:nvSpPr>
              <p:cNvPr id="398" name="Rectangle 711">
                <a:extLst>
                  <a:ext uri="{FF2B5EF4-FFF2-40B4-BE49-F238E27FC236}">
                    <a16:creationId xmlns:a16="http://schemas.microsoft.com/office/drawing/2014/main" id="{3E5079D6-5C73-48D9-B382-CD5E7D841497}"/>
                  </a:ext>
                </a:extLst>
              </p:cNvPr>
              <p:cNvSpPr>
                <a:spLocks noChangeArrowheads="1"/>
              </p:cNvSpPr>
              <p:nvPr userDrawn="1"/>
            </p:nvSpPr>
            <p:spPr bwMode="auto">
              <a:xfrm>
                <a:off x="3617913" y="5169707"/>
                <a:ext cx="23813" cy="17938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Rectangle 712">
                <a:extLst>
                  <a:ext uri="{FF2B5EF4-FFF2-40B4-BE49-F238E27FC236}">
                    <a16:creationId xmlns:a16="http://schemas.microsoft.com/office/drawing/2014/main" id="{EBAEC5FB-1C61-43B1-988E-373AA604D543}"/>
                  </a:ext>
                </a:extLst>
              </p:cNvPr>
              <p:cNvSpPr>
                <a:spLocks noChangeArrowheads="1"/>
              </p:cNvSpPr>
              <p:nvPr userDrawn="1"/>
            </p:nvSpPr>
            <p:spPr bwMode="auto">
              <a:xfrm>
                <a:off x="3617913" y="5169707"/>
                <a:ext cx="133350" cy="714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Freeform 713">
                <a:extLst>
                  <a:ext uri="{FF2B5EF4-FFF2-40B4-BE49-F238E27FC236}">
                    <a16:creationId xmlns:a16="http://schemas.microsoft.com/office/drawing/2014/main" id="{2B701F65-C880-4158-9F46-3F67F795C564}"/>
                  </a:ext>
                </a:extLst>
              </p:cNvPr>
              <p:cNvSpPr>
                <a:spLocks/>
              </p:cNvSpPr>
              <p:nvPr userDrawn="1"/>
            </p:nvSpPr>
            <p:spPr bwMode="auto">
              <a:xfrm>
                <a:off x="3341688" y="5336394"/>
                <a:ext cx="577850" cy="292100"/>
              </a:xfrm>
              <a:custGeom>
                <a:avLst/>
                <a:gdLst>
                  <a:gd name="T0" fmla="*/ 0 w 314"/>
                  <a:gd name="T1" fmla="*/ 158 h 158"/>
                  <a:gd name="T2" fmla="*/ 157 w 314"/>
                  <a:gd name="T3" fmla="*/ 0 h 158"/>
                  <a:gd name="T4" fmla="*/ 314 w 314"/>
                  <a:gd name="T5" fmla="*/ 158 h 158"/>
                  <a:gd name="T6" fmla="*/ 0 w 314"/>
                  <a:gd name="T7" fmla="*/ 158 h 158"/>
                </a:gdLst>
                <a:ahLst/>
                <a:cxnLst>
                  <a:cxn ang="0">
                    <a:pos x="T0" y="T1"/>
                  </a:cxn>
                  <a:cxn ang="0">
                    <a:pos x="T2" y="T3"/>
                  </a:cxn>
                  <a:cxn ang="0">
                    <a:pos x="T4" y="T5"/>
                  </a:cxn>
                  <a:cxn ang="0">
                    <a:pos x="T6" y="T7"/>
                  </a:cxn>
                </a:cxnLst>
                <a:rect l="0" t="0" r="r" b="b"/>
                <a:pathLst>
                  <a:path w="314" h="158">
                    <a:moveTo>
                      <a:pt x="0" y="158"/>
                    </a:moveTo>
                    <a:cubicBezTo>
                      <a:pt x="0" y="71"/>
                      <a:pt x="70" y="0"/>
                      <a:pt x="157" y="0"/>
                    </a:cubicBezTo>
                    <a:cubicBezTo>
                      <a:pt x="244" y="0"/>
                      <a:pt x="314" y="71"/>
                      <a:pt x="314" y="158"/>
                    </a:cubicBezTo>
                    <a:lnTo>
                      <a:pt x="0" y="158"/>
                    </a:lnTo>
                    <a:close/>
                  </a:path>
                </a:pathLst>
              </a:cu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Rectangle 714">
                <a:extLst>
                  <a:ext uri="{FF2B5EF4-FFF2-40B4-BE49-F238E27FC236}">
                    <a16:creationId xmlns:a16="http://schemas.microsoft.com/office/drawing/2014/main" id="{B05C52CE-0230-49A3-8ED2-FA583AA8644F}"/>
                  </a:ext>
                </a:extLst>
              </p:cNvPr>
              <p:cNvSpPr>
                <a:spLocks noChangeArrowheads="1"/>
              </p:cNvSpPr>
              <p:nvPr userDrawn="1"/>
            </p:nvSpPr>
            <p:spPr bwMode="auto">
              <a:xfrm>
                <a:off x="3244851" y="5628494"/>
                <a:ext cx="769938" cy="312738"/>
              </a:xfrm>
              <a:prstGeom prst="rect">
                <a:avLst/>
              </a:prstGeom>
              <a:solidFill>
                <a:srgbClr val="0075C9"/>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Rectangle 715">
                <a:extLst>
                  <a:ext uri="{FF2B5EF4-FFF2-40B4-BE49-F238E27FC236}">
                    <a16:creationId xmlns:a16="http://schemas.microsoft.com/office/drawing/2014/main" id="{DBEC18A1-FBFA-4D7F-9670-01636121E273}"/>
                  </a:ext>
                </a:extLst>
              </p:cNvPr>
              <p:cNvSpPr>
                <a:spLocks noChangeArrowheads="1"/>
              </p:cNvSpPr>
              <p:nvPr userDrawn="1"/>
            </p:nvSpPr>
            <p:spPr bwMode="auto">
              <a:xfrm>
                <a:off x="32924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Rectangle 716">
                <a:extLst>
                  <a:ext uri="{FF2B5EF4-FFF2-40B4-BE49-F238E27FC236}">
                    <a16:creationId xmlns:a16="http://schemas.microsoft.com/office/drawing/2014/main" id="{2C2B552C-E669-40D4-BDD5-21AC0A881D76}"/>
                  </a:ext>
                </a:extLst>
              </p:cNvPr>
              <p:cNvSpPr>
                <a:spLocks noChangeArrowheads="1"/>
              </p:cNvSpPr>
              <p:nvPr userDrawn="1"/>
            </p:nvSpPr>
            <p:spPr bwMode="auto">
              <a:xfrm>
                <a:off x="341312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Rectangle 717">
                <a:extLst>
                  <a:ext uri="{FF2B5EF4-FFF2-40B4-BE49-F238E27FC236}">
                    <a16:creationId xmlns:a16="http://schemas.microsoft.com/office/drawing/2014/main" id="{9D58667E-C9B8-4600-86E4-007FEC955AB9}"/>
                  </a:ext>
                </a:extLst>
              </p:cNvPr>
              <p:cNvSpPr>
                <a:spLocks noChangeArrowheads="1"/>
              </p:cNvSpPr>
              <p:nvPr userDrawn="1"/>
            </p:nvSpPr>
            <p:spPr bwMode="auto">
              <a:xfrm>
                <a:off x="35337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Rectangle 718">
                <a:extLst>
                  <a:ext uri="{FF2B5EF4-FFF2-40B4-BE49-F238E27FC236}">
                    <a16:creationId xmlns:a16="http://schemas.microsoft.com/office/drawing/2014/main" id="{B21B77B2-B3E4-47B5-9312-EB05B64065E5}"/>
                  </a:ext>
                </a:extLst>
              </p:cNvPr>
              <p:cNvSpPr>
                <a:spLocks noChangeArrowheads="1"/>
              </p:cNvSpPr>
              <p:nvPr userDrawn="1"/>
            </p:nvSpPr>
            <p:spPr bwMode="auto">
              <a:xfrm>
                <a:off x="36544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Rectangle 719">
                <a:extLst>
                  <a:ext uri="{FF2B5EF4-FFF2-40B4-BE49-F238E27FC236}">
                    <a16:creationId xmlns:a16="http://schemas.microsoft.com/office/drawing/2014/main" id="{57D1B50A-EB50-4897-87A2-AAAA329BAF9C}"/>
                  </a:ext>
                </a:extLst>
              </p:cNvPr>
              <p:cNvSpPr>
                <a:spLocks noChangeArrowheads="1"/>
              </p:cNvSpPr>
              <p:nvPr userDrawn="1"/>
            </p:nvSpPr>
            <p:spPr bwMode="auto">
              <a:xfrm>
                <a:off x="3775076" y="5676119"/>
                <a:ext cx="73025"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Rectangle 720">
                <a:extLst>
                  <a:ext uri="{FF2B5EF4-FFF2-40B4-BE49-F238E27FC236}">
                    <a16:creationId xmlns:a16="http://schemas.microsoft.com/office/drawing/2014/main" id="{5853416E-92A6-46D9-AF74-C007CAA3E12E}"/>
                  </a:ext>
                </a:extLst>
              </p:cNvPr>
              <p:cNvSpPr>
                <a:spLocks noChangeArrowheads="1"/>
              </p:cNvSpPr>
              <p:nvPr userDrawn="1"/>
            </p:nvSpPr>
            <p:spPr bwMode="auto">
              <a:xfrm>
                <a:off x="3895726" y="5676119"/>
                <a:ext cx="71438" cy="217488"/>
              </a:xfrm>
              <a:prstGeom prst="rect">
                <a:avLst/>
              </a:prstGeom>
              <a:solidFill>
                <a:srgbClr val="54C8E8"/>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92" name="Group 391">
              <a:extLst>
                <a:ext uri="{FF2B5EF4-FFF2-40B4-BE49-F238E27FC236}">
                  <a16:creationId xmlns:a16="http://schemas.microsoft.com/office/drawing/2014/main" id="{0915BFD3-BD25-474A-91F9-9C4F91AE48C1}"/>
                </a:ext>
              </a:extLst>
            </p:cNvPr>
            <p:cNvGrpSpPr/>
            <p:nvPr userDrawn="1"/>
          </p:nvGrpSpPr>
          <p:grpSpPr>
            <a:xfrm>
              <a:off x="1481138" y="5130019"/>
              <a:ext cx="941388" cy="944563"/>
              <a:chOff x="1481138" y="5130019"/>
              <a:chExt cx="941388" cy="944563"/>
            </a:xfrm>
          </p:grpSpPr>
          <p:sp>
            <p:nvSpPr>
              <p:cNvPr id="394" name="Oval 721">
                <a:extLst>
                  <a:ext uri="{FF2B5EF4-FFF2-40B4-BE49-F238E27FC236}">
                    <a16:creationId xmlns:a16="http://schemas.microsoft.com/office/drawing/2014/main" id="{07778B74-F826-46A3-9DBC-7345A6BD1796}"/>
                  </a:ext>
                </a:extLst>
              </p:cNvPr>
              <p:cNvSpPr>
                <a:spLocks noChangeArrowheads="1"/>
              </p:cNvSpPr>
              <p:nvPr userDrawn="1"/>
            </p:nvSpPr>
            <p:spPr bwMode="auto">
              <a:xfrm>
                <a:off x="1635126" y="5285594"/>
                <a:ext cx="633413" cy="633413"/>
              </a:xfrm>
              <a:prstGeom prst="ellipse">
                <a:avLst/>
              </a:prstGeom>
              <a:solidFill>
                <a:srgbClr val="0075C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722">
                <a:extLst>
                  <a:ext uri="{FF2B5EF4-FFF2-40B4-BE49-F238E27FC236}">
                    <a16:creationId xmlns:a16="http://schemas.microsoft.com/office/drawing/2014/main" id="{F27C3830-5E8B-49D7-AA1F-3D632AF81391}"/>
                  </a:ext>
                </a:extLst>
              </p:cNvPr>
              <p:cNvSpPr>
                <a:spLocks/>
              </p:cNvSpPr>
              <p:nvPr userDrawn="1"/>
            </p:nvSpPr>
            <p:spPr bwMode="auto">
              <a:xfrm>
                <a:off x="1854201" y="5439582"/>
                <a:ext cx="306388" cy="307975"/>
              </a:xfrm>
              <a:custGeom>
                <a:avLst/>
                <a:gdLst>
                  <a:gd name="T0" fmla="*/ 0 w 193"/>
                  <a:gd name="T1" fmla="*/ 165 h 194"/>
                  <a:gd name="T2" fmla="*/ 30 w 193"/>
                  <a:gd name="T3" fmla="*/ 194 h 194"/>
                  <a:gd name="T4" fmla="*/ 193 w 193"/>
                  <a:gd name="T5" fmla="*/ 30 h 194"/>
                  <a:gd name="T6" fmla="*/ 165 w 193"/>
                  <a:gd name="T7" fmla="*/ 0 h 194"/>
                  <a:gd name="T8" fmla="*/ 0 w 193"/>
                  <a:gd name="T9" fmla="*/ 165 h 194"/>
                </a:gdLst>
                <a:ahLst/>
                <a:cxnLst>
                  <a:cxn ang="0">
                    <a:pos x="T0" y="T1"/>
                  </a:cxn>
                  <a:cxn ang="0">
                    <a:pos x="T2" y="T3"/>
                  </a:cxn>
                  <a:cxn ang="0">
                    <a:pos x="T4" y="T5"/>
                  </a:cxn>
                  <a:cxn ang="0">
                    <a:pos x="T6" y="T7"/>
                  </a:cxn>
                  <a:cxn ang="0">
                    <a:pos x="T8" y="T9"/>
                  </a:cxn>
                </a:cxnLst>
                <a:rect l="0" t="0" r="r" b="b"/>
                <a:pathLst>
                  <a:path w="193" h="194">
                    <a:moveTo>
                      <a:pt x="0" y="165"/>
                    </a:moveTo>
                    <a:lnTo>
                      <a:pt x="30" y="194"/>
                    </a:lnTo>
                    <a:lnTo>
                      <a:pt x="193" y="30"/>
                    </a:lnTo>
                    <a:lnTo>
                      <a:pt x="165" y="0"/>
                    </a:lnTo>
                    <a:lnTo>
                      <a:pt x="0" y="1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Freeform 723">
                <a:extLst>
                  <a:ext uri="{FF2B5EF4-FFF2-40B4-BE49-F238E27FC236}">
                    <a16:creationId xmlns:a16="http://schemas.microsoft.com/office/drawing/2014/main" id="{D0E68035-64F0-4374-A583-BED4F7DB5EEC}"/>
                  </a:ext>
                </a:extLst>
              </p:cNvPr>
              <p:cNvSpPr>
                <a:spLocks/>
              </p:cNvSpPr>
              <p:nvPr userDrawn="1"/>
            </p:nvSpPr>
            <p:spPr bwMode="auto">
              <a:xfrm>
                <a:off x="1751013" y="5550707"/>
                <a:ext cx="196850" cy="196850"/>
              </a:xfrm>
              <a:custGeom>
                <a:avLst/>
                <a:gdLst>
                  <a:gd name="T0" fmla="*/ 94 w 124"/>
                  <a:gd name="T1" fmla="*/ 124 h 124"/>
                  <a:gd name="T2" fmla="*/ 124 w 124"/>
                  <a:gd name="T3" fmla="*/ 94 h 124"/>
                  <a:gd name="T4" fmla="*/ 30 w 124"/>
                  <a:gd name="T5" fmla="*/ 0 h 124"/>
                  <a:gd name="T6" fmla="*/ 0 w 124"/>
                  <a:gd name="T7" fmla="*/ 30 h 124"/>
                  <a:gd name="T8" fmla="*/ 94 w 124"/>
                  <a:gd name="T9" fmla="*/ 124 h 124"/>
                </a:gdLst>
                <a:ahLst/>
                <a:cxnLst>
                  <a:cxn ang="0">
                    <a:pos x="T0" y="T1"/>
                  </a:cxn>
                  <a:cxn ang="0">
                    <a:pos x="T2" y="T3"/>
                  </a:cxn>
                  <a:cxn ang="0">
                    <a:pos x="T4" y="T5"/>
                  </a:cxn>
                  <a:cxn ang="0">
                    <a:pos x="T6" y="T7"/>
                  </a:cxn>
                  <a:cxn ang="0">
                    <a:pos x="T8" y="T9"/>
                  </a:cxn>
                </a:cxnLst>
                <a:rect l="0" t="0" r="r" b="b"/>
                <a:pathLst>
                  <a:path w="124" h="124">
                    <a:moveTo>
                      <a:pt x="94" y="124"/>
                    </a:moveTo>
                    <a:lnTo>
                      <a:pt x="124" y="94"/>
                    </a:lnTo>
                    <a:lnTo>
                      <a:pt x="30" y="0"/>
                    </a:lnTo>
                    <a:lnTo>
                      <a:pt x="0" y="30"/>
                    </a:lnTo>
                    <a:lnTo>
                      <a:pt x="94" y="1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Freeform 724">
                <a:extLst>
                  <a:ext uri="{FF2B5EF4-FFF2-40B4-BE49-F238E27FC236}">
                    <a16:creationId xmlns:a16="http://schemas.microsoft.com/office/drawing/2014/main" id="{008950AA-3866-40A1-B94E-32CC051F4762}"/>
                  </a:ext>
                </a:extLst>
              </p:cNvPr>
              <p:cNvSpPr>
                <a:spLocks/>
              </p:cNvSpPr>
              <p:nvPr userDrawn="1"/>
            </p:nvSpPr>
            <p:spPr bwMode="auto">
              <a:xfrm>
                <a:off x="1481138" y="5130019"/>
                <a:ext cx="941388" cy="944563"/>
              </a:xfrm>
              <a:custGeom>
                <a:avLst/>
                <a:gdLst>
                  <a:gd name="T0" fmla="*/ 256 w 512"/>
                  <a:gd name="T1" fmla="*/ 512 h 512"/>
                  <a:gd name="T2" fmla="*/ 0 w 512"/>
                  <a:gd name="T3" fmla="*/ 256 h 512"/>
                  <a:gd name="T4" fmla="*/ 256 w 512"/>
                  <a:gd name="T5" fmla="*/ 0 h 512"/>
                  <a:gd name="T6" fmla="*/ 256 w 512"/>
                  <a:gd name="T7" fmla="*/ 48 h 512"/>
                  <a:gd name="T8" fmla="*/ 48 w 512"/>
                  <a:gd name="T9" fmla="*/ 256 h 512"/>
                  <a:gd name="T10" fmla="*/ 256 w 512"/>
                  <a:gd name="T11" fmla="*/ 464 h 512"/>
                  <a:gd name="T12" fmla="*/ 464 w 512"/>
                  <a:gd name="T13" fmla="*/ 256 h 512"/>
                  <a:gd name="T14" fmla="*/ 512 w 512"/>
                  <a:gd name="T15" fmla="*/ 256 h 512"/>
                  <a:gd name="T16" fmla="*/ 256 w 512"/>
                  <a:gd name="T17" fmla="*/ 512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12" h="512">
                    <a:moveTo>
                      <a:pt x="256" y="512"/>
                    </a:moveTo>
                    <a:cubicBezTo>
                      <a:pt x="115" y="512"/>
                      <a:pt x="0" y="397"/>
                      <a:pt x="0" y="256"/>
                    </a:cubicBezTo>
                    <a:cubicBezTo>
                      <a:pt x="0" y="115"/>
                      <a:pt x="115" y="0"/>
                      <a:pt x="256" y="0"/>
                    </a:cubicBezTo>
                    <a:cubicBezTo>
                      <a:pt x="256" y="48"/>
                      <a:pt x="256" y="48"/>
                      <a:pt x="256" y="48"/>
                    </a:cubicBezTo>
                    <a:cubicBezTo>
                      <a:pt x="141" y="48"/>
                      <a:pt x="48" y="141"/>
                      <a:pt x="48" y="256"/>
                    </a:cubicBezTo>
                    <a:cubicBezTo>
                      <a:pt x="48" y="371"/>
                      <a:pt x="141" y="464"/>
                      <a:pt x="256" y="464"/>
                    </a:cubicBezTo>
                    <a:cubicBezTo>
                      <a:pt x="371" y="464"/>
                      <a:pt x="464" y="371"/>
                      <a:pt x="464" y="256"/>
                    </a:cubicBezTo>
                    <a:cubicBezTo>
                      <a:pt x="512" y="256"/>
                      <a:pt x="512" y="256"/>
                      <a:pt x="512" y="256"/>
                    </a:cubicBezTo>
                    <a:cubicBezTo>
                      <a:pt x="512" y="397"/>
                      <a:pt x="397" y="512"/>
                      <a:pt x="256" y="512"/>
                    </a:cubicBezTo>
                    <a:close/>
                  </a:path>
                </a:pathLst>
              </a:custGeom>
              <a:solidFill>
                <a:srgbClr val="54C8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pic>
          <p:nvPicPr>
            <p:cNvPr id="393" name="Graphic 392">
              <a:extLst>
                <a:ext uri="{FF2B5EF4-FFF2-40B4-BE49-F238E27FC236}">
                  <a16:creationId xmlns:a16="http://schemas.microsoft.com/office/drawing/2014/main" id="{E37374DF-96E8-4659-A454-15F8002DFFD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6527746" y="5120847"/>
              <a:ext cx="920803" cy="920803"/>
            </a:xfrm>
            <a:prstGeom prst="rect">
              <a:avLst/>
            </a:prstGeom>
          </p:spPr>
        </p:pic>
      </p:grpSp>
    </p:spTree>
    <p:extLst>
      <p:ext uri="{BB962C8B-B14F-4D97-AF65-F5344CB8AC3E}">
        <p14:creationId xmlns:p14="http://schemas.microsoft.com/office/powerpoint/2010/main" val="29584433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4704">
          <p15:clr>
            <a:srgbClr val="5ACBF0"/>
          </p15:clr>
        </p15:guide>
        <p15:guide id="3" orient="horz" pos="1911">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09550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1827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 Blank 2">
    <p:bg>
      <p:bgPr>
        <a:solidFill>
          <a:srgbClr val="3C3C4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52486381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bg1"/>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5405516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55080192"/>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82086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5A478-EB5E-43C2-820B-C5C0606BA79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B89810-284C-44D7-A4A2-6B829F08E50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4787DED-F8C3-4445-BF9B-3884956D691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63F535-CAC9-4A09-A67F-9B864D12443A}"/>
              </a:ext>
            </a:extLst>
          </p:cNvPr>
          <p:cNvSpPr>
            <a:spLocks noGrp="1"/>
          </p:cNvSpPr>
          <p:nvPr>
            <p:ph type="dt" sz="half" idx="10"/>
          </p:nvPr>
        </p:nvSpPr>
        <p:spPr/>
        <p:txBody>
          <a:bodyPr/>
          <a:lstStyle/>
          <a:p>
            <a:fld id="{71A4CBF9-5E0E-4F76-8732-37DD9BE4367F}" type="datetimeFigureOut">
              <a:rPr lang="en-US" smtClean="0"/>
              <a:t>11/9/2023</a:t>
            </a:fld>
            <a:endParaRPr lang="en-US"/>
          </a:p>
        </p:txBody>
      </p:sp>
      <p:sp>
        <p:nvSpPr>
          <p:cNvPr id="6" name="Footer Placeholder 5">
            <a:extLst>
              <a:ext uri="{FF2B5EF4-FFF2-40B4-BE49-F238E27FC236}">
                <a16:creationId xmlns:a16="http://schemas.microsoft.com/office/drawing/2014/main" id="{1ACF432D-4CB1-48A9-AE63-6609DEFD0B2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838710-2137-49B4-9C2B-FCC82821F6C1}"/>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39930115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72489-4CA6-4ED3-8C42-83D10571730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E1B95BC-8342-4EAE-BE98-ED13B98A5C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26E7B70-C240-4BFB-A2BD-4E1D1E28FEA7}"/>
              </a:ext>
            </a:extLst>
          </p:cNvPr>
          <p:cNvSpPr>
            <a:spLocks noGrp="1"/>
          </p:cNvSpPr>
          <p:nvPr>
            <p:ph type="dt" sz="half" idx="10"/>
          </p:nvPr>
        </p:nvSpPr>
        <p:spPr/>
        <p:txBody>
          <a:bodyPr/>
          <a:lstStyle/>
          <a:p>
            <a:fld id="{608F5007-C6CF-4E7D-BA6F-6AA6A144C58E}" type="datetimeFigureOut">
              <a:rPr lang="en-US" smtClean="0"/>
              <a:t>11/9/2023</a:t>
            </a:fld>
            <a:endParaRPr lang="en-US"/>
          </a:p>
        </p:txBody>
      </p:sp>
      <p:sp>
        <p:nvSpPr>
          <p:cNvPr id="5" name="Footer Placeholder 4">
            <a:extLst>
              <a:ext uri="{FF2B5EF4-FFF2-40B4-BE49-F238E27FC236}">
                <a16:creationId xmlns:a16="http://schemas.microsoft.com/office/drawing/2014/main" id="{61F7F8D4-7881-4224-A989-06D204CF35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9A0F651-CFC2-4BDC-940E-1488FFF6E10F}"/>
              </a:ext>
            </a:extLst>
          </p:cNvPr>
          <p:cNvSpPr>
            <a:spLocks noGrp="1"/>
          </p:cNvSpPr>
          <p:nvPr>
            <p:ph type="sldNum" sz="quarter" idx="12"/>
          </p:nvPr>
        </p:nvSpPr>
        <p:spPr/>
        <p:txBody>
          <a:bodyPr/>
          <a:lstStyle/>
          <a:p>
            <a:fld id="{FFD064EA-A83B-46EB-9DEB-30DE56418349}" type="slidenum">
              <a:rPr lang="en-US" smtClean="0"/>
              <a:t>‹#›</a:t>
            </a:fld>
            <a:endParaRPr lang="en-US"/>
          </a:p>
        </p:txBody>
      </p:sp>
    </p:spTree>
    <p:extLst>
      <p:ext uri="{BB962C8B-B14F-4D97-AF65-F5344CB8AC3E}">
        <p14:creationId xmlns:p14="http://schemas.microsoft.com/office/powerpoint/2010/main" val="3500547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92F4B-41FA-4679-9594-9CB718B3BD5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5224CA4-A780-4A21-9A9F-C48710B8A80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3B98150-DB27-4D4A-946E-4C7DC7DA04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3EFC2A-7CE5-4284-8555-9CB1619D35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3CB0158-3825-4ED5-AF0B-289328E2F32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B898CB-53C8-4DC9-B3C9-1661F6EBDD14}"/>
              </a:ext>
            </a:extLst>
          </p:cNvPr>
          <p:cNvSpPr>
            <a:spLocks noGrp="1"/>
          </p:cNvSpPr>
          <p:nvPr>
            <p:ph type="dt" sz="half" idx="10"/>
          </p:nvPr>
        </p:nvSpPr>
        <p:spPr/>
        <p:txBody>
          <a:bodyPr/>
          <a:lstStyle/>
          <a:p>
            <a:fld id="{71A4CBF9-5E0E-4F76-8732-37DD9BE4367F}" type="datetimeFigureOut">
              <a:rPr lang="en-US" smtClean="0"/>
              <a:t>11/9/2023</a:t>
            </a:fld>
            <a:endParaRPr lang="en-US"/>
          </a:p>
        </p:txBody>
      </p:sp>
      <p:sp>
        <p:nvSpPr>
          <p:cNvPr id="8" name="Footer Placeholder 7">
            <a:extLst>
              <a:ext uri="{FF2B5EF4-FFF2-40B4-BE49-F238E27FC236}">
                <a16:creationId xmlns:a16="http://schemas.microsoft.com/office/drawing/2014/main" id="{1C7E0CFF-EFFB-4109-BDEC-B18C3A622E9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1F49478-FB58-4753-9AD9-1AC98972E98E}"/>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260070356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lank White BG">
    <p:spTree>
      <p:nvGrpSpPr>
        <p:cNvPr id="1" name=""/>
        <p:cNvGrpSpPr/>
        <p:nvPr/>
      </p:nvGrpSpPr>
      <p:grpSpPr>
        <a:xfrm>
          <a:off x="0" y="0"/>
          <a:ext cx="0" cy="0"/>
          <a:chOff x="0" y="0"/>
          <a:chExt cx="0" cy="0"/>
        </a:xfrm>
      </p:grpSpPr>
      <p:sp>
        <p:nvSpPr>
          <p:cNvPr id="210" name="Shape 210"/>
          <p:cNvSpPr>
            <a:spLocks noGrp="1"/>
          </p:cNvSpPr>
          <p:nvPr>
            <p:ph type="sldNum" sz="quarter" idx="2"/>
          </p:nvPr>
        </p:nvSpPr>
        <p:spPr>
          <a:xfrm>
            <a:off x="11816292" y="6540501"/>
            <a:ext cx="228906" cy="234950"/>
          </a:xfrm>
          <a:prstGeom prst="rect">
            <a:avLst/>
          </a:prstGeom>
        </p:spPr>
        <p:txBody>
          <a:bodyPr/>
          <a:lstStyle/>
          <a:p>
            <a:pPr defTabSz="914225">
              <a:defRPr/>
            </a:pPr>
            <a:fld id="{86CB4B4D-7CA3-9044-876B-883B54F8677D}" type="slidenum">
              <a:rPr lang="en-US" sz="1800" kern="0" smtClean="0">
                <a:solidFill>
                  <a:sysClr val="windowText" lastClr="000000"/>
                </a:solidFill>
              </a:rPr>
              <a:pPr defTabSz="914225">
                <a:defRPr/>
              </a:pPr>
              <a:t>‹#›</a:t>
            </a:fld>
            <a:endParaRPr lang="en-US" sz="1800" kern="0">
              <a:solidFill>
                <a:sysClr val="windowText" lastClr="000000"/>
              </a:solidFill>
            </a:endParaRPr>
          </a:p>
        </p:txBody>
      </p:sp>
      <p:sp>
        <p:nvSpPr>
          <p:cNvPr id="7" name="Text Placeholder 6">
            <a:extLst>
              <a:ext uri="{FF2B5EF4-FFF2-40B4-BE49-F238E27FC236}">
                <a16:creationId xmlns:a16="http://schemas.microsoft.com/office/drawing/2014/main" id="{F8A95C59-4DD9-534D-AFD8-7E4B7F72B61F}"/>
              </a:ext>
            </a:extLst>
          </p:cNvPr>
          <p:cNvSpPr>
            <a:spLocks noGrp="1"/>
          </p:cNvSpPr>
          <p:nvPr>
            <p:ph type="body" sz="quarter" idx="10" hasCustomPrompt="1"/>
          </p:nvPr>
        </p:nvSpPr>
        <p:spPr>
          <a:xfrm>
            <a:off x="365761" y="240524"/>
            <a:ext cx="6273800" cy="282513"/>
          </a:xfrm>
        </p:spPr>
        <p:txBody>
          <a:bodyPr/>
          <a:lstStyle>
            <a:lvl1pPr marL="0" indent="0">
              <a:buNone/>
              <a:defRPr sz="1800" b="0" i="0">
                <a:solidFill>
                  <a:schemeClr val="tx1"/>
                </a:solidFill>
                <a:latin typeface="Roboto Condensed" panose="02000000000000000000" pitchFamily="2" charset="0"/>
                <a:ea typeface="Roboto Condensed" panose="02000000000000000000" pitchFamily="2" charset="0"/>
              </a:defRPr>
            </a:lvl1pPr>
            <a:lvl2pPr marL="457112" indent="0">
              <a:buNone/>
              <a:defRPr/>
            </a:lvl2pPr>
          </a:lstStyle>
          <a:p>
            <a:pPr lvl="0"/>
            <a:r>
              <a:rPr lang="en-US" sz="1800" spc="300">
                <a:latin typeface="Roboto Condensed" panose="02000000000000000000" pitchFamily="2" charset="0"/>
                <a:ea typeface="Roboto Condensed" panose="02000000000000000000" pitchFamily="2" charset="0"/>
                <a:cs typeface="Roboto Condensed Light" panose="02000000000000000000" pitchFamily="2" charset="0"/>
              </a:rPr>
              <a:t>SECTION </a:t>
            </a:r>
            <a:r>
              <a:rPr lang="en-US" sz="1800" spc="300">
                <a:solidFill>
                  <a:srgbClr val="D6401E"/>
                </a:solidFill>
                <a:latin typeface="Roboto Condensed" panose="02000000000000000000" pitchFamily="2" charset="0"/>
                <a:ea typeface="Roboto Condensed" panose="02000000000000000000" pitchFamily="2" charset="0"/>
                <a:cs typeface="Roboto Condensed Light" panose="02000000000000000000" pitchFamily="2" charset="0"/>
              </a:rPr>
              <a:t>TITLE</a:t>
            </a:r>
            <a:endParaRPr lang="en-US"/>
          </a:p>
        </p:txBody>
      </p:sp>
    </p:spTree>
    <p:extLst>
      <p:ext uri="{BB962C8B-B14F-4D97-AF65-F5344CB8AC3E}">
        <p14:creationId xmlns:p14="http://schemas.microsoft.com/office/powerpoint/2010/main" val="3095846720"/>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0" y="3029995"/>
            <a:ext cx="9630389" cy="1793104"/>
          </a:xfrm>
          <a:noFill/>
        </p:spPr>
        <p:txBody>
          <a:bodyPr lIns="0" tIns="0" rIns="0" bIns="182880" anchor="b" anchorCtr="0"/>
          <a:lstStyle>
            <a:lvl1pPr>
              <a:defRPr sz="4705" strike="noStrike" spc="-49" baseline="0">
                <a:solidFill>
                  <a:schemeClr val="tx2"/>
                </a:solidFill>
              </a:defRPr>
            </a:lvl1pPr>
          </a:lstStyle>
          <a:p>
            <a:r>
              <a:rPr lang="en-US"/>
              <a:t>Microsoft Azure </a:t>
            </a:r>
            <a:br>
              <a:rPr lang="en-US"/>
            </a:br>
            <a:r>
              <a:rPr lang="en-US"/>
              <a:t>title or event name</a:t>
            </a:r>
          </a:p>
        </p:txBody>
      </p:sp>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AD15E17-5FC9-4BCE-81F6-A7906928697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584200" y="585690"/>
            <a:ext cx="1366246" cy="292706"/>
          </a:xfrm>
          <a:prstGeom prst="rect">
            <a:avLst/>
          </a:prstGeom>
        </p:spPr>
      </p:pic>
    </p:spTree>
    <p:extLst>
      <p:ext uri="{BB962C8B-B14F-4D97-AF65-F5344CB8AC3E}">
        <p14:creationId xmlns:p14="http://schemas.microsoft.com/office/powerpoint/2010/main" val="33702956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3"/>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2" y="3029995"/>
            <a:ext cx="9630389" cy="1793104"/>
          </a:xfrm>
          <a:noFill/>
        </p:spPr>
        <p:txBody>
          <a:bodyPr lIns="0" tIns="0" rIns="0" bIns="182880" anchor="b" anchorCtr="0"/>
          <a:lstStyle>
            <a:lvl1pPr>
              <a:defRPr sz="4705" strike="noStrike" spc="-49" baseline="0">
                <a:solidFill>
                  <a:schemeClr val="bg1"/>
                </a:solidFill>
              </a:defRPr>
            </a:lvl1pPr>
          </a:lstStyle>
          <a:p>
            <a:r>
              <a:rPr lang="en-US"/>
              <a:t>Microsoft 365</a:t>
            </a:r>
            <a:br>
              <a:rPr lang="en-US"/>
            </a:br>
            <a:r>
              <a:rPr lang="en-US"/>
              <a:t>title or event name</a:t>
            </a:r>
          </a:p>
        </p:txBody>
      </p:sp>
      <p:pic>
        <p:nvPicPr>
          <p:cNvPr id="7" name="MS logo white - EMF" descr="Microsoft logo white text version">
            <a:extLst>
              <a:ext uri="{FF2B5EF4-FFF2-40B4-BE49-F238E27FC236}">
                <a16:creationId xmlns:a16="http://schemas.microsoft.com/office/drawing/2014/main" id="{08540C2E-9B30-4C49-A830-87F736CCBD73}"/>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1124468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673399" y="2973021"/>
            <a:ext cx="9630389" cy="659640"/>
          </a:xfrm>
          <a:noFill/>
        </p:spPr>
        <p:txBody>
          <a:bodyPr lIns="0" tIns="0" rIns="0" bIns="182880" anchor="t" anchorCtr="0"/>
          <a:lstStyle>
            <a:lvl1pPr>
              <a:defRPr sz="3600" strike="noStrike" spc="-49" baseline="0">
                <a:solidFill>
                  <a:schemeClr val="accent5"/>
                </a:solidFill>
              </a:defRPr>
            </a:lvl1pPr>
          </a:lstStyle>
          <a:p>
            <a:r>
              <a:rPr lang="en-US"/>
              <a:t>Microsoft 365 title or event name</a:t>
            </a:r>
          </a:p>
        </p:txBody>
      </p:sp>
      <p:pic>
        <p:nvPicPr>
          <p:cNvPr id="2" name="Graphic 1">
            <a:extLst>
              <a:ext uri="{FF2B5EF4-FFF2-40B4-BE49-F238E27FC236}">
                <a16:creationId xmlns:a16="http://schemas.microsoft.com/office/drawing/2014/main" id="{59E66590-2B5E-48E4-A027-5AACE577E53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791575" y="52387"/>
            <a:ext cx="3400425" cy="6753225"/>
          </a:xfrm>
          <a:prstGeom prst="rect">
            <a:avLst/>
          </a:prstGeom>
        </p:spPr>
      </p:pic>
    </p:spTree>
    <p:extLst>
      <p:ext uri="{BB962C8B-B14F-4D97-AF65-F5344CB8AC3E}">
        <p14:creationId xmlns:p14="http://schemas.microsoft.com/office/powerpoint/2010/main" val="16052173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8" name="Picture 7">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9" name="Rectangle 8">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11" name="Rectangle 10">
            <a:extLst>
              <a:ext uri="{FF2B5EF4-FFF2-40B4-BE49-F238E27FC236}">
                <a16:creationId xmlns:a16="http://schemas.microsoft.com/office/drawing/2014/main" id="{13532A61-7338-495C-8787-A222781205FF}"/>
              </a:ext>
            </a:extLst>
          </p:cNvPr>
          <p:cNvSpPr/>
          <p:nvPr userDrawn="1"/>
        </p:nvSpPr>
        <p:spPr bwMode="auto">
          <a:xfrm>
            <a:off x="426425" y="2128263"/>
            <a:ext cx="7477989" cy="358620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bg1"/>
                </a:solidFill>
              </a:defRPr>
            </a:lvl1pPr>
          </a:lstStyle>
          <a:p>
            <a:r>
              <a:rPr lang="en-US"/>
              <a:t>Microsoft 365 title or event name</a:t>
            </a:r>
          </a:p>
        </p:txBody>
      </p:sp>
      <p:pic>
        <p:nvPicPr>
          <p:cNvPr id="12" name="Picture 11">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12825202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31978148-DDB8-4B1B-91B8-28130218C585}"/>
              </a:ext>
            </a:extLst>
          </p:cNvPr>
          <p:cNvGrpSpPr/>
          <p:nvPr userDrawn="1"/>
        </p:nvGrpSpPr>
        <p:grpSpPr>
          <a:xfrm>
            <a:off x="0" y="-1"/>
            <a:ext cx="12192000" cy="6858001"/>
            <a:chOff x="0" y="-1"/>
            <a:chExt cx="12436475" cy="6994526"/>
          </a:xfrm>
        </p:grpSpPr>
        <p:pic>
          <p:nvPicPr>
            <p:cNvPr id="5" name="Picture 4">
              <a:extLst>
                <a:ext uri="{FF2B5EF4-FFF2-40B4-BE49-F238E27FC236}">
                  <a16:creationId xmlns:a16="http://schemas.microsoft.com/office/drawing/2014/main" id="{18D04DB2-79EC-4907-BD28-E17FB4AFB5A0}"/>
                </a:ext>
              </a:extLst>
            </p:cNvPr>
            <p:cNvPicPr>
              <a:picLocks noChangeAspect="1"/>
            </p:cNvPicPr>
            <p:nvPr userDrawn="1"/>
          </p:nvPicPr>
          <p:blipFill rotWithShape="1">
            <a:blip r:embed="rId2"/>
            <a:srcRect l="11427" r="6399"/>
            <a:stretch/>
          </p:blipFill>
          <p:spPr>
            <a:xfrm>
              <a:off x="2249423" y="0"/>
              <a:ext cx="10187052" cy="6994525"/>
            </a:xfrm>
            <a:prstGeom prst="rect">
              <a:avLst/>
            </a:prstGeom>
          </p:spPr>
        </p:pic>
        <p:sp>
          <p:nvSpPr>
            <p:cNvPr id="6" name="Rectangle 5">
              <a:extLst>
                <a:ext uri="{FF2B5EF4-FFF2-40B4-BE49-F238E27FC236}">
                  <a16:creationId xmlns:a16="http://schemas.microsoft.com/office/drawing/2014/main" id="{E9454DF9-A0C8-42EE-B1B3-2A57EC8ACE0B}"/>
                </a:ext>
              </a:extLst>
            </p:cNvPr>
            <p:cNvSpPr/>
            <p:nvPr userDrawn="1"/>
          </p:nvSpPr>
          <p:spPr bwMode="auto">
            <a:xfrm>
              <a:off x="0" y="-1"/>
              <a:ext cx="2408238" cy="6994525"/>
            </a:xfrm>
            <a:prstGeom prst="rect">
              <a:avLst/>
            </a:prstGeom>
            <a:solidFill>
              <a:srgbClr val="E2E3E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sp>
        <p:nvSpPr>
          <p:cNvPr id="7" name="Rectangle 6">
            <a:extLst>
              <a:ext uri="{FF2B5EF4-FFF2-40B4-BE49-F238E27FC236}">
                <a16:creationId xmlns:a16="http://schemas.microsoft.com/office/drawing/2014/main" id="{13532A61-7338-495C-8787-A222781205FF}"/>
              </a:ext>
            </a:extLst>
          </p:cNvPr>
          <p:cNvSpPr/>
          <p:nvPr userDrawn="1"/>
        </p:nvSpPr>
        <p:spPr bwMode="auto">
          <a:xfrm>
            <a:off x="428682" y="2161468"/>
            <a:ext cx="7477989" cy="358620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2" tIns="143426" rIns="179282" bIns="143426" numCol="1" spcCol="0" rtlCol="0" fromWordArt="0" anchor="t" anchorCtr="0" forceAA="0" compatLnSpc="1">
            <a:prstTxWarp prst="textNoShape">
              <a:avLst/>
            </a:prstTxWarp>
            <a:noAutofit/>
          </a:bodyPr>
          <a:lstStyle/>
          <a:p>
            <a:pPr lvl="0" algn="ctr" defTabSz="914113"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863253" y="4495237"/>
            <a:ext cx="6507352" cy="724246"/>
          </a:xfrm>
        </p:spPr>
        <p:txBody>
          <a:bodyPr/>
          <a:lstStyle>
            <a:lvl1pPr>
              <a:defRPr sz="1765">
                <a:solidFill>
                  <a:schemeClr val="tx1"/>
                </a:solidFill>
              </a:defRPr>
            </a:lvl1pPr>
            <a:lvl2pPr>
              <a:defRPr sz="1765">
                <a:solidFill>
                  <a:schemeClr val="tx1"/>
                </a:solidFill>
              </a:defRPr>
            </a:lvl2pPr>
            <a:lvl3pPr>
              <a:defRPr sz="1372"/>
            </a:lvl3pPr>
            <a:lvl4pPr>
              <a:defRPr sz="1372"/>
            </a:lvl4pPr>
            <a:lvl5pPr>
              <a:defRPr sz="1029"/>
            </a:lvl5pPr>
          </a:lstStyle>
          <a:p>
            <a:pPr lvl="0"/>
            <a:r>
              <a:rPr lang="en-US"/>
              <a:t>Author name</a:t>
            </a:r>
          </a:p>
          <a:p>
            <a:pPr lvl="1"/>
            <a:r>
              <a:rPr lang="en-US"/>
              <a:t>Date</a:t>
            </a:r>
          </a:p>
        </p:txBody>
      </p:sp>
      <p:sp>
        <p:nvSpPr>
          <p:cNvPr id="9"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805802" y="2677570"/>
            <a:ext cx="6564802" cy="1793104"/>
          </a:xfrm>
          <a:noFill/>
        </p:spPr>
        <p:txBody>
          <a:bodyPr lIns="0" tIns="0" rIns="0" bIns="182880" anchor="b" anchorCtr="0"/>
          <a:lstStyle>
            <a:lvl1pPr>
              <a:defRPr sz="4705" strike="noStrike" spc="-49" baseline="0">
                <a:solidFill>
                  <a:schemeClr val="tx2"/>
                </a:solidFill>
              </a:defRPr>
            </a:lvl1pPr>
          </a:lstStyle>
          <a:p>
            <a:r>
              <a:rPr lang="en-US"/>
              <a:t>Microsoft 365 title or event name</a:t>
            </a:r>
          </a:p>
        </p:txBody>
      </p:sp>
      <p:pic>
        <p:nvPicPr>
          <p:cNvPr id="10" name="Picture 9">
            <a:extLst>
              <a:ext uri="{FF2B5EF4-FFF2-40B4-BE49-F238E27FC236}">
                <a16:creationId xmlns:a16="http://schemas.microsoft.com/office/drawing/2014/main" id="{6147B7F7-3EAA-3540-BC65-00BDB110EACA}"/>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28682" y="472516"/>
            <a:ext cx="1335673" cy="190278"/>
          </a:xfrm>
          <a:prstGeom prst="rect">
            <a:avLst/>
          </a:prstGeom>
        </p:spPr>
      </p:pic>
    </p:spTree>
    <p:extLst>
      <p:ext uri="{BB962C8B-B14F-4D97-AF65-F5344CB8AC3E}">
        <p14:creationId xmlns:p14="http://schemas.microsoft.com/office/powerpoint/2010/main" val="374819422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1168944"/>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4"/>
            <a:ext cx="3837818" cy="3786998"/>
          </a:xfrm>
        </p:spPr>
        <p:txBody>
          <a:bodyPr wrap="square" lIns="0" tIns="0" rIns="0" bIns="0">
            <a:noAutofit/>
          </a:bodyPr>
          <a:lstStyle>
            <a:lvl1pPr marL="0" indent="0" defTabSz="507336">
              <a:spcAft>
                <a:spcPts val="490"/>
              </a:spcAft>
              <a:buNone/>
              <a:defRPr sz="1765" spc="0" baseline="0">
                <a:solidFill>
                  <a:schemeClr val="tx2"/>
                </a:solidFill>
              </a:defRPr>
            </a:lvl1pPr>
            <a:lvl2pPr marL="224100" indent="0">
              <a:buNone/>
              <a:defRPr sz="1765"/>
            </a:lvl2pPr>
            <a:lvl3pPr marL="448198" indent="0">
              <a:buNone/>
              <a:defRPr sz="1765"/>
            </a:lvl3pPr>
            <a:lvl4pPr marL="672298" indent="0">
              <a:buNone/>
              <a:defRPr sz="1765"/>
            </a:lvl4pPr>
            <a:lvl5pPr marL="896397" indent="0">
              <a:buNone/>
              <a:defRPr sz="1765"/>
            </a:lvl5pPr>
          </a:lstStyle>
          <a:p>
            <a:pPr lvl="0"/>
            <a:r>
              <a:rPr lang="en-US"/>
              <a:t>##	Section Title</a:t>
            </a:r>
          </a:p>
        </p:txBody>
      </p:sp>
      <p:sp>
        <p:nvSpPr>
          <p:cNvPr id="6" name="Footer Placeholder 14">
            <a:extLst>
              <a:ext uri="{FF2B5EF4-FFF2-40B4-BE49-F238E27FC236}">
                <a16:creationId xmlns:a16="http://schemas.microsoft.com/office/drawing/2014/main" id="{5D44EBAA-1080-2641-A084-EB6038C6BC5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950699281"/>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03538"/>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lvl2pPr>
            <a:lvl3pPr marL="448198" indent="0">
              <a:buNone/>
              <a:defRPr/>
            </a:lvl3pPr>
            <a:lvl4pPr marL="672298" indent="0">
              <a:buNone/>
              <a:defRPr/>
            </a:lvl4pPr>
            <a:lvl5pPr marL="89639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3776"/>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solidFill>
                  <a:schemeClr val="tx1"/>
                </a:solidFill>
              </a:defRPr>
            </a:lvl2pPr>
            <a:lvl3pPr marL="448198" indent="0">
              <a:buNone/>
              <a:defRPr/>
            </a:lvl3pPr>
            <a:lvl4pPr marL="672298" indent="0">
              <a:buNone/>
              <a:defRPr/>
            </a:lvl4pPr>
            <a:lvl5pPr marL="89639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31946"/>
          </a:xfrm>
        </p:spPr>
        <p:txBody>
          <a:bodyPr lIns="0" tIns="0" rIns="0" bIns="0"/>
          <a:lstStyle>
            <a:lvl1pPr marL="0" indent="0">
              <a:lnSpc>
                <a:spcPts val="1176"/>
              </a:lnSpc>
              <a:spcBef>
                <a:spcPts val="0"/>
              </a:spcBef>
              <a:buNone/>
              <a:defRPr sz="981" spc="0">
                <a:solidFill>
                  <a:schemeClr val="tx1"/>
                </a:solidFill>
              </a:defRPr>
            </a:lvl1pPr>
            <a:lvl2pPr marL="0" indent="0">
              <a:lnSpc>
                <a:spcPct val="100000"/>
              </a:lnSpc>
              <a:spcBef>
                <a:spcPts val="0"/>
              </a:spcBef>
              <a:buNone/>
              <a:defRPr sz="981" spc="0">
                <a:solidFill>
                  <a:schemeClr val="tx1"/>
                </a:solidFill>
              </a:defRPr>
            </a:lvl2pPr>
            <a:lvl3pPr marL="448198" indent="0">
              <a:buNone/>
              <a:defRPr/>
            </a:lvl3pPr>
            <a:lvl4pPr marL="67229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9" name="Footer Placeholder 14">
            <a:extLst>
              <a:ext uri="{FF2B5EF4-FFF2-40B4-BE49-F238E27FC236}">
                <a16:creationId xmlns:a16="http://schemas.microsoft.com/office/drawing/2014/main" id="{792CEBAD-C5CC-0544-9FE5-B0B00445BA49}"/>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37489657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6" y="1922588"/>
            <a:ext cx="9384447" cy="603538"/>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6"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156"/>
          </a:xfrm>
        </p:spPr>
        <p:txBody>
          <a:bodyPr lIns="0" tIns="0" rIns="0" bIns="0"/>
          <a:lstStyle>
            <a:lvl1pPr marL="0" indent="0">
              <a:lnSpc>
                <a:spcPts val="1765"/>
              </a:lnSpc>
              <a:spcBef>
                <a:spcPts val="0"/>
              </a:spcBef>
              <a:spcAft>
                <a:spcPts val="588"/>
              </a:spcAft>
              <a:buNone/>
              <a:defRPr sz="1372" b="0" spc="0" baseline="0">
                <a:solidFill>
                  <a:schemeClr val="tx2"/>
                </a:solidFill>
                <a:latin typeface="+mj-lt"/>
              </a:defRPr>
            </a:lvl1pPr>
            <a:lvl2pPr marL="280124" marR="0" indent="-280124" algn="l" defTabSz="914378"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chemeClr val="tx1"/>
                </a:solidFill>
                <a:latin typeface="+mn-lt"/>
                <a:ea typeface="+mn-ea"/>
                <a:cs typeface="+mn-cs"/>
              </a:defRPr>
            </a:lvl2pPr>
            <a:lvl3pPr marL="448198" indent="0">
              <a:buNone/>
              <a:defRPr/>
            </a:lvl3pPr>
            <a:lvl4pPr marL="672298" indent="0">
              <a:buNone/>
              <a:defRPr/>
            </a:lvl4pPr>
            <a:lvl5pPr marL="896397" indent="0">
              <a:buNone/>
              <a:defRPr/>
            </a:lvl5pPr>
          </a:lstStyle>
          <a:p>
            <a:pPr lvl="0"/>
            <a:r>
              <a:rPr lang="en-US"/>
              <a:t>Paragraph title Segoe UI </a:t>
            </a:r>
            <a:r>
              <a:rPr lang="en-US" err="1"/>
              <a:t>Semibold</a:t>
            </a:r>
            <a:r>
              <a:rPr lang="en-US"/>
              <a:t> 14/18</a:t>
            </a:r>
          </a:p>
          <a:p>
            <a:pPr marL="280124" marR="0" lvl="1" indent="-280124" algn="l" defTabSz="914378"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4" marR="0" lvl="1" indent="-280124" algn="l" defTabSz="914378"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9" name="Footer Placeholder 14">
            <a:extLst>
              <a:ext uri="{FF2B5EF4-FFF2-40B4-BE49-F238E27FC236}">
                <a16:creationId xmlns:a16="http://schemas.microsoft.com/office/drawing/2014/main" id="{5E8D43B7-8257-D84A-AC54-1B6FD2631574}"/>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1462824045"/>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6"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2" y="2363624"/>
            <a:ext cx="3618381" cy="2483629"/>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6" name="Footer Placeholder 14">
            <a:extLst>
              <a:ext uri="{FF2B5EF4-FFF2-40B4-BE49-F238E27FC236}">
                <a16:creationId xmlns:a16="http://schemas.microsoft.com/office/drawing/2014/main" id="{138E79E6-9873-FD4B-AE77-547F8559AE9B}"/>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869616072"/>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E6516-E588-489F-8252-F7C0678DD1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B8C915-6E42-486D-861B-EEF365A0CEF4}"/>
              </a:ext>
            </a:extLst>
          </p:cNvPr>
          <p:cNvSpPr>
            <a:spLocks noGrp="1"/>
          </p:cNvSpPr>
          <p:nvPr>
            <p:ph type="dt" sz="half" idx="10"/>
          </p:nvPr>
        </p:nvSpPr>
        <p:spPr/>
        <p:txBody>
          <a:bodyPr/>
          <a:lstStyle/>
          <a:p>
            <a:fld id="{71A4CBF9-5E0E-4F76-8732-37DD9BE4367F}" type="datetimeFigureOut">
              <a:rPr lang="en-US" smtClean="0"/>
              <a:t>11/9/2023</a:t>
            </a:fld>
            <a:endParaRPr lang="en-US"/>
          </a:p>
        </p:txBody>
      </p:sp>
      <p:sp>
        <p:nvSpPr>
          <p:cNvPr id="4" name="Footer Placeholder 3">
            <a:extLst>
              <a:ext uri="{FF2B5EF4-FFF2-40B4-BE49-F238E27FC236}">
                <a16:creationId xmlns:a16="http://schemas.microsoft.com/office/drawing/2014/main" id="{F61239CA-449F-4A71-8482-7F453A99FEB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378C489-2785-4140-9459-06CB728FA672}"/>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145828550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5"/>
            <a:ext cx="3609417" cy="3099393"/>
          </a:xfrm>
          <a:blipFill>
            <a:blip r:embed="rId2"/>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5"/>
            <a:ext cx="3609417" cy="3099393"/>
          </a:xfrm>
          <a:blipFill>
            <a:blip r:embed="rId3"/>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4" y="1599722"/>
            <a:ext cx="3609417" cy="3099394"/>
          </a:xfrm>
          <a:blipFill>
            <a:blip r:embed="rId4"/>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2" y="4927922"/>
            <a:ext cx="3618381" cy="1201226"/>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2" name="Footer Placeholder 14">
            <a:extLst>
              <a:ext uri="{FF2B5EF4-FFF2-40B4-BE49-F238E27FC236}">
                <a16:creationId xmlns:a16="http://schemas.microsoft.com/office/drawing/2014/main" id="{CA59C6B7-B917-1840-9DE3-C346678711A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21300155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817053"/>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39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7"/>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2"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3"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4"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58381"/>
          </a:xfrm>
        </p:spPr>
        <p:txBody>
          <a:bodyPr tIns="0" bIns="0"/>
          <a:lstStyle>
            <a:lvl1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1pPr>
            <a:lvl2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2pPr>
            <a:lvl3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3pPr>
            <a:lvl4pPr marL="0" algn="l" defTabSz="914113" rtl="0" eaLnBrk="1" fontAlgn="base" latinLnBrk="0" hangingPunct="1">
              <a:lnSpc>
                <a:spcPts val="2353"/>
              </a:lnSpc>
              <a:spcBef>
                <a:spcPct val="0"/>
              </a:spcBef>
              <a:spcAft>
                <a:spcPct val="0"/>
              </a:spcAft>
              <a:defRPr lang="en-US" sz="981" kern="1200" dirty="0" smtClean="0">
                <a:solidFill>
                  <a:schemeClr val="tx1"/>
                </a:solidFill>
                <a:latin typeface="+mj-lt"/>
                <a:ea typeface="Segoe UI" pitchFamily="34" charset="0"/>
                <a:cs typeface="Segoe UI" pitchFamily="34" charset="0"/>
              </a:defRPr>
            </a:lvl4pPr>
            <a:lvl5pPr marL="0" algn="l" defTabSz="914113" rtl="0" eaLnBrk="1" fontAlgn="base" latinLnBrk="0" hangingPunct="1">
              <a:lnSpc>
                <a:spcPts val="2353"/>
              </a:lnSpc>
              <a:spcBef>
                <a:spcPct val="0"/>
              </a:spcBef>
              <a:spcAft>
                <a:spcPct val="0"/>
              </a:spcAft>
              <a:defRPr lang="en-US" sz="981" kern="1200" dirty="0">
                <a:solidFill>
                  <a:schemeClr val="tx1"/>
                </a:solidFill>
                <a:latin typeface="+mj-lt"/>
                <a:ea typeface="Segoe UI" pitchFamily="34" charset="0"/>
                <a:cs typeface="Segoe UI" pitchFamily="34" charset="0"/>
              </a:defRPr>
            </a:lvl5pPr>
          </a:lstStyle>
          <a:p>
            <a:pPr lvl="0"/>
            <a:r>
              <a:rPr lang="en-US"/>
              <a:t>6.</a:t>
            </a:r>
          </a:p>
        </p:txBody>
      </p:sp>
      <p:sp>
        <p:nvSpPr>
          <p:cNvPr id="23" name="Footer Placeholder 14">
            <a:extLst>
              <a:ext uri="{FF2B5EF4-FFF2-40B4-BE49-F238E27FC236}">
                <a16:creationId xmlns:a16="http://schemas.microsoft.com/office/drawing/2014/main" id="{CDC19876-13E5-1847-AE6E-14EA37A9CEDD}"/>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681496126"/>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strike="noStrike">
                <a:solidFill>
                  <a:schemeClr val="tx1"/>
                </a:solidFill>
              </a:defRPr>
            </a:lvl1pPr>
          </a:lstStyle>
          <a:p>
            <a:r>
              <a:rPr lang="en-US"/>
              <a:t>Title</a:t>
            </a:r>
          </a:p>
        </p:txBody>
      </p:sp>
      <p:sp>
        <p:nvSpPr>
          <p:cNvPr id="5" name="Footer Placeholder 14">
            <a:extLst>
              <a:ext uri="{FF2B5EF4-FFF2-40B4-BE49-F238E27FC236}">
                <a16:creationId xmlns:a16="http://schemas.microsoft.com/office/drawing/2014/main" id="{95231FD8-80B3-7243-A07F-7383027E442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534618422"/>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bg2"/>
        </a:solidFill>
        <a:effectLst/>
      </p:bgPr>
    </p:bg>
    <p:spTree>
      <p:nvGrpSpPr>
        <p:cNvPr id="1" name=""/>
        <p:cNvGrpSpPr/>
        <p:nvPr/>
      </p:nvGrpSpPr>
      <p:grpSpPr>
        <a:xfrm>
          <a:off x="0" y="0"/>
          <a:ext cx="0" cy="0"/>
          <a:chOff x="0" y="0"/>
          <a:chExt cx="0" cy="0"/>
        </a:xfrm>
      </p:grpSpPr>
      <p:sp>
        <p:nvSpPr>
          <p:cNvPr id="4" name="Title 35">
            <a:extLst>
              <a:ext uri="{FF2B5EF4-FFF2-40B4-BE49-F238E27FC236}">
                <a16:creationId xmlns:a16="http://schemas.microsoft.com/office/drawing/2014/main" id="{12C2E0BE-626E-41E0-A8FC-5C4D52517F8A}"/>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75553720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accent3"/>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881297" y="2153804"/>
            <a:ext cx="7454643" cy="3558191"/>
          </a:xfrm>
          <a:noFill/>
        </p:spPr>
        <p:txBody>
          <a:bodyPr vert="horz" wrap="square" lIns="0" tIns="0" rIns="0" bIns="0" rtlCol="0" anchor="t" anchorCtr="0">
            <a:noAutofit/>
          </a:bodyPr>
          <a:lstStyle>
            <a:lvl1pPr>
              <a:defRPr lang="en-US" sz="4705" spc="-49" baseline="0" dirty="0">
                <a:solidFill>
                  <a:schemeClr val="tx1"/>
                </a:solidFill>
              </a:defRPr>
            </a:lvl1pPr>
          </a:lstStyle>
          <a:p>
            <a:pPr marL="0" lvl="0">
              <a:lnSpc>
                <a:spcPts val="5490"/>
              </a:lnSpc>
            </a:pPr>
            <a:r>
              <a:rPr lang="en-US"/>
              <a:t>Section title</a:t>
            </a:r>
          </a:p>
        </p:txBody>
      </p:sp>
    </p:spTree>
    <p:extLst>
      <p:ext uri="{BB962C8B-B14F-4D97-AF65-F5344CB8AC3E}">
        <p14:creationId xmlns:p14="http://schemas.microsoft.com/office/powerpoint/2010/main" val="24663644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chorCtr="0"/>
          <a:lstStyle>
            <a:lvl1pPr>
              <a:defRPr sz="4000">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hasCustomPrompt="1"/>
          </p:nvPr>
        </p:nvSpPr>
        <p:spPr>
          <a:xfrm>
            <a:off x="4938315" y="585788"/>
            <a:ext cx="6669658" cy="615553"/>
          </a:xfrm>
        </p:spPr>
        <p:txBody>
          <a:bodyPr anchor="t" anchorCtr="0"/>
          <a:lstStyle>
            <a:lvl1pPr marL="0" indent="0">
              <a:spcAft>
                <a:spcPts val="1200"/>
              </a:spcAft>
              <a:buNone/>
              <a:defRPr sz="2800"/>
            </a:lvl1pPr>
            <a:lvl2pPr marL="228600" indent="0">
              <a:buNone/>
              <a:defRPr/>
            </a:lvl2pPr>
          </a:lstStyle>
          <a:p>
            <a:pPr lvl="0"/>
            <a:r>
              <a:rPr lang="en-US"/>
              <a:t>Click to edit Master text styles</a:t>
            </a:r>
          </a:p>
        </p:txBody>
      </p:sp>
      <p:sp>
        <p:nvSpPr>
          <p:cNvPr id="6" name="Text Placeholder 3">
            <a:extLst>
              <a:ext uri="{FF2B5EF4-FFF2-40B4-BE49-F238E27FC236}">
                <a16:creationId xmlns:a16="http://schemas.microsoft.com/office/drawing/2014/main" id="{9C50D92B-4EB4-468C-A100-8C1C7F3DE9EA}"/>
              </a:ext>
            </a:extLst>
          </p:cNvPr>
          <p:cNvSpPr>
            <a:spLocks noGrp="1"/>
          </p:cNvSpPr>
          <p:nvPr>
            <p:ph type="body" sz="quarter" idx="11" hasCustomPrompt="1"/>
          </p:nvPr>
        </p:nvSpPr>
        <p:spPr>
          <a:xfrm>
            <a:off x="4938316" y="1488694"/>
            <a:ext cx="6665423" cy="287771"/>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7" name="Text Placeholder 4">
            <a:extLst>
              <a:ext uri="{FF2B5EF4-FFF2-40B4-BE49-F238E27FC236}">
                <a16:creationId xmlns:a16="http://schemas.microsoft.com/office/drawing/2014/main" id="{A2FBA51A-E78F-48F6-BA53-6E252C1FB04F}"/>
              </a:ext>
            </a:extLst>
          </p:cNvPr>
          <p:cNvSpPr>
            <a:spLocks noGrp="1"/>
          </p:cNvSpPr>
          <p:nvPr>
            <p:ph type="body" sz="quarter" idx="12" hasCustomPrompt="1"/>
          </p:nvPr>
        </p:nvSpPr>
        <p:spPr>
          <a:xfrm>
            <a:off x="4938315" y="2273488"/>
            <a:ext cx="6665422" cy="3995550"/>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95155467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5541959" cy="403137"/>
          </a:xfrm>
        </p:spPr>
        <p:txBody>
          <a:bodyPr wrap="square" lIns="0" tIns="0" rIns="0" bIns="0">
            <a:spAutoFit/>
          </a:bodyPr>
          <a:lstStyle>
            <a:lvl1pPr>
              <a:lnSpc>
                <a:spcPts val="3137"/>
              </a:lnSpc>
              <a:defRPr sz="2745"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649571"/>
          </a:xfrm>
        </p:spPr>
        <p:txBody>
          <a:bodyPr lIns="0" tIns="0" rIns="0" bIns="0"/>
          <a:lstStyle>
            <a:lvl1pPr marL="0" indent="0">
              <a:lnSpc>
                <a:spcPts val="1765"/>
              </a:lnSpc>
              <a:spcBef>
                <a:spcPts val="1177"/>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6" y="1922588"/>
            <a:ext cx="4822951" cy="287771"/>
          </a:xfrm>
        </p:spPr>
        <p:txBody>
          <a:bodyPr wrap="square" lIns="0" tIns="0" rIns="0" bIns="0">
            <a:spAutoFit/>
          </a:bodyPr>
          <a:lstStyle>
            <a:lvl1pPr marL="0" indent="0">
              <a:lnSpc>
                <a:spcPts val="2353"/>
              </a:lnSpc>
              <a:buNone/>
              <a:defRPr lang="en-US" sz="1961" kern="1200" spc="0" baseline="0" dirty="0">
                <a:solidFill>
                  <a:schemeClr val="tx1"/>
                </a:solidFill>
                <a:latin typeface="+mn-lt"/>
                <a:ea typeface="+mn-ea"/>
                <a:cs typeface="+mn-cs"/>
              </a:defRPr>
            </a:lvl1pPr>
            <a:lvl2pPr marL="224100" indent="0">
              <a:buNone/>
              <a:defRPr/>
            </a:lvl2pPr>
            <a:lvl3pPr marL="448198" indent="0">
              <a:buNone/>
              <a:defRPr/>
            </a:lvl3pPr>
            <a:lvl4pPr marL="672298" indent="0">
              <a:buNone/>
              <a:defRPr/>
            </a:lvl4pPr>
            <a:lvl5pPr marL="89639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133809279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6" y="2158886"/>
            <a:ext cx="3618381" cy="2540231"/>
          </a:xfrm>
          <a:blipFill>
            <a:blip r:embed="rId2"/>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2" y="2158886"/>
            <a:ext cx="3607487" cy="2540231"/>
          </a:xfrm>
          <a:blipFill>
            <a:blip r:embed="rId3"/>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6"/>
            <a:ext cx="3623050" cy="2540231"/>
          </a:xfrm>
          <a:blipFill>
            <a:blip r:embed="rId4"/>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6"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0"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201226"/>
          </a:xfrm>
        </p:spPr>
        <p:txBody>
          <a:bodyPr lIns="0" tIns="0" rIns="0" bIns="0"/>
          <a:lstStyle>
            <a:lvl1pPr marL="0" marR="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defRPr sz="1372">
                <a:solidFill>
                  <a:schemeClr val="tx2"/>
                </a:solidFill>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4" name="Footer Placeholder 14">
            <a:extLst>
              <a:ext uri="{FF2B5EF4-FFF2-40B4-BE49-F238E27FC236}">
                <a16:creationId xmlns:a16="http://schemas.microsoft.com/office/drawing/2014/main" id="{3B5B741A-7576-5149-903B-7C99768D88C1}"/>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2313783682"/>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6" y="1922803"/>
            <a:ext cx="4758211" cy="603538"/>
          </a:xfrm>
        </p:spPr>
        <p:txBody>
          <a:bodyPr wrap="square" lIns="0" tIns="0" rIns="0" bIns="0">
            <a:spAutoFit/>
          </a:bodyPr>
          <a:lstStyle>
            <a:lvl1pPr marL="0" indent="0">
              <a:lnSpc>
                <a:spcPts val="2353"/>
              </a:lnSpc>
              <a:buNone/>
              <a:defRPr sz="1961" b="0" i="0">
                <a:solidFill>
                  <a:schemeClr val="tx1"/>
                </a:solidFill>
                <a:latin typeface="+mn-lt"/>
              </a:defRPr>
            </a:lvl1pPr>
            <a:lvl2pPr marL="224100" indent="0">
              <a:buNone/>
              <a:defRPr/>
            </a:lvl2pPr>
            <a:lvl3pPr marL="448198" indent="0">
              <a:buNone/>
              <a:defRPr/>
            </a:lvl3pPr>
            <a:lvl4pPr marL="672298" indent="0">
              <a:buNone/>
              <a:defRPr/>
            </a:lvl4pPr>
            <a:lvl5pPr marL="89639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268"/>
          </a:xfrm>
        </p:spPr>
        <p:txBody>
          <a:bodyPr lIns="0" tIns="0" rIns="0" bIns="0"/>
          <a:lstStyle>
            <a:lvl1pPr marL="280124" indent="-280124">
              <a:lnSpc>
                <a:spcPts val="1765"/>
              </a:lnSpc>
              <a:spcBef>
                <a:spcPts val="0"/>
              </a:spcBef>
              <a:buFont typeface="Arial" panose="020B0604020202020204" pitchFamily="34" charset="0"/>
              <a:buChar char="•"/>
              <a:defRPr sz="1372" b="0" i="0" spc="0">
                <a:solidFill>
                  <a:schemeClr val="tx1"/>
                </a:solidFill>
                <a:latin typeface="+mn-lt"/>
              </a:defRPr>
            </a:lvl1pPr>
            <a:lvl2pPr marL="0" indent="0">
              <a:lnSpc>
                <a:spcPts val="1765"/>
              </a:lnSpc>
              <a:spcBef>
                <a:spcPts val="0"/>
              </a:spcBef>
              <a:buNone/>
              <a:defRPr sz="1372">
                <a:solidFill>
                  <a:schemeClr val="tx1"/>
                </a:solidFill>
              </a:defRPr>
            </a:lvl2pPr>
            <a:lvl3pPr marL="448198" indent="0">
              <a:buNone/>
              <a:defRPr/>
            </a:lvl3pPr>
            <a:lvl4pPr marL="672298" indent="0">
              <a:buNone/>
              <a:defRPr/>
            </a:lvl4pPr>
            <a:lvl5pPr marL="89639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8" name="Footer Placeholder 14">
            <a:extLst>
              <a:ext uri="{FF2B5EF4-FFF2-40B4-BE49-F238E27FC236}">
                <a16:creationId xmlns:a16="http://schemas.microsoft.com/office/drawing/2014/main" id="{91B60D61-6FC1-0E45-8A2E-51410A6C630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428671031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5" y="418151"/>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10"/>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78"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8" indent="0">
              <a:buNone/>
              <a:defRPr/>
            </a:lvl3pPr>
            <a:lvl4pPr marL="672298" indent="0">
              <a:buNone/>
              <a:defRPr/>
            </a:lvl4pPr>
            <a:lvl5pPr marL="896397" indent="0">
              <a:buNone/>
              <a:defRPr/>
            </a:lvl5pPr>
          </a:lstStyle>
          <a:p>
            <a:pPr marL="0" marR="0" lvl="0" indent="0" algn="l" defTabSz="914378"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2: two columns</a:t>
            </a:r>
          </a:p>
        </p:txBody>
      </p:sp>
      <p:sp>
        <p:nvSpPr>
          <p:cNvPr id="10" name="Footer Placeholder 14">
            <a:extLst>
              <a:ext uri="{FF2B5EF4-FFF2-40B4-BE49-F238E27FC236}">
                <a16:creationId xmlns:a16="http://schemas.microsoft.com/office/drawing/2014/main" id="{E48FC59D-3F2F-9746-A309-EDC9968BC4CC}"/>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6595860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ED4FF56-60AC-46BF-A924-3B8A13A46971}"/>
              </a:ext>
            </a:extLst>
          </p:cNvPr>
          <p:cNvSpPr>
            <a:spLocks noGrp="1"/>
          </p:cNvSpPr>
          <p:nvPr>
            <p:ph type="dt" sz="half" idx="10"/>
          </p:nvPr>
        </p:nvSpPr>
        <p:spPr/>
        <p:txBody>
          <a:bodyPr/>
          <a:lstStyle/>
          <a:p>
            <a:fld id="{71A4CBF9-5E0E-4F76-8732-37DD9BE4367F}" type="datetimeFigureOut">
              <a:rPr lang="en-US" smtClean="0"/>
              <a:t>11/9/2023</a:t>
            </a:fld>
            <a:endParaRPr lang="en-US"/>
          </a:p>
        </p:txBody>
      </p:sp>
      <p:sp>
        <p:nvSpPr>
          <p:cNvPr id="3" name="Footer Placeholder 2">
            <a:extLst>
              <a:ext uri="{FF2B5EF4-FFF2-40B4-BE49-F238E27FC236}">
                <a16:creationId xmlns:a16="http://schemas.microsoft.com/office/drawing/2014/main" id="{B774E5B2-763C-4DD0-8FD7-8522EC252F7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5CB3A1-81D0-4E84-8954-F0C4305C4473}"/>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220622282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5"/>
            <a:ext cx="7678751" cy="546753"/>
          </a:xfrm>
        </p:spPr>
        <p:txBody>
          <a:bodyPr anchor="ctr" anchorCtr="0"/>
          <a:lstStyle>
            <a:lvl1pPr algn="ctr">
              <a:defRPr/>
            </a:lvl1pPr>
          </a:lstStyle>
          <a:p>
            <a:r>
              <a:rPr lang="en-US"/>
              <a:t>Click icon to add picture</a:t>
            </a:r>
          </a:p>
        </p:txBody>
      </p:sp>
      <p:sp>
        <p:nvSpPr>
          <p:cNvPr id="6" name="Footer Placeholder 14">
            <a:extLst>
              <a:ext uri="{FF2B5EF4-FFF2-40B4-BE49-F238E27FC236}">
                <a16:creationId xmlns:a16="http://schemas.microsoft.com/office/drawing/2014/main" id="{C171A6F7-E2D5-4545-B545-35D9AA4D1332}"/>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815900243"/>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7" y="1950781"/>
            <a:ext cx="3618377" cy="3534843"/>
          </a:xfrm>
        </p:spPr>
        <p:txBody>
          <a:bodyPr anchor="ctr">
            <a:noAutofit/>
          </a:bodyPr>
          <a:lstStyle>
            <a:lvl1pPr marL="0" indent="0" algn="ctr">
              <a:buNone/>
              <a:defRPr sz="2353"/>
            </a:lvl1pPr>
          </a:lstStyle>
          <a:p>
            <a:r>
              <a:rPr lang="en-US"/>
              <a:t>Click icon to add chart</a:t>
            </a:r>
          </a:p>
        </p:txBody>
      </p:sp>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3" y="5857162"/>
            <a:ext cx="3618381" cy="301770"/>
          </a:xfrm>
        </p:spPr>
        <p:txBody>
          <a:bodyPr lIns="0" tIns="0" rIns="0" bIns="0"/>
          <a:lstStyle>
            <a:lvl1pPr marL="0" indent="0">
              <a:lnSpc>
                <a:spcPts val="1176"/>
              </a:lnSpc>
              <a:spcBef>
                <a:spcPts val="882"/>
              </a:spcBef>
              <a:buFont typeface="Arial" panose="020B0604020202020204" pitchFamily="34" charset="0"/>
              <a:buNone/>
              <a:defRPr sz="981" b="0" i="0" spc="0">
                <a:solidFill>
                  <a:schemeClr val="tx1"/>
                </a:solidFill>
                <a:latin typeface="+mn-lt"/>
              </a:defRPr>
            </a:lvl1pPr>
            <a:lvl2pPr marL="0" marR="0" indent="0" algn="l" defTabSz="914378" rtl="0" eaLnBrk="1" fontAlgn="auto" latinLnBrk="0" hangingPunct="1">
              <a:lnSpc>
                <a:spcPts val="1176"/>
              </a:lnSpc>
              <a:spcBef>
                <a:spcPts val="441"/>
              </a:spcBef>
              <a:spcAft>
                <a:spcPts val="0"/>
              </a:spcAft>
              <a:buClrTx/>
              <a:buSzPct val="90000"/>
              <a:buFont typeface="Arial" panose="020B0604020202020204" pitchFamily="34" charset="0"/>
              <a:buNone/>
              <a:tabLst/>
              <a:defRPr sz="981">
                <a:solidFill>
                  <a:schemeClr val="tx1"/>
                </a:solidFill>
              </a:defRPr>
            </a:lvl2pPr>
            <a:lvl3pPr marL="448198" indent="0">
              <a:buNone/>
              <a:defRPr/>
            </a:lvl3pPr>
            <a:lvl4pPr marL="672298" indent="0">
              <a:buNone/>
              <a:defRPr/>
            </a:lvl4pPr>
            <a:lvl5pPr marL="89639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3"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3" y="1950781"/>
            <a:ext cx="3607487" cy="3534843"/>
          </a:xfrm>
        </p:spPr>
        <p:txBody>
          <a:bodyPr anchor="ctr">
            <a:noAutofit/>
          </a:bodyPr>
          <a:lstStyle>
            <a:lvl1pPr marL="0" indent="0" algn="ctr">
              <a:buNone/>
              <a:defRPr sz="2353"/>
            </a:lvl1pPr>
          </a:lstStyle>
          <a:p>
            <a:r>
              <a:rPr lang="en-US"/>
              <a:t>Click icon to add chart</a:t>
            </a:r>
          </a:p>
        </p:txBody>
      </p:sp>
      <p:sp>
        <p:nvSpPr>
          <p:cNvPr id="21" name="Chart Placeholder 6"/>
          <p:cNvSpPr>
            <a:spLocks noGrp="1"/>
          </p:cNvSpPr>
          <p:nvPr>
            <p:ph type="chart" sz="quarter" idx="23"/>
          </p:nvPr>
        </p:nvSpPr>
        <p:spPr>
          <a:xfrm>
            <a:off x="8139413" y="1950781"/>
            <a:ext cx="3623051" cy="3534843"/>
          </a:xfrm>
        </p:spPr>
        <p:txBody>
          <a:bodyPr anchor="ctr">
            <a:noAutofit/>
          </a:bodyPr>
          <a:lstStyle>
            <a:lvl1pPr marL="0" indent="0" algn="ctr">
              <a:buNone/>
              <a:defRPr sz="2353"/>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2"/>
            <a:ext cx="3629278" cy="243143"/>
          </a:xfrm>
        </p:spPr>
        <p:txBody>
          <a:bodyPr tIns="0"/>
          <a:lstStyle>
            <a:lvl1pPr>
              <a:defRPr lang="en-US" sz="981"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4" y="5857162"/>
            <a:ext cx="3607487" cy="297774"/>
          </a:xfrm>
        </p:spPr>
        <p:txBody>
          <a:bodyPr vert="horz" wrap="square" lIns="0" tIns="0" rIns="0" bIns="0" rtlCol="0">
            <a:spAutoFit/>
          </a:bodyPr>
          <a:lstStyle>
            <a:lvl1pPr>
              <a:tabLst/>
              <a:defRPr lang="en-US" sz="981" b="0" i="0" spc="0" dirty="0" smtClean="0">
                <a:solidFill>
                  <a:schemeClr val="tx1"/>
                </a:soli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3" name="Footer Placeholder 14">
            <a:extLst>
              <a:ext uri="{FF2B5EF4-FFF2-40B4-BE49-F238E27FC236}">
                <a16:creationId xmlns:a16="http://schemas.microsoft.com/office/drawing/2014/main" id="{592F5440-0E12-0F44-ACE7-3C2064AE32D5}"/>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540434532"/>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6" y="3924853"/>
            <a:ext cx="11306469" cy="546753"/>
          </a:xfrm>
        </p:spPr>
        <p:txBody>
          <a:bodyPr anchor="ctr" anchorCtr="0"/>
          <a:lstStyle>
            <a:lvl1pPr algn="ctr">
              <a:defRPr/>
            </a:lvl1pPr>
          </a:lstStyle>
          <a:p>
            <a:r>
              <a:rPr lang="en-US"/>
              <a:t>Click icon to add table</a:t>
            </a:r>
          </a:p>
        </p:txBody>
      </p:sp>
      <p:sp>
        <p:nvSpPr>
          <p:cNvPr id="6" name="Footer Placeholder 14">
            <a:extLst>
              <a:ext uri="{FF2B5EF4-FFF2-40B4-BE49-F238E27FC236}">
                <a16:creationId xmlns:a16="http://schemas.microsoft.com/office/drawing/2014/main" id="{8FFE576D-7F23-5D49-98BE-F31E6740176A}"/>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spTree>
    <p:extLst>
      <p:ext uri="{BB962C8B-B14F-4D97-AF65-F5344CB8AC3E}">
        <p14:creationId xmlns:p14="http://schemas.microsoft.com/office/powerpoint/2010/main" val="3448108023"/>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pic>
        <p:nvPicPr>
          <p:cNvPr id="6" name="MS logo white - EMF" descr="Microsoft logo white text version">
            <a:extLst>
              <a:ext uri="{FF2B5EF4-FFF2-40B4-BE49-F238E27FC236}">
                <a16:creationId xmlns:a16="http://schemas.microsoft.com/office/drawing/2014/main" id="{0E2DB0A1-8783-4E58-91BB-C82D982EC565}"/>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20703324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accent3"/>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8"/>
            <a:ext cx="7454644" cy="1473396"/>
          </a:xfrm>
          <a:noFill/>
        </p:spPr>
        <p:txBody>
          <a:bodyPr lIns="0" tIns="0" rIns="0" bIns="0" anchor="t" anchorCtr="0"/>
          <a:lstStyle>
            <a:lvl1pPr>
              <a:lnSpc>
                <a:spcPct val="100000"/>
              </a:lnSpc>
              <a:spcAft>
                <a:spcPts val="1274"/>
              </a:spcAft>
              <a:defRPr sz="2549" spc="-49" baseline="0">
                <a:solidFill>
                  <a:schemeClr val="bg1"/>
                </a:soli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54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35" eaLnBrk="0" hangingPunct="0"/>
            <a:r>
              <a:rPr lang="en-US" sz="686">
                <a:solidFill>
                  <a:schemeClr val="bg1"/>
                </a:solidFill>
                <a:cs typeface="Segoe UI" pitchFamily="34" charset="0"/>
              </a:rPr>
              <a:t>© Copyright Microsoft Corporation. All rights reserved. </a:t>
            </a:r>
          </a:p>
        </p:txBody>
      </p:sp>
      <p:pic>
        <p:nvPicPr>
          <p:cNvPr id="7" name="MS logo white - EMF" descr="Microsoft logo white text version">
            <a:extLst>
              <a:ext uri="{FF2B5EF4-FFF2-40B4-BE49-F238E27FC236}">
                <a16:creationId xmlns:a16="http://schemas.microsoft.com/office/drawing/2014/main" id="{34CBFE1C-DB0A-4645-8A95-92089B8EA67B}"/>
              </a:ext>
            </a:extLst>
          </p:cNvPr>
          <p:cNvPicPr>
            <a:picLocks noChangeAspect="1"/>
          </p:cNvPicPr>
          <p:nvPr userDrawn="1"/>
        </p:nvPicPr>
        <p:blipFill>
          <a:blip r:embed="rId2"/>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2397850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8021040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8"/>
            <a:ext cx="11653523" cy="2296783"/>
          </a:xfrm>
          <a:prstGeom prst="rect">
            <a:avLst/>
          </a:prstGeom>
        </p:spPr>
        <p:txBody>
          <a:bodyPr/>
          <a:lstStyle>
            <a:lvl1pPr marL="284793" indent="-284793">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8" indent="-275457">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41" indent="-284793">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41" indent="-224100">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40" indent="-224100">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2"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38148766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3"/>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65976176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5F1B22-0875-40E9-8B59-56D4EEA3D72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DAFC2A9-64CF-40EB-9970-DE792C365B3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0E65E4-B75E-4683-9427-AF38328B444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64A5895A-500D-4FE8-BB59-FDC33F4DAA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A5E5CCB-E124-4584-A354-D99766A8BC31}"/>
              </a:ext>
            </a:extLst>
          </p:cNvPr>
          <p:cNvSpPr>
            <a:spLocks noGrp="1"/>
          </p:cNvSpPr>
          <p:nvPr>
            <p:ph type="sldNum" sz="quarter" idx="12"/>
          </p:nvPr>
        </p:nvSpPr>
        <p:spPr/>
        <p:txBody>
          <a:bodyPr/>
          <a:lstStyle/>
          <a:p>
            <a:fld id="{CE4BB6A1-E510-4044-A63E-3BB75FB7E319}" type="slidenum">
              <a:rPr lang="en-US" smtClean="0"/>
              <a:t>‹#›</a:t>
            </a:fld>
            <a:endParaRPr lang="en-US"/>
          </a:p>
        </p:txBody>
      </p:sp>
    </p:spTree>
    <p:extLst>
      <p:ext uri="{BB962C8B-B14F-4D97-AF65-F5344CB8AC3E}">
        <p14:creationId xmlns:p14="http://schemas.microsoft.com/office/powerpoint/2010/main" val="124872986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4608AE61-1E2A-44F6-AA70-26B8856E071F}"/>
              </a:ext>
            </a:extLst>
          </p:cNvPr>
          <p:cNvSpPr txBox="1"/>
          <p:nvPr userDrawn="1"/>
        </p:nvSpPr>
        <p:spPr>
          <a:xfrm>
            <a:off x="584200" y="6471980"/>
            <a:ext cx="1969706" cy="184666"/>
          </a:xfrm>
          <a:prstGeom prst="rect">
            <a:avLst/>
          </a:prstGeom>
          <a:noFill/>
        </p:spPr>
        <p:txBody>
          <a:bodyPr wrap="square" lIns="0" tIns="0" rIns="0" bIns="0" rtlCol="0" anchor="ctr">
            <a:spAutoFit/>
          </a:bodyPr>
          <a:lstStyle/>
          <a:p>
            <a:pPr algn="ctr"/>
            <a:r>
              <a:rPr lang="en-US" sz="1200">
                <a:gradFill>
                  <a:gsLst>
                    <a:gs pos="2917">
                      <a:schemeClr val="tx1">
                        <a:alpha val="25000"/>
                      </a:schemeClr>
                    </a:gs>
                    <a:gs pos="30000">
                      <a:schemeClr val="tx1">
                        <a:alpha val="25000"/>
                      </a:schemeClr>
                    </a:gs>
                  </a:gsLst>
                  <a:lin ang="5400000" scaled="0"/>
                </a:gradFill>
                <a:latin typeface="+mj-lt"/>
              </a:rPr>
              <a:t>MICROSOFT CONFIDENTIAL</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21085BF2-DDD9-4324-BF89-65D0F68CE15D}"/>
              </a:ext>
            </a:extLst>
          </p:cNvPr>
          <p:cNvSpPr>
            <a:spLocks noGrp="1" noChangeAspect="1"/>
          </p:cNvSpPr>
          <p:nvPr>
            <p:ph type="pic" sz="quarter" idx="11" hasCustomPrompt="1"/>
          </p:nvPr>
        </p:nvSpPr>
        <p:spPr bwMode="gray">
          <a:xfrm>
            <a:off x="5625529" y="292608"/>
            <a:ext cx="6272784" cy="6272784"/>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7757267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AD0C0-0AEF-4409-ADE1-04857C93F9B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5BB597-AE84-41E8-865E-4A24B666E94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CBFE537-0821-4214-84ED-E19716BD93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67F092-C494-487A-AA7A-9E2A7642C44C}"/>
              </a:ext>
            </a:extLst>
          </p:cNvPr>
          <p:cNvSpPr>
            <a:spLocks noGrp="1"/>
          </p:cNvSpPr>
          <p:nvPr>
            <p:ph type="dt" sz="half" idx="10"/>
          </p:nvPr>
        </p:nvSpPr>
        <p:spPr/>
        <p:txBody>
          <a:bodyPr/>
          <a:lstStyle/>
          <a:p>
            <a:fld id="{71A4CBF9-5E0E-4F76-8732-37DD9BE4367F}" type="datetimeFigureOut">
              <a:rPr lang="en-US" smtClean="0"/>
              <a:t>11/9/2023</a:t>
            </a:fld>
            <a:endParaRPr lang="en-US"/>
          </a:p>
        </p:txBody>
      </p:sp>
      <p:sp>
        <p:nvSpPr>
          <p:cNvPr id="6" name="Footer Placeholder 5">
            <a:extLst>
              <a:ext uri="{FF2B5EF4-FFF2-40B4-BE49-F238E27FC236}">
                <a16:creationId xmlns:a16="http://schemas.microsoft.com/office/drawing/2014/main" id="{0727020A-D975-4E64-8A29-2CA25ECE25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6912D6A-E4E3-4DEB-A2B4-D6E924EAD350}"/>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305505586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2062174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1103463"/>
      </p:ext>
    </p:extLst>
  </p:cSld>
  <p:clrMapOvr>
    <a:masterClrMapping/>
  </p:clrMapOvr>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bg1"/>
        </a:solidFill>
        <a:effectLst/>
      </p:bgPr>
    </p:bg>
    <p:spTree>
      <p:nvGrpSpPr>
        <p:cNvPr id="1" name=""/>
        <p:cNvGrpSpPr/>
        <p:nvPr/>
      </p:nvGrpSpPr>
      <p:grpSpPr>
        <a:xfrm>
          <a:off x="0" y="0"/>
          <a:ext cx="0" cy="0"/>
          <a:chOff x="0" y="0"/>
          <a:chExt cx="0" cy="0"/>
        </a:xfrm>
      </p:grpSpPr>
      <p:pic>
        <p:nvPicPr>
          <p:cNvPr id="6" name="Picture 5" descr="A person in a bathroom next to a sink&#10;&#10;Description automatically generated">
            <a:extLst>
              <a:ext uri="{FF2B5EF4-FFF2-40B4-BE49-F238E27FC236}">
                <a16:creationId xmlns:a16="http://schemas.microsoft.com/office/drawing/2014/main" id="{BF504B49-0FE3-4A2B-BBAE-5F096D6358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105524" y="0"/>
            <a:ext cx="6086476"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9" name="MS logo gray - EMF" descr="Microsoft logo, gray text version">
            <a:extLst>
              <a:ext uri="{FF2B5EF4-FFF2-40B4-BE49-F238E27FC236}">
                <a16:creationId xmlns:a16="http://schemas.microsoft.com/office/drawing/2014/main" id="{918DDF61-9866-4401-A6C3-837240C37881}"/>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986435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5735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5113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group of people sitting at a table&#10;&#10;Description automatically generated">
            <a:extLst>
              <a:ext uri="{FF2B5EF4-FFF2-40B4-BE49-F238E27FC236}">
                <a16:creationId xmlns:a16="http://schemas.microsoft.com/office/drawing/2014/main" id="{A7003B91-26EF-4482-AA48-3119A41DEB01}"/>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22231897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bg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2824059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0" y="2979778"/>
            <a:ext cx="9144000" cy="553998"/>
          </a:xfrm>
          <a:noFill/>
        </p:spPr>
        <p:txBody>
          <a:bodyPr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54579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Title Slide 2">
    <p:bg>
      <p:bgPr>
        <a:solidFill>
          <a:schemeClr val="accent1"/>
        </a:soli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2C09D989-BC26-42C0-8034-A49DBB95DB60}"/>
              </a:ext>
            </a:extLst>
          </p:cNvPr>
          <p:cNvGrpSpPr/>
          <p:nvPr userDrawn="1"/>
        </p:nvGrpSpPr>
        <p:grpSpPr>
          <a:xfrm>
            <a:off x="-1" y="15811"/>
            <a:ext cx="12192001" cy="6858000"/>
            <a:chOff x="737590" y="0"/>
            <a:chExt cx="11698885" cy="6579689"/>
          </a:xfrm>
        </p:grpSpPr>
        <p:pic>
          <p:nvPicPr>
            <p:cNvPr id="4" name="Picture 3" descr="A picture containing indoor, building, kitchen, window&#10;&#10;Description automatically generated">
              <a:extLst>
                <a:ext uri="{FF2B5EF4-FFF2-40B4-BE49-F238E27FC236}">
                  <a16:creationId xmlns:a16="http://schemas.microsoft.com/office/drawing/2014/main" id="{BEC965C4-ECBC-4397-A395-391CF9DA0A0C}"/>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1942064" y="0"/>
              <a:ext cx="10494411" cy="6579689"/>
            </a:xfrm>
            <a:prstGeom prst="rect">
              <a:avLst/>
            </a:prstGeom>
          </p:spPr>
        </p:pic>
        <p:pic>
          <p:nvPicPr>
            <p:cNvPr id="11" name="Picture 10" descr="A picture containing indoor, building, kitchen, window&#10;&#10;Description automatically generated">
              <a:extLst>
                <a:ext uri="{FF2B5EF4-FFF2-40B4-BE49-F238E27FC236}">
                  <a16:creationId xmlns:a16="http://schemas.microsoft.com/office/drawing/2014/main" id="{B690AA44-FF0C-46A1-B199-771AA28EF38F}"/>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737590" y="0"/>
              <a:ext cx="1213446" cy="6579689"/>
            </a:xfrm>
            <a:prstGeom prst="rect">
              <a:avLst/>
            </a:prstGeom>
          </p:spPr>
        </p:pic>
      </p:grpSp>
      <p:sp>
        <p:nvSpPr>
          <p:cNvPr id="12" name="Rectangle 11">
            <a:extLst>
              <a:ext uri="{FF2B5EF4-FFF2-40B4-BE49-F238E27FC236}">
                <a16:creationId xmlns:a16="http://schemas.microsoft.com/office/drawing/2014/main" id="{F69746C8-FDF2-4931-96BE-8C13EF67EDD0}"/>
              </a:ext>
            </a:extLst>
          </p:cNvPr>
          <p:cNvSpPr/>
          <p:nvPr userDrawn="1"/>
        </p:nvSpPr>
        <p:spPr bwMode="auto">
          <a:xfrm>
            <a:off x="1" y="0"/>
            <a:ext cx="7814147" cy="6858000"/>
          </a:xfrm>
          <a:prstGeom prst="rect">
            <a:avLst/>
          </a:prstGeom>
          <a:gradFill>
            <a:gsLst>
              <a:gs pos="0">
                <a:schemeClr val="tx1"/>
              </a:gs>
              <a:gs pos="100000">
                <a:schemeClr val="tx1">
                  <a:alpha val="0"/>
                </a:schemeClr>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2">
            <a:extLst>
              <a:ext uri="{FF2B5EF4-FFF2-40B4-BE49-F238E27FC236}">
                <a16:creationId xmlns:a16="http://schemas.microsoft.com/office/drawing/2014/main" id="{5593D27E-054C-4EEB-9F28-E0CA71616523}"/>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384522" y="407277"/>
            <a:ext cx="1765795" cy="649629"/>
          </a:xfrm>
          <a:prstGeom prst="rect">
            <a:avLst/>
          </a:prstGeom>
        </p:spPr>
      </p:pic>
      <p:sp>
        <p:nvSpPr>
          <p:cNvPr id="9" name="Title 1"/>
          <p:cNvSpPr>
            <a:spLocks noGrp="1"/>
          </p:cNvSpPr>
          <p:nvPr>
            <p:ph type="title" hasCustomPrompt="1"/>
          </p:nvPr>
        </p:nvSpPr>
        <p:spPr>
          <a:xfrm>
            <a:off x="553291" y="2447408"/>
            <a:ext cx="4839480" cy="1086369"/>
          </a:xfrm>
          <a:noFill/>
        </p:spPr>
        <p:txBody>
          <a:bodyPr wrap="square" lIns="0" tIns="0" rIns="0" bIns="0" anchor="b" anchorCtr="0">
            <a:spAutoFit/>
          </a:bodyPr>
          <a:lstStyle>
            <a:lvl1pPr>
              <a:defRPr sz="3529"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91" y="3962401"/>
            <a:ext cx="4839480" cy="301770"/>
          </a:xfrm>
          <a:noFill/>
        </p:spPr>
        <p:txBody>
          <a:bodyPr wrap="square" lIns="0" tIns="0" rIns="0" bIns="0">
            <a:spAutoFit/>
          </a:bodyPr>
          <a:lstStyle>
            <a:lvl1pPr marL="0" indent="0">
              <a:spcBef>
                <a:spcPts val="0"/>
              </a:spcBef>
              <a:buNone/>
              <a:defRPr sz="1961" spc="0" baseline="0">
                <a:solidFill>
                  <a:schemeClr val="bg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072510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wiith photo_black text">
    <p:bg>
      <p:bgRef idx="1001">
        <a:schemeClr val="bg1"/>
      </p:bgRef>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1C9321E8-D156-4446-ADF4-5C7F62AEFEF0}"/>
              </a:ext>
            </a:extLst>
          </p:cNvPr>
          <p:cNvGrpSpPr/>
          <p:nvPr userDrawn="1"/>
        </p:nvGrpSpPr>
        <p:grpSpPr>
          <a:xfrm>
            <a:off x="0" y="-4794"/>
            <a:ext cx="12191999" cy="6862795"/>
            <a:chOff x="0" y="-4890"/>
            <a:chExt cx="12436474" cy="6999415"/>
          </a:xfrm>
        </p:grpSpPr>
        <p:grpSp>
          <p:nvGrpSpPr>
            <p:cNvPr id="7" name="Group 6">
              <a:extLst>
                <a:ext uri="{FF2B5EF4-FFF2-40B4-BE49-F238E27FC236}">
                  <a16:creationId xmlns:a16="http://schemas.microsoft.com/office/drawing/2014/main" id="{4A9A3F31-8DAB-473A-BF9F-8C59BA77368A}"/>
                </a:ext>
              </a:extLst>
            </p:cNvPr>
            <p:cNvGrpSpPr/>
            <p:nvPr userDrawn="1"/>
          </p:nvGrpSpPr>
          <p:grpSpPr>
            <a:xfrm>
              <a:off x="0" y="0"/>
              <a:ext cx="12436474" cy="6994525"/>
              <a:chOff x="0" y="0"/>
              <a:chExt cx="12436474" cy="6994525"/>
            </a:xfrm>
          </p:grpSpPr>
          <p:pic>
            <p:nvPicPr>
              <p:cNvPr id="3" name="Picture 2" descr="A group of people in a room&#10;&#10;Description automatically generated">
                <a:extLst>
                  <a:ext uri="{FF2B5EF4-FFF2-40B4-BE49-F238E27FC236}">
                    <a16:creationId xmlns:a16="http://schemas.microsoft.com/office/drawing/2014/main" id="{FA8E117D-DE01-4E84-AF98-8FBF88A252BB}"/>
                  </a:ext>
                </a:extLst>
              </p:cNvPr>
              <p:cNvPicPr>
                <a:picLocks noChangeAspect="1"/>
              </p:cNvPicPr>
              <p:nvPr userDrawn="1"/>
            </p:nvPicPr>
            <p:blipFill>
              <a:blip r:embed="rId2"/>
              <a:stretch>
                <a:fillRect/>
              </a:stretch>
            </p:blipFill>
            <p:spPr>
              <a:xfrm flipH="1">
                <a:off x="2642507" y="0"/>
                <a:ext cx="9793967" cy="6994525"/>
              </a:xfrm>
              <a:prstGeom prst="rect">
                <a:avLst/>
              </a:prstGeom>
            </p:spPr>
          </p:pic>
          <p:pic>
            <p:nvPicPr>
              <p:cNvPr id="12" name="Picture 11" descr="A group of people in a room&#10;&#10;Description automatically generated">
                <a:extLst>
                  <a:ext uri="{FF2B5EF4-FFF2-40B4-BE49-F238E27FC236}">
                    <a16:creationId xmlns:a16="http://schemas.microsoft.com/office/drawing/2014/main" id="{03C52C27-8C52-4F3C-A382-C6F0C0AC230C}"/>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9035" y="0"/>
                <a:ext cx="2633472" cy="6994525"/>
              </a:xfrm>
              <a:prstGeom prst="rect">
                <a:avLst/>
              </a:prstGeom>
            </p:spPr>
          </p:pic>
          <p:sp>
            <p:nvSpPr>
              <p:cNvPr id="4" name="Rectangle 3">
                <a:extLst>
                  <a:ext uri="{FF2B5EF4-FFF2-40B4-BE49-F238E27FC236}">
                    <a16:creationId xmlns:a16="http://schemas.microsoft.com/office/drawing/2014/main" id="{0897CBB4-87E7-4300-B7E8-887F96A1CE3B}"/>
                  </a:ext>
                </a:extLst>
              </p:cNvPr>
              <p:cNvSpPr/>
              <p:nvPr userDrawn="1"/>
            </p:nvSpPr>
            <p:spPr bwMode="auto">
              <a:xfrm>
                <a:off x="0" y="0"/>
                <a:ext cx="2332037" cy="2921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sp>
          <p:nvSpPr>
            <p:cNvPr id="10" name="Rectangle 9">
              <a:extLst>
                <a:ext uri="{FF2B5EF4-FFF2-40B4-BE49-F238E27FC236}">
                  <a16:creationId xmlns:a16="http://schemas.microsoft.com/office/drawing/2014/main" id="{CE79D1A1-B684-45E5-AE16-5134A1F80FAF}"/>
                </a:ext>
              </a:extLst>
            </p:cNvPr>
            <p:cNvSpPr/>
            <p:nvPr userDrawn="1"/>
          </p:nvSpPr>
          <p:spPr bwMode="auto">
            <a:xfrm>
              <a:off x="0" y="-4890"/>
              <a:ext cx="7742237" cy="6994524"/>
            </a:xfrm>
            <a:prstGeom prst="rect">
              <a:avLst/>
            </a:prstGeom>
            <a:gradFill flip="none" rotWithShape="1">
              <a:gsLst>
                <a:gs pos="0">
                  <a:schemeClr val="accent1">
                    <a:lumMod val="5000"/>
                    <a:lumOff val="95000"/>
                    <a:alpha val="0"/>
                  </a:schemeClr>
                </a:gs>
                <a:gs pos="100000">
                  <a:schemeClr val="bg1">
                    <a:alpha val="88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6" name="MS logo gray - EMF" descr="Microsoft logo, gray text version">
            <a:extLst>
              <a:ext uri="{FF2B5EF4-FFF2-40B4-BE49-F238E27FC236}">
                <a16:creationId xmlns:a16="http://schemas.microsoft.com/office/drawing/2014/main" id="{3CC725DE-C7B6-4C58-AD2C-FED56896EFC4}"/>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0607576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wiith photo_white text">
    <p:bg>
      <p:bgPr>
        <a:solidFill>
          <a:schemeClr val="tx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5CABEB00-37BF-4211-9146-0642BA4CE372}"/>
              </a:ext>
            </a:extLst>
          </p:cNvPr>
          <p:cNvGrpSpPr/>
          <p:nvPr userDrawn="1"/>
        </p:nvGrpSpPr>
        <p:grpSpPr>
          <a:xfrm>
            <a:off x="-1" y="-2"/>
            <a:ext cx="12192001" cy="6858003"/>
            <a:chOff x="-1" y="-1"/>
            <a:chExt cx="10780074" cy="6062934"/>
          </a:xfrm>
        </p:grpSpPr>
        <p:pic>
          <p:nvPicPr>
            <p:cNvPr id="5" name="Picture 4" descr="A group of people performing on a counter&#10;&#10;Description automatically generated">
              <a:extLst>
                <a:ext uri="{FF2B5EF4-FFF2-40B4-BE49-F238E27FC236}">
                  <a16:creationId xmlns:a16="http://schemas.microsoft.com/office/drawing/2014/main" id="{A1EFD057-06F7-43B6-ACAE-E3DB5490648A}"/>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t="-151" r="-42464"/>
            <a:stretch/>
          </p:blipFill>
          <p:spPr>
            <a:xfrm flipH="1">
              <a:off x="-1" y="-1"/>
              <a:ext cx="10780074" cy="6062934"/>
            </a:xfrm>
            <a:prstGeom prst="rect">
              <a:avLst/>
            </a:prstGeom>
          </p:spPr>
        </p:pic>
        <p:sp>
          <p:nvSpPr>
            <p:cNvPr id="4" name="Rectangle 3">
              <a:extLst>
                <a:ext uri="{FF2B5EF4-FFF2-40B4-BE49-F238E27FC236}">
                  <a16:creationId xmlns:a16="http://schemas.microsoft.com/office/drawing/2014/main" id="{0BA88E50-1755-4FFF-9C72-CE3C448E994B}"/>
                </a:ext>
              </a:extLst>
            </p:cNvPr>
            <p:cNvSpPr/>
            <p:nvPr userDrawn="1"/>
          </p:nvSpPr>
          <p:spPr bwMode="auto">
            <a:xfrm>
              <a:off x="3135127" y="16630"/>
              <a:ext cx="1765669" cy="6046303"/>
            </a:xfrm>
            <a:prstGeom prst="rect">
              <a:avLst/>
            </a:prstGeom>
            <a:gradFill flip="none" rotWithShape="1">
              <a:gsLst>
                <a:gs pos="0">
                  <a:schemeClr val="tx1"/>
                </a:gs>
                <a:gs pos="100000">
                  <a:schemeClr val="tx1">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6" name="Parallelogram 5">
              <a:extLst>
                <a:ext uri="{FF2B5EF4-FFF2-40B4-BE49-F238E27FC236}">
                  <a16:creationId xmlns:a16="http://schemas.microsoft.com/office/drawing/2014/main" id="{717543D0-2CA8-420A-A6F7-236085063E73}"/>
                </a:ext>
              </a:extLst>
            </p:cNvPr>
            <p:cNvSpPr/>
            <p:nvPr userDrawn="1"/>
          </p:nvSpPr>
          <p:spPr bwMode="auto">
            <a:xfrm>
              <a:off x="293688" y="0"/>
              <a:ext cx="7448549" cy="2036913"/>
            </a:xfrm>
            <a:prstGeom prst="parallelogram">
              <a:avLst>
                <a:gd name="adj" fmla="val 171976"/>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grpSp>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1" y="2425780"/>
            <a:ext cx="4272773"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90" y="3962401"/>
            <a:ext cx="4272773" cy="301770"/>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261165349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le Slide wiith photo_white text">
    <p:bg>
      <p:bgRef idx="1001">
        <a:schemeClr val="bg1"/>
      </p:bgRef>
    </p:bg>
    <p:spTree>
      <p:nvGrpSpPr>
        <p:cNvPr id="1" name=""/>
        <p:cNvGrpSpPr/>
        <p:nvPr/>
      </p:nvGrpSpPr>
      <p:grpSpPr>
        <a:xfrm>
          <a:off x="0" y="0"/>
          <a:ext cx="0" cy="0"/>
          <a:chOff x="0" y="0"/>
          <a:chExt cx="0" cy="0"/>
        </a:xfrm>
      </p:grpSpPr>
      <p:pic>
        <p:nvPicPr>
          <p:cNvPr id="7" name="Picture 6" descr="A person sitting on a table&#10;&#10;Description automatically generated">
            <a:extLst>
              <a:ext uri="{FF2B5EF4-FFF2-40B4-BE49-F238E27FC236}">
                <a16:creationId xmlns:a16="http://schemas.microsoft.com/office/drawing/2014/main" id="{E733F19E-C4D6-4DDC-A4DA-A4D28607F5C5}"/>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flipH="1">
            <a:off x="-1" y="0"/>
            <a:ext cx="12192001"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3820290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E86A80-D37F-4537-868A-CD7CA4D0E5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A1A6F34-FD95-4C2A-ACAD-982060C583E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39F93C3-6E2C-4EE0-B4AF-D3FD7005D1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39066D-4308-4D0A-AE2B-41E7A7FDE648}"/>
              </a:ext>
            </a:extLst>
          </p:cNvPr>
          <p:cNvSpPr>
            <a:spLocks noGrp="1"/>
          </p:cNvSpPr>
          <p:nvPr>
            <p:ph type="dt" sz="half" idx="10"/>
          </p:nvPr>
        </p:nvSpPr>
        <p:spPr/>
        <p:txBody>
          <a:bodyPr/>
          <a:lstStyle/>
          <a:p>
            <a:fld id="{71A4CBF9-5E0E-4F76-8732-37DD9BE4367F}" type="datetimeFigureOut">
              <a:rPr lang="en-US" smtClean="0"/>
              <a:t>11/9/2023</a:t>
            </a:fld>
            <a:endParaRPr lang="en-US"/>
          </a:p>
        </p:txBody>
      </p:sp>
      <p:sp>
        <p:nvSpPr>
          <p:cNvPr id="6" name="Footer Placeholder 5">
            <a:extLst>
              <a:ext uri="{FF2B5EF4-FFF2-40B4-BE49-F238E27FC236}">
                <a16:creationId xmlns:a16="http://schemas.microsoft.com/office/drawing/2014/main" id="{1610E066-8BFA-4B07-985C-B7C8266BF65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625F6FA-AD1E-41BB-847B-179F28CC3054}"/>
              </a:ext>
            </a:extLst>
          </p:cNvPr>
          <p:cNvSpPr>
            <a:spLocks noGrp="1"/>
          </p:cNvSpPr>
          <p:nvPr>
            <p:ph type="sldNum" sz="quarter" idx="12"/>
          </p:nvPr>
        </p:nvSpPr>
        <p:spPr/>
        <p:txBody>
          <a:bodyPr/>
          <a:lstStyle/>
          <a:p>
            <a:fld id="{18F7F862-28B3-4031-A42E-711A2BDC50A3}" type="slidenum">
              <a:rPr lang="en-US" smtClean="0"/>
              <a:t>‹#›</a:t>
            </a:fld>
            <a:endParaRPr lang="en-US"/>
          </a:p>
        </p:txBody>
      </p:sp>
    </p:spTree>
    <p:extLst>
      <p:ext uri="{BB962C8B-B14F-4D97-AF65-F5344CB8AC3E}">
        <p14:creationId xmlns:p14="http://schemas.microsoft.com/office/powerpoint/2010/main" val="394008589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2_Title Slide wiith photo_white text">
    <p:bg>
      <p:bgRef idx="1001">
        <a:schemeClr val="bg1"/>
      </p:bgRef>
    </p:bg>
    <p:spTree>
      <p:nvGrpSpPr>
        <p:cNvPr id="1" name=""/>
        <p:cNvGrpSpPr/>
        <p:nvPr/>
      </p:nvGrpSpPr>
      <p:grpSpPr>
        <a:xfrm>
          <a:off x="0" y="0"/>
          <a:ext cx="0" cy="0"/>
          <a:chOff x="0" y="0"/>
          <a:chExt cx="0" cy="0"/>
        </a:xfrm>
      </p:grpSpPr>
      <p:pic>
        <p:nvPicPr>
          <p:cNvPr id="3" name="Picture 2" descr="A person using a computer&#10;&#10;Description automatically generated">
            <a:extLst>
              <a:ext uri="{FF2B5EF4-FFF2-40B4-BE49-F238E27FC236}">
                <a16:creationId xmlns:a16="http://schemas.microsoft.com/office/drawing/2014/main" id="{179CF229-D237-460E-AD1A-F30997406E2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0" name="MS logo gray - EMF" descr="Microsoft logo, gray text version">
            <a:extLst>
              <a:ext uri="{FF2B5EF4-FFF2-40B4-BE49-F238E27FC236}">
                <a16:creationId xmlns:a16="http://schemas.microsoft.com/office/drawing/2014/main" id="{FFB74A72-B2F3-41AD-86B7-617544A84C2F}"/>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9"/>
            <a:ext cx="1366440" cy="292608"/>
          </a:xfrm>
          <a:prstGeom prst="rect">
            <a:avLst/>
          </a:prstGeom>
        </p:spPr>
      </p:pic>
      <p:sp>
        <p:nvSpPr>
          <p:cNvPr id="11" name="Title 1">
            <a:extLst>
              <a:ext uri="{FF2B5EF4-FFF2-40B4-BE49-F238E27FC236}">
                <a16:creationId xmlns:a16="http://schemas.microsoft.com/office/drawing/2014/main" id="{5145F6D7-C696-4111-9D16-CE1611B93EFC}"/>
              </a:ext>
            </a:extLst>
          </p:cNvPr>
          <p:cNvSpPr>
            <a:spLocks noGrp="1"/>
          </p:cNvSpPr>
          <p:nvPr>
            <p:ph type="title" hasCustomPrompt="1"/>
          </p:nvPr>
        </p:nvSpPr>
        <p:spPr>
          <a:xfrm>
            <a:off x="553290" y="2425780"/>
            <a:ext cx="5083629" cy="1107996"/>
          </a:xfrm>
          <a:noFill/>
        </p:spPr>
        <p:txBody>
          <a:bodyPr wrap="square" lIns="0" tIns="0" rIns="0" bIns="0" anchor="b" anchorCtr="0">
            <a:spAutoFit/>
          </a:bodyPr>
          <a:lstStyle>
            <a:lvl1pPr>
              <a:defRPr sz="3529" spc="-50" baseline="0">
                <a:gradFill>
                  <a:gsLst>
                    <a:gs pos="21764">
                      <a:srgbClr val="1A1A1A"/>
                    </a:gs>
                    <a:gs pos="12500">
                      <a:srgbClr val="1A1A1A"/>
                    </a:gs>
                  </a:gsLst>
                  <a:lin ang="5400000" scaled="0"/>
                </a:gradFill>
                <a:latin typeface="+mj-lt"/>
                <a:cs typeface="Segoe UI" panose="020B0502040204020203" pitchFamily="34" charset="0"/>
              </a:defRPr>
            </a:lvl1pPr>
          </a:lstStyle>
          <a:p>
            <a:r>
              <a:rPr lang="en-US"/>
              <a:t>Event name or presentation title </a:t>
            </a:r>
          </a:p>
        </p:txBody>
      </p:sp>
      <p:sp>
        <p:nvSpPr>
          <p:cNvPr id="12" name="Text Placeholder 4">
            <a:extLst>
              <a:ext uri="{FF2B5EF4-FFF2-40B4-BE49-F238E27FC236}">
                <a16:creationId xmlns:a16="http://schemas.microsoft.com/office/drawing/2014/main" id="{DB9B3E40-FAA9-4A49-82CC-EF5157D2088C}"/>
              </a:ext>
            </a:extLst>
          </p:cNvPr>
          <p:cNvSpPr>
            <a:spLocks noGrp="1"/>
          </p:cNvSpPr>
          <p:nvPr>
            <p:ph type="body" sz="quarter" idx="12" hasCustomPrompt="1"/>
          </p:nvPr>
        </p:nvSpPr>
        <p:spPr>
          <a:xfrm>
            <a:off x="553289"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368332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315714"/>
          </a:xfrm>
        </p:spPr>
        <p:txBody>
          <a:bodyPr wrap="square">
            <a:spAutoFit/>
          </a:bodyPr>
          <a:lstStyle>
            <a:lvl1pPr marL="0" indent="0">
              <a:buNone/>
              <a:defRPr/>
            </a:lvl1pPr>
            <a:lvl2pPr marL="228556" indent="0">
              <a:buNone/>
              <a:defRPr sz="1372"/>
            </a:lvl2pPr>
            <a:lvl3pPr marL="457112" indent="0">
              <a:buNone/>
              <a:defRPr sz="1372"/>
            </a:lvl3pPr>
            <a:lvl4pPr marL="685668" indent="0">
              <a:buNone/>
              <a:defRPr sz="1372"/>
            </a:lvl4pPr>
            <a:lvl5pPr marL="914225" indent="0">
              <a:buNone/>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714519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315714"/>
          </a:xfrm>
        </p:spPr>
        <p:txBody>
          <a:bodyPr/>
          <a:lstStyle>
            <a:lvl2pPr>
              <a:defRPr sz="1372"/>
            </a:lvl2pPr>
            <a:lvl3pPr>
              <a:defRPr sz="1372"/>
            </a:lvl3pPr>
            <a:lvl4pPr>
              <a:defRPr sz="1372"/>
            </a:lvl4pPr>
            <a:lvl5pPr>
              <a:defRPr sz="1372"/>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19831172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315714"/>
          </a:xfrm>
        </p:spPr>
        <p:txBody>
          <a:bodyPr wrap="square">
            <a:sp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255539" indent="0">
              <a:buFont typeface="Wingdings" panose="05000000000000000000" pitchFamily="2" charset="2"/>
              <a:buNone/>
              <a:defRPr sz="1372" b="0"/>
            </a:lvl2pPr>
            <a:lvl3pPr marL="450764" indent="0">
              <a:buFont typeface="Wingdings" panose="05000000000000000000" pitchFamily="2" charset="2"/>
              <a:buNone/>
              <a:tabLst/>
              <a:defRPr sz="1372" b="0"/>
            </a:lvl3pPr>
            <a:lvl4pPr marL="652337" indent="0">
              <a:buFont typeface="Wingdings" panose="05000000000000000000" pitchFamily="2" charset="2"/>
              <a:buNone/>
              <a:defRPr sz="1372" b="0"/>
            </a:lvl4pPr>
            <a:lvl5pPr marL="853911" indent="0">
              <a:buFont typeface="Wingdings" panose="05000000000000000000" pitchFamily="2" charset="2"/>
              <a:buNone/>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1966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0"/>
            <a:ext cx="5212080" cy="1315714"/>
          </a:xfrm>
        </p:spPr>
        <p:txBody>
          <a:bodyPr wrap="square">
            <a:spAutoFit/>
          </a:bodyPr>
          <a:lstStyle>
            <a:lvl1pPr marL="231730" indent="-231730">
              <a:spcBef>
                <a:spcPts val="1223"/>
              </a:spcBef>
              <a:buClr>
                <a:schemeClr val="tx1"/>
              </a:buClr>
              <a:buFont typeface="Wingdings" panose="05000000000000000000" pitchFamily="2" charset="2"/>
              <a:buChar char=""/>
              <a:defRPr sz="1961" b="0">
                <a:latin typeface="+mj-lt"/>
                <a:cs typeface="Segoe UI Semilight" panose="020B0402040204020203" pitchFamily="34" charset="0"/>
              </a:defRPr>
            </a:lvl1pPr>
            <a:lvl2pPr marL="426956" indent="-171417">
              <a:buFont typeface="Wingdings" panose="05000000000000000000" pitchFamily="2" charset="2"/>
              <a:buChar char=""/>
              <a:defRPr sz="1372" b="0"/>
            </a:lvl2pPr>
            <a:lvl3pPr marL="639640" indent="-188876">
              <a:buFont typeface="Wingdings" panose="05000000000000000000" pitchFamily="2" charset="2"/>
              <a:buChar char=""/>
              <a:tabLst/>
              <a:defRPr sz="1372"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467550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5505034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Only with Secondar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
        <p:nvSpPr>
          <p:cNvPr id="5" name="Text Placeholder 3">
            <a:extLst>
              <a:ext uri="{FF2B5EF4-FFF2-40B4-BE49-F238E27FC236}">
                <a16:creationId xmlns:a16="http://schemas.microsoft.com/office/drawing/2014/main" id="{EF36070A-2FC3-4EDC-80E0-6E13A4AC4CC1}"/>
              </a:ext>
            </a:extLst>
          </p:cNvPr>
          <p:cNvSpPr>
            <a:spLocks noGrp="1"/>
          </p:cNvSpPr>
          <p:nvPr>
            <p:ph type="body" sz="quarter" idx="10" hasCustomPrompt="1"/>
          </p:nvPr>
        </p:nvSpPr>
        <p:spPr>
          <a:xfrm>
            <a:off x="588263" y="1038195"/>
            <a:ext cx="11018520" cy="681753"/>
          </a:xfrm>
        </p:spPr>
        <p:txBody>
          <a:bodyPr wrap="square">
            <a:noAutofit/>
          </a:bodyPr>
          <a:lstStyle>
            <a:lvl1pPr marL="0" indent="0">
              <a:spcBef>
                <a:spcPts val="1223"/>
              </a:spcBef>
              <a:buClr>
                <a:schemeClr val="tx1"/>
              </a:buClr>
              <a:buFont typeface="Wingdings" panose="05000000000000000000" pitchFamily="2" charset="2"/>
              <a:buNone/>
              <a:defRPr sz="1961"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p:txBody>
      </p:sp>
    </p:spTree>
    <p:extLst>
      <p:ext uri="{BB962C8B-B14F-4D97-AF65-F5344CB8AC3E}">
        <p14:creationId xmlns:p14="http://schemas.microsoft.com/office/powerpoint/2010/main" val="23019066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131688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752236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5" name="Picture Placeholder">
            <a:extLst>
              <a:ext uri="{FF2B5EF4-FFF2-40B4-BE49-F238E27FC236}">
                <a16:creationId xmlns:a16="http://schemas.microsoft.com/office/drawing/2014/main" id="{491719DA-ACD1-41E9-813D-1BF645422B7D}"/>
              </a:ext>
            </a:extLst>
          </p:cNvPr>
          <p:cNvSpPr>
            <a:spLocks noGrp="1"/>
          </p:cNvSpPr>
          <p:nvPr>
            <p:ph type="pic" sz="quarter" idx="11" hasCustomPrompt="1"/>
          </p:nvPr>
        </p:nvSpPr>
        <p:spPr bwMode="gray">
          <a:xfrm>
            <a:off x="6096000" y="0"/>
            <a:ext cx="6096000" cy="6858000"/>
          </a:xfrm>
          <a:blipFill>
            <a:blip r:embed="rId2" cstate="screen">
              <a:extLst>
                <a:ext uri="{28A0092B-C50C-407E-A947-70E740481C1C}">
                  <a14:useLocalDpi xmlns:a14="http://schemas.microsoft.com/office/drawing/2010/main"/>
                </a:ext>
              </a:extLst>
            </a:blip>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0147034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51.xml"/><Relationship Id="rId18" Type="http://schemas.openxmlformats.org/officeDocument/2006/relationships/slideLayout" Target="../slideLayouts/slideLayout356.xml"/><Relationship Id="rId26" Type="http://schemas.openxmlformats.org/officeDocument/2006/relationships/slideLayout" Target="../slideLayouts/slideLayout364.xml"/><Relationship Id="rId39" Type="http://schemas.openxmlformats.org/officeDocument/2006/relationships/slideLayout" Target="../slideLayouts/slideLayout377.xml"/><Relationship Id="rId21" Type="http://schemas.openxmlformats.org/officeDocument/2006/relationships/slideLayout" Target="../slideLayouts/slideLayout359.xml"/><Relationship Id="rId34" Type="http://schemas.openxmlformats.org/officeDocument/2006/relationships/slideLayout" Target="../slideLayouts/slideLayout372.xml"/><Relationship Id="rId42" Type="http://schemas.openxmlformats.org/officeDocument/2006/relationships/slideLayout" Target="../slideLayouts/slideLayout380.xml"/><Relationship Id="rId7" Type="http://schemas.openxmlformats.org/officeDocument/2006/relationships/slideLayout" Target="../slideLayouts/slideLayout345.xml"/><Relationship Id="rId2" Type="http://schemas.openxmlformats.org/officeDocument/2006/relationships/slideLayout" Target="../slideLayouts/slideLayout340.xml"/><Relationship Id="rId16" Type="http://schemas.openxmlformats.org/officeDocument/2006/relationships/slideLayout" Target="../slideLayouts/slideLayout354.xml"/><Relationship Id="rId20" Type="http://schemas.openxmlformats.org/officeDocument/2006/relationships/slideLayout" Target="../slideLayouts/slideLayout358.xml"/><Relationship Id="rId29" Type="http://schemas.openxmlformats.org/officeDocument/2006/relationships/slideLayout" Target="../slideLayouts/slideLayout367.xml"/><Relationship Id="rId41" Type="http://schemas.openxmlformats.org/officeDocument/2006/relationships/slideLayout" Target="../slideLayouts/slideLayout379.xml"/><Relationship Id="rId1" Type="http://schemas.openxmlformats.org/officeDocument/2006/relationships/slideLayout" Target="../slideLayouts/slideLayout339.xml"/><Relationship Id="rId6" Type="http://schemas.openxmlformats.org/officeDocument/2006/relationships/slideLayout" Target="../slideLayouts/slideLayout344.xml"/><Relationship Id="rId11" Type="http://schemas.openxmlformats.org/officeDocument/2006/relationships/slideLayout" Target="../slideLayouts/slideLayout349.xml"/><Relationship Id="rId24" Type="http://schemas.openxmlformats.org/officeDocument/2006/relationships/slideLayout" Target="../slideLayouts/slideLayout362.xml"/><Relationship Id="rId32" Type="http://schemas.openxmlformats.org/officeDocument/2006/relationships/slideLayout" Target="../slideLayouts/slideLayout370.xml"/><Relationship Id="rId37" Type="http://schemas.openxmlformats.org/officeDocument/2006/relationships/slideLayout" Target="../slideLayouts/slideLayout375.xml"/><Relationship Id="rId40" Type="http://schemas.openxmlformats.org/officeDocument/2006/relationships/slideLayout" Target="../slideLayouts/slideLayout378.xml"/><Relationship Id="rId5" Type="http://schemas.openxmlformats.org/officeDocument/2006/relationships/slideLayout" Target="../slideLayouts/slideLayout343.xml"/><Relationship Id="rId15" Type="http://schemas.openxmlformats.org/officeDocument/2006/relationships/slideLayout" Target="../slideLayouts/slideLayout353.xml"/><Relationship Id="rId23" Type="http://schemas.openxmlformats.org/officeDocument/2006/relationships/slideLayout" Target="../slideLayouts/slideLayout361.xml"/><Relationship Id="rId28" Type="http://schemas.openxmlformats.org/officeDocument/2006/relationships/slideLayout" Target="../slideLayouts/slideLayout366.xml"/><Relationship Id="rId36" Type="http://schemas.openxmlformats.org/officeDocument/2006/relationships/slideLayout" Target="../slideLayouts/slideLayout374.xml"/><Relationship Id="rId10" Type="http://schemas.openxmlformats.org/officeDocument/2006/relationships/slideLayout" Target="../slideLayouts/slideLayout348.xml"/><Relationship Id="rId19" Type="http://schemas.openxmlformats.org/officeDocument/2006/relationships/slideLayout" Target="../slideLayouts/slideLayout357.xml"/><Relationship Id="rId31" Type="http://schemas.openxmlformats.org/officeDocument/2006/relationships/slideLayout" Target="../slideLayouts/slideLayout369.xml"/><Relationship Id="rId44" Type="http://schemas.openxmlformats.org/officeDocument/2006/relationships/image" Target="../media/image44.png"/><Relationship Id="rId4" Type="http://schemas.openxmlformats.org/officeDocument/2006/relationships/slideLayout" Target="../slideLayouts/slideLayout342.xml"/><Relationship Id="rId9" Type="http://schemas.openxmlformats.org/officeDocument/2006/relationships/slideLayout" Target="../slideLayouts/slideLayout347.xml"/><Relationship Id="rId14" Type="http://schemas.openxmlformats.org/officeDocument/2006/relationships/slideLayout" Target="../slideLayouts/slideLayout352.xml"/><Relationship Id="rId22" Type="http://schemas.openxmlformats.org/officeDocument/2006/relationships/slideLayout" Target="../slideLayouts/slideLayout360.xml"/><Relationship Id="rId27" Type="http://schemas.openxmlformats.org/officeDocument/2006/relationships/slideLayout" Target="../slideLayouts/slideLayout365.xml"/><Relationship Id="rId30" Type="http://schemas.openxmlformats.org/officeDocument/2006/relationships/slideLayout" Target="../slideLayouts/slideLayout368.xml"/><Relationship Id="rId35" Type="http://schemas.openxmlformats.org/officeDocument/2006/relationships/slideLayout" Target="../slideLayouts/slideLayout373.xml"/><Relationship Id="rId43" Type="http://schemas.openxmlformats.org/officeDocument/2006/relationships/theme" Target="../theme/theme10.xml"/><Relationship Id="rId8" Type="http://schemas.openxmlformats.org/officeDocument/2006/relationships/slideLayout" Target="../slideLayouts/slideLayout346.xml"/><Relationship Id="rId3" Type="http://schemas.openxmlformats.org/officeDocument/2006/relationships/slideLayout" Target="../slideLayouts/slideLayout341.xml"/><Relationship Id="rId12" Type="http://schemas.openxmlformats.org/officeDocument/2006/relationships/slideLayout" Target="../slideLayouts/slideLayout350.xml"/><Relationship Id="rId17" Type="http://schemas.openxmlformats.org/officeDocument/2006/relationships/slideLayout" Target="../slideLayouts/slideLayout355.xml"/><Relationship Id="rId25" Type="http://schemas.openxmlformats.org/officeDocument/2006/relationships/slideLayout" Target="../slideLayouts/slideLayout363.xml"/><Relationship Id="rId33" Type="http://schemas.openxmlformats.org/officeDocument/2006/relationships/slideLayout" Target="../slideLayouts/slideLayout371.xml"/><Relationship Id="rId38" Type="http://schemas.openxmlformats.org/officeDocument/2006/relationships/slideLayout" Target="../slideLayouts/slideLayout37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9.xml"/><Relationship Id="rId18" Type="http://schemas.openxmlformats.org/officeDocument/2006/relationships/slideLayout" Target="../slideLayouts/slideLayout34.xml"/><Relationship Id="rId26" Type="http://schemas.openxmlformats.org/officeDocument/2006/relationships/slideLayout" Target="../slideLayouts/slideLayout42.xml"/><Relationship Id="rId3" Type="http://schemas.openxmlformats.org/officeDocument/2006/relationships/slideLayout" Target="../slideLayouts/slideLayout19.xml"/><Relationship Id="rId21" Type="http://schemas.openxmlformats.org/officeDocument/2006/relationships/slideLayout" Target="../slideLayouts/slideLayout37.xml"/><Relationship Id="rId34" Type="http://schemas.openxmlformats.org/officeDocument/2006/relationships/slideLayout" Target="../slideLayouts/slideLayout50.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5" Type="http://schemas.openxmlformats.org/officeDocument/2006/relationships/slideLayout" Target="../slideLayouts/slideLayout41.xml"/><Relationship Id="rId33" Type="http://schemas.openxmlformats.org/officeDocument/2006/relationships/slideLayout" Target="../slideLayouts/slideLayout49.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slideLayout" Target="../slideLayouts/slideLayout36.xml"/><Relationship Id="rId29" Type="http://schemas.openxmlformats.org/officeDocument/2006/relationships/slideLayout" Target="../slideLayouts/slideLayout45.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24" Type="http://schemas.openxmlformats.org/officeDocument/2006/relationships/slideLayout" Target="../slideLayouts/slideLayout40.xml"/><Relationship Id="rId32" Type="http://schemas.openxmlformats.org/officeDocument/2006/relationships/slideLayout" Target="../slideLayouts/slideLayout48.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23" Type="http://schemas.openxmlformats.org/officeDocument/2006/relationships/slideLayout" Target="../slideLayouts/slideLayout39.xml"/><Relationship Id="rId28" Type="http://schemas.openxmlformats.org/officeDocument/2006/relationships/slideLayout" Target="../slideLayouts/slideLayout44.xml"/><Relationship Id="rId36" Type="http://schemas.openxmlformats.org/officeDocument/2006/relationships/image" Target="../media/image3.emf"/><Relationship Id="rId10" Type="http://schemas.openxmlformats.org/officeDocument/2006/relationships/slideLayout" Target="../slideLayouts/slideLayout26.xml"/><Relationship Id="rId19" Type="http://schemas.openxmlformats.org/officeDocument/2006/relationships/slideLayout" Target="../slideLayouts/slideLayout35.xml"/><Relationship Id="rId31" Type="http://schemas.openxmlformats.org/officeDocument/2006/relationships/slideLayout" Target="../slideLayouts/slideLayout47.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 Id="rId22" Type="http://schemas.openxmlformats.org/officeDocument/2006/relationships/slideLayout" Target="../slideLayouts/slideLayout38.xml"/><Relationship Id="rId27" Type="http://schemas.openxmlformats.org/officeDocument/2006/relationships/slideLayout" Target="../slideLayouts/slideLayout43.xml"/><Relationship Id="rId30" Type="http://schemas.openxmlformats.org/officeDocument/2006/relationships/slideLayout" Target="../slideLayouts/slideLayout46.xml"/><Relationship Id="rId35" Type="http://schemas.openxmlformats.org/officeDocument/2006/relationships/theme" Target="../theme/theme2.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63.xml"/><Relationship Id="rId18" Type="http://schemas.openxmlformats.org/officeDocument/2006/relationships/slideLayout" Target="../slideLayouts/slideLayout68.xml"/><Relationship Id="rId26" Type="http://schemas.openxmlformats.org/officeDocument/2006/relationships/slideLayout" Target="../slideLayouts/slideLayout76.xml"/><Relationship Id="rId3" Type="http://schemas.openxmlformats.org/officeDocument/2006/relationships/slideLayout" Target="../slideLayouts/slideLayout53.xml"/><Relationship Id="rId21" Type="http://schemas.openxmlformats.org/officeDocument/2006/relationships/slideLayout" Target="../slideLayouts/slideLayout71.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slideLayout" Target="../slideLayouts/slideLayout67.xml"/><Relationship Id="rId25" Type="http://schemas.openxmlformats.org/officeDocument/2006/relationships/slideLayout" Target="../slideLayouts/slideLayout75.xml"/><Relationship Id="rId33" Type="http://schemas.openxmlformats.org/officeDocument/2006/relationships/image" Target="../media/image11.png"/><Relationship Id="rId2" Type="http://schemas.openxmlformats.org/officeDocument/2006/relationships/slideLayout" Target="../slideLayouts/slideLayout52.xml"/><Relationship Id="rId16" Type="http://schemas.openxmlformats.org/officeDocument/2006/relationships/slideLayout" Target="../slideLayouts/slideLayout66.xml"/><Relationship Id="rId20" Type="http://schemas.openxmlformats.org/officeDocument/2006/relationships/slideLayout" Target="../slideLayouts/slideLayout70.xml"/><Relationship Id="rId29" Type="http://schemas.openxmlformats.org/officeDocument/2006/relationships/slideLayout" Target="../slideLayouts/slideLayout79.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24" Type="http://schemas.openxmlformats.org/officeDocument/2006/relationships/slideLayout" Target="../slideLayouts/slideLayout74.xml"/><Relationship Id="rId32" Type="http://schemas.openxmlformats.org/officeDocument/2006/relationships/theme" Target="../theme/theme3.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23" Type="http://schemas.openxmlformats.org/officeDocument/2006/relationships/slideLayout" Target="../slideLayouts/slideLayout73.xml"/><Relationship Id="rId28" Type="http://schemas.openxmlformats.org/officeDocument/2006/relationships/slideLayout" Target="../slideLayouts/slideLayout78.xml"/><Relationship Id="rId10" Type="http://schemas.openxmlformats.org/officeDocument/2006/relationships/slideLayout" Target="../slideLayouts/slideLayout60.xml"/><Relationship Id="rId19" Type="http://schemas.openxmlformats.org/officeDocument/2006/relationships/slideLayout" Target="../slideLayouts/slideLayout69.xml"/><Relationship Id="rId31" Type="http://schemas.openxmlformats.org/officeDocument/2006/relationships/slideLayout" Target="../slideLayouts/slideLayout81.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 Id="rId22" Type="http://schemas.openxmlformats.org/officeDocument/2006/relationships/slideLayout" Target="../slideLayouts/slideLayout72.xml"/><Relationship Id="rId27" Type="http://schemas.openxmlformats.org/officeDocument/2006/relationships/slideLayout" Target="../slideLayouts/slideLayout77.xml"/><Relationship Id="rId30" Type="http://schemas.openxmlformats.org/officeDocument/2006/relationships/slideLayout" Target="../slideLayouts/slideLayout80.xml"/><Relationship Id="rId8" Type="http://schemas.openxmlformats.org/officeDocument/2006/relationships/slideLayout" Target="../slideLayouts/slideLayout58.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slideLayout" Target="../slideLayouts/slideLayout120.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42" Type="http://schemas.openxmlformats.org/officeDocument/2006/relationships/slideLayout" Target="../slideLayouts/slideLayout123.xml"/><Relationship Id="rId7" Type="http://schemas.openxmlformats.org/officeDocument/2006/relationships/slideLayout" Target="../slideLayouts/slideLayout8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41" Type="http://schemas.openxmlformats.org/officeDocument/2006/relationships/slideLayout" Target="../slideLayouts/slideLayout122.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slideLayout" Target="../slideLayouts/slideLayout121.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4" Type="http://schemas.openxmlformats.org/officeDocument/2006/relationships/image" Target="../media/image24.emf"/><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43" Type="http://schemas.openxmlformats.org/officeDocument/2006/relationships/theme" Target="../theme/theme4.xml"/><Relationship Id="rId8" Type="http://schemas.openxmlformats.org/officeDocument/2006/relationships/slideLayout" Target="../slideLayouts/slideLayout89.xml"/><Relationship Id="rId3" Type="http://schemas.openxmlformats.org/officeDocument/2006/relationships/slideLayout" Target="../slideLayouts/slideLayout84.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26" Type="http://schemas.openxmlformats.org/officeDocument/2006/relationships/slideLayout" Target="../slideLayouts/slideLayout149.xml"/><Relationship Id="rId39" Type="http://schemas.openxmlformats.org/officeDocument/2006/relationships/image" Target="../media/image44.png"/><Relationship Id="rId21" Type="http://schemas.openxmlformats.org/officeDocument/2006/relationships/slideLayout" Target="../slideLayouts/slideLayout144.xml"/><Relationship Id="rId34" Type="http://schemas.openxmlformats.org/officeDocument/2006/relationships/slideLayout" Target="../slideLayouts/slideLayout157.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5" Type="http://schemas.openxmlformats.org/officeDocument/2006/relationships/slideLayout" Target="../slideLayouts/slideLayout148.xml"/><Relationship Id="rId33" Type="http://schemas.openxmlformats.org/officeDocument/2006/relationships/slideLayout" Target="../slideLayouts/slideLayout156.xml"/><Relationship Id="rId38" Type="http://schemas.openxmlformats.org/officeDocument/2006/relationships/theme" Target="../theme/theme5.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29" Type="http://schemas.openxmlformats.org/officeDocument/2006/relationships/slideLayout" Target="../slideLayouts/slideLayout152.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24" Type="http://schemas.openxmlformats.org/officeDocument/2006/relationships/slideLayout" Target="../slideLayouts/slideLayout147.xml"/><Relationship Id="rId32" Type="http://schemas.openxmlformats.org/officeDocument/2006/relationships/slideLayout" Target="../slideLayouts/slideLayout155.xml"/><Relationship Id="rId37" Type="http://schemas.openxmlformats.org/officeDocument/2006/relationships/slideLayout" Target="../slideLayouts/slideLayout160.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slideLayout" Target="../slideLayouts/slideLayout146.xml"/><Relationship Id="rId28" Type="http://schemas.openxmlformats.org/officeDocument/2006/relationships/slideLayout" Target="../slideLayouts/slideLayout151.xml"/><Relationship Id="rId36" Type="http://schemas.openxmlformats.org/officeDocument/2006/relationships/slideLayout" Target="../slideLayouts/slideLayout159.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31" Type="http://schemas.openxmlformats.org/officeDocument/2006/relationships/slideLayout" Target="../slideLayouts/slideLayout154.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 Id="rId27" Type="http://schemas.openxmlformats.org/officeDocument/2006/relationships/slideLayout" Target="../slideLayouts/slideLayout150.xml"/><Relationship Id="rId30" Type="http://schemas.openxmlformats.org/officeDocument/2006/relationships/slideLayout" Target="../slideLayouts/slideLayout153.xml"/><Relationship Id="rId35" Type="http://schemas.openxmlformats.org/officeDocument/2006/relationships/slideLayout" Target="../slideLayouts/slideLayout158.xml"/><Relationship Id="rId8" Type="http://schemas.openxmlformats.org/officeDocument/2006/relationships/slideLayout" Target="../slideLayouts/slideLayout131.xml"/><Relationship Id="rId3" Type="http://schemas.openxmlformats.org/officeDocument/2006/relationships/slideLayout" Target="../slideLayouts/slideLayout126.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3.xml"/><Relationship Id="rId18" Type="http://schemas.openxmlformats.org/officeDocument/2006/relationships/slideLayout" Target="../slideLayouts/slideLayout178.xml"/><Relationship Id="rId26" Type="http://schemas.openxmlformats.org/officeDocument/2006/relationships/slideLayout" Target="../slideLayouts/slideLayout186.xml"/><Relationship Id="rId39" Type="http://schemas.openxmlformats.org/officeDocument/2006/relationships/slideLayout" Target="../slideLayouts/slideLayout199.xml"/><Relationship Id="rId21" Type="http://schemas.openxmlformats.org/officeDocument/2006/relationships/slideLayout" Target="../slideLayouts/slideLayout181.xml"/><Relationship Id="rId34" Type="http://schemas.openxmlformats.org/officeDocument/2006/relationships/slideLayout" Target="../slideLayouts/slideLayout194.xml"/><Relationship Id="rId42" Type="http://schemas.openxmlformats.org/officeDocument/2006/relationships/slideLayout" Target="../slideLayouts/slideLayout202.xml"/><Relationship Id="rId47" Type="http://schemas.openxmlformats.org/officeDocument/2006/relationships/theme" Target="../theme/theme6.xml"/><Relationship Id="rId7" Type="http://schemas.openxmlformats.org/officeDocument/2006/relationships/slideLayout" Target="../slideLayouts/slideLayout167.xml"/><Relationship Id="rId2" Type="http://schemas.openxmlformats.org/officeDocument/2006/relationships/slideLayout" Target="../slideLayouts/slideLayout162.xml"/><Relationship Id="rId16" Type="http://schemas.openxmlformats.org/officeDocument/2006/relationships/slideLayout" Target="../slideLayouts/slideLayout176.xml"/><Relationship Id="rId29" Type="http://schemas.openxmlformats.org/officeDocument/2006/relationships/slideLayout" Target="../slideLayouts/slideLayout189.xml"/><Relationship Id="rId1" Type="http://schemas.openxmlformats.org/officeDocument/2006/relationships/slideLayout" Target="../slideLayouts/slideLayout161.xml"/><Relationship Id="rId6" Type="http://schemas.openxmlformats.org/officeDocument/2006/relationships/slideLayout" Target="../slideLayouts/slideLayout166.xml"/><Relationship Id="rId11" Type="http://schemas.openxmlformats.org/officeDocument/2006/relationships/slideLayout" Target="../slideLayouts/slideLayout171.xml"/><Relationship Id="rId24" Type="http://schemas.openxmlformats.org/officeDocument/2006/relationships/slideLayout" Target="../slideLayouts/slideLayout184.xml"/><Relationship Id="rId32" Type="http://schemas.openxmlformats.org/officeDocument/2006/relationships/slideLayout" Target="../slideLayouts/slideLayout192.xml"/><Relationship Id="rId37" Type="http://schemas.openxmlformats.org/officeDocument/2006/relationships/slideLayout" Target="../slideLayouts/slideLayout197.xml"/><Relationship Id="rId40" Type="http://schemas.openxmlformats.org/officeDocument/2006/relationships/slideLayout" Target="../slideLayouts/slideLayout200.xml"/><Relationship Id="rId45" Type="http://schemas.openxmlformats.org/officeDocument/2006/relationships/slideLayout" Target="../slideLayouts/slideLayout205.xml"/><Relationship Id="rId5" Type="http://schemas.openxmlformats.org/officeDocument/2006/relationships/slideLayout" Target="../slideLayouts/slideLayout165.xml"/><Relationship Id="rId15" Type="http://schemas.openxmlformats.org/officeDocument/2006/relationships/slideLayout" Target="../slideLayouts/slideLayout175.xml"/><Relationship Id="rId23" Type="http://schemas.openxmlformats.org/officeDocument/2006/relationships/slideLayout" Target="../slideLayouts/slideLayout183.xml"/><Relationship Id="rId28" Type="http://schemas.openxmlformats.org/officeDocument/2006/relationships/slideLayout" Target="../slideLayouts/slideLayout188.xml"/><Relationship Id="rId36" Type="http://schemas.openxmlformats.org/officeDocument/2006/relationships/slideLayout" Target="../slideLayouts/slideLayout196.xml"/><Relationship Id="rId10" Type="http://schemas.openxmlformats.org/officeDocument/2006/relationships/slideLayout" Target="../slideLayouts/slideLayout170.xml"/><Relationship Id="rId19" Type="http://schemas.openxmlformats.org/officeDocument/2006/relationships/slideLayout" Target="../slideLayouts/slideLayout179.xml"/><Relationship Id="rId31" Type="http://schemas.openxmlformats.org/officeDocument/2006/relationships/slideLayout" Target="../slideLayouts/slideLayout191.xml"/><Relationship Id="rId44" Type="http://schemas.openxmlformats.org/officeDocument/2006/relationships/slideLayout" Target="../slideLayouts/slideLayout204.xml"/><Relationship Id="rId4" Type="http://schemas.openxmlformats.org/officeDocument/2006/relationships/slideLayout" Target="../slideLayouts/slideLayout164.xml"/><Relationship Id="rId9" Type="http://schemas.openxmlformats.org/officeDocument/2006/relationships/slideLayout" Target="../slideLayouts/slideLayout169.xml"/><Relationship Id="rId14" Type="http://schemas.openxmlformats.org/officeDocument/2006/relationships/slideLayout" Target="../slideLayouts/slideLayout174.xml"/><Relationship Id="rId22" Type="http://schemas.openxmlformats.org/officeDocument/2006/relationships/slideLayout" Target="../slideLayouts/slideLayout182.xml"/><Relationship Id="rId27" Type="http://schemas.openxmlformats.org/officeDocument/2006/relationships/slideLayout" Target="../slideLayouts/slideLayout187.xml"/><Relationship Id="rId30" Type="http://schemas.openxmlformats.org/officeDocument/2006/relationships/slideLayout" Target="../slideLayouts/slideLayout190.xml"/><Relationship Id="rId35" Type="http://schemas.openxmlformats.org/officeDocument/2006/relationships/slideLayout" Target="../slideLayouts/slideLayout195.xml"/><Relationship Id="rId43" Type="http://schemas.openxmlformats.org/officeDocument/2006/relationships/slideLayout" Target="../slideLayouts/slideLayout203.xml"/><Relationship Id="rId48" Type="http://schemas.openxmlformats.org/officeDocument/2006/relationships/image" Target="../media/image44.png"/><Relationship Id="rId8" Type="http://schemas.openxmlformats.org/officeDocument/2006/relationships/slideLayout" Target="../slideLayouts/slideLayout168.xml"/><Relationship Id="rId3" Type="http://schemas.openxmlformats.org/officeDocument/2006/relationships/slideLayout" Target="../slideLayouts/slideLayout163.xml"/><Relationship Id="rId12" Type="http://schemas.openxmlformats.org/officeDocument/2006/relationships/slideLayout" Target="../slideLayouts/slideLayout172.xml"/><Relationship Id="rId17" Type="http://schemas.openxmlformats.org/officeDocument/2006/relationships/slideLayout" Target="../slideLayouts/slideLayout177.xml"/><Relationship Id="rId25" Type="http://schemas.openxmlformats.org/officeDocument/2006/relationships/slideLayout" Target="../slideLayouts/slideLayout185.xml"/><Relationship Id="rId33" Type="http://schemas.openxmlformats.org/officeDocument/2006/relationships/slideLayout" Target="../slideLayouts/slideLayout193.xml"/><Relationship Id="rId38" Type="http://schemas.openxmlformats.org/officeDocument/2006/relationships/slideLayout" Target="../slideLayouts/slideLayout198.xml"/><Relationship Id="rId46" Type="http://schemas.openxmlformats.org/officeDocument/2006/relationships/slideLayout" Target="../slideLayouts/slideLayout206.xml"/><Relationship Id="rId20" Type="http://schemas.openxmlformats.org/officeDocument/2006/relationships/slideLayout" Target="../slideLayouts/slideLayout180.xml"/><Relationship Id="rId41" Type="http://schemas.openxmlformats.org/officeDocument/2006/relationships/slideLayout" Target="../slideLayouts/slideLayout201.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slideLayout" Target="../slideLayouts/slideLayout232.xml"/><Relationship Id="rId39" Type="http://schemas.openxmlformats.org/officeDocument/2006/relationships/theme" Target="../theme/theme7.xml"/><Relationship Id="rId21" Type="http://schemas.openxmlformats.org/officeDocument/2006/relationships/slideLayout" Target="../slideLayouts/slideLayout227.xml"/><Relationship Id="rId34" Type="http://schemas.openxmlformats.org/officeDocument/2006/relationships/slideLayout" Target="../slideLayouts/slideLayout240.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slideLayout" Target="../slideLayouts/slideLayout244.xml"/><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29" Type="http://schemas.openxmlformats.org/officeDocument/2006/relationships/slideLayout" Target="../slideLayouts/slideLayout235.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slideLayout" Target="../slideLayouts/slideLayout243.xml"/><Relationship Id="rId40" Type="http://schemas.openxmlformats.org/officeDocument/2006/relationships/image" Target="../media/image44.png"/><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slideLayout" Target="../slideLayouts/slideLayout242.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31" Type="http://schemas.openxmlformats.org/officeDocument/2006/relationships/slideLayout" Target="../slideLayouts/slideLayout237.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slideLayout" Target="../slideLayouts/slideLayout241.xml"/><Relationship Id="rId8" Type="http://schemas.openxmlformats.org/officeDocument/2006/relationships/slideLayout" Target="../slideLayouts/slideLayout214.xml"/><Relationship Id="rId3" Type="http://schemas.openxmlformats.org/officeDocument/2006/relationships/slideLayout" Target="../slideLayouts/slideLayout20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252.xml"/><Relationship Id="rId13" Type="http://schemas.openxmlformats.org/officeDocument/2006/relationships/slideLayout" Target="../slideLayouts/slideLayout257.xml"/><Relationship Id="rId3" Type="http://schemas.openxmlformats.org/officeDocument/2006/relationships/slideLayout" Target="../slideLayouts/slideLayout247.xml"/><Relationship Id="rId7" Type="http://schemas.openxmlformats.org/officeDocument/2006/relationships/slideLayout" Target="../slideLayouts/slideLayout251.xml"/><Relationship Id="rId12" Type="http://schemas.openxmlformats.org/officeDocument/2006/relationships/slideLayout" Target="../slideLayouts/slideLayout256.xml"/><Relationship Id="rId2" Type="http://schemas.openxmlformats.org/officeDocument/2006/relationships/slideLayout" Target="../slideLayouts/slideLayout246.xml"/><Relationship Id="rId1" Type="http://schemas.openxmlformats.org/officeDocument/2006/relationships/slideLayout" Target="../slideLayouts/slideLayout245.xml"/><Relationship Id="rId6" Type="http://schemas.openxmlformats.org/officeDocument/2006/relationships/slideLayout" Target="../slideLayouts/slideLayout250.xml"/><Relationship Id="rId11" Type="http://schemas.openxmlformats.org/officeDocument/2006/relationships/slideLayout" Target="../slideLayouts/slideLayout255.xml"/><Relationship Id="rId5" Type="http://schemas.openxmlformats.org/officeDocument/2006/relationships/slideLayout" Target="../slideLayouts/slideLayout249.xml"/><Relationship Id="rId10" Type="http://schemas.openxmlformats.org/officeDocument/2006/relationships/slideLayout" Target="../slideLayouts/slideLayout254.xml"/><Relationship Id="rId4" Type="http://schemas.openxmlformats.org/officeDocument/2006/relationships/slideLayout" Target="../slideLayouts/slideLayout248.xml"/><Relationship Id="rId9" Type="http://schemas.openxmlformats.org/officeDocument/2006/relationships/slideLayout" Target="../slideLayouts/slideLayout253.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26" Type="http://schemas.openxmlformats.org/officeDocument/2006/relationships/slideLayout" Target="../slideLayouts/slideLayout283.xml"/><Relationship Id="rId21" Type="http://schemas.openxmlformats.org/officeDocument/2006/relationships/slideLayout" Target="../slideLayouts/slideLayout278.xml"/><Relationship Id="rId42" Type="http://schemas.openxmlformats.org/officeDocument/2006/relationships/slideLayout" Target="../slideLayouts/slideLayout299.xml"/><Relationship Id="rId47" Type="http://schemas.openxmlformats.org/officeDocument/2006/relationships/slideLayout" Target="../slideLayouts/slideLayout304.xml"/><Relationship Id="rId63" Type="http://schemas.openxmlformats.org/officeDocument/2006/relationships/slideLayout" Target="../slideLayouts/slideLayout320.xml"/><Relationship Id="rId68" Type="http://schemas.openxmlformats.org/officeDocument/2006/relationships/slideLayout" Target="../slideLayouts/slideLayout325.xml"/><Relationship Id="rId16" Type="http://schemas.openxmlformats.org/officeDocument/2006/relationships/slideLayout" Target="../slideLayouts/slideLayout273.xml"/><Relationship Id="rId11" Type="http://schemas.openxmlformats.org/officeDocument/2006/relationships/slideLayout" Target="../slideLayouts/slideLayout268.xml"/><Relationship Id="rId32" Type="http://schemas.openxmlformats.org/officeDocument/2006/relationships/slideLayout" Target="../slideLayouts/slideLayout289.xml"/><Relationship Id="rId37" Type="http://schemas.openxmlformats.org/officeDocument/2006/relationships/slideLayout" Target="../slideLayouts/slideLayout294.xml"/><Relationship Id="rId53" Type="http://schemas.openxmlformats.org/officeDocument/2006/relationships/slideLayout" Target="../slideLayouts/slideLayout310.xml"/><Relationship Id="rId58" Type="http://schemas.openxmlformats.org/officeDocument/2006/relationships/slideLayout" Target="../slideLayouts/slideLayout315.xml"/><Relationship Id="rId74" Type="http://schemas.openxmlformats.org/officeDocument/2006/relationships/slideLayout" Target="../slideLayouts/slideLayout331.xml"/><Relationship Id="rId79" Type="http://schemas.openxmlformats.org/officeDocument/2006/relationships/slideLayout" Target="../slideLayouts/slideLayout336.xml"/><Relationship Id="rId5" Type="http://schemas.openxmlformats.org/officeDocument/2006/relationships/slideLayout" Target="../slideLayouts/slideLayout262.xml"/><Relationship Id="rId61" Type="http://schemas.openxmlformats.org/officeDocument/2006/relationships/slideLayout" Target="../slideLayouts/slideLayout318.xml"/><Relationship Id="rId82" Type="http://schemas.openxmlformats.org/officeDocument/2006/relationships/theme" Target="../theme/theme9.xml"/><Relationship Id="rId19" Type="http://schemas.openxmlformats.org/officeDocument/2006/relationships/slideLayout" Target="../slideLayouts/slideLayout276.xml"/><Relationship Id="rId14" Type="http://schemas.openxmlformats.org/officeDocument/2006/relationships/slideLayout" Target="../slideLayouts/slideLayout271.xml"/><Relationship Id="rId22" Type="http://schemas.openxmlformats.org/officeDocument/2006/relationships/slideLayout" Target="../slideLayouts/slideLayout279.xml"/><Relationship Id="rId27" Type="http://schemas.openxmlformats.org/officeDocument/2006/relationships/slideLayout" Target="../slideLayouts/slideLayout284.xml"/><Relationship Id="rId30" Type="http://schemas.openxmlformats.org/officeDocument/2006/relationships/slideLayout" Target="../slideLayouts/slideLayout287.xml"/><Relationship Id="rId35" Type="http://schemas.openxmlformats.org/officeDocument/2006/relationships/slideLayout" Target="../slideLayouts/slideLayout292.xml"/><Relationship Id="rId43" Type="http://schemas.openxmlformats.org/officeDocument/2006/relationships/slideLayout" Target="../slideLayouts/slideLayout300.xml"/><Relationship Id="rId48" Type="http://schemas.openxmlformats.org/officeDocument/2006/relationships/slideLayout" Target="../slideLayouts/slideLayout305.xml"/><Relationship Id="rId56" Type="http://schemas.openxmlformats.org/officeDocument/2006/relationships/slideLayout" Target="../slideLayouts/slideLayout313.xml"/><Relationship Id="rId64" Type="http://schemas.openxmlformats.org/officeDocument/2006/relationships/slideLayout" Target="../slideLayouts/slideLayout321.xml"/><Relationship Id="rId69" Type="http://schemas.openxmlformats.org/officeDocument/2006/relationships/slideLayout" Target="../slideLayouts/slideLayout326.xml"/><Relationship Id="rId77" Type="http://schemas.openxmlformats.org/officeDocument/2006/relationships/slideLayout" Target="../slideLayouts/slideLayout334.xml"/><Relationship Id="rId8" Type="http://schemas.openxmlformats.org/officeDocument/2006/relationships/slideLayout" Target="../slideLayouts/slideLayout265.xml"/><Relationship Id="rId51" Type="http://schemas.openxmlformats.org/officeDocument/2006/relationships/slideLayout" Target="../slideLayouts/slideLayout308.xml"/><Relationship Id="rId72" Type="http://schemas.openxmlformats.org/officeDocument/2006/relationships/slideLayout" Target="../slideLayouts/slideLayout329.xml"/><Relationship Id="rId80" Type="http://schemas.openxmlformats.org/officeDocument/2006/relationships/slideLayout" Target="../slideLayouts/slideLayout337.xml"/><Relationship Id="rId3" Type="http://schemas.openxmlformats.org/officeDocument/2006/relationships/slideLayout" Target="../slideLayouts/slideLayout260.xml"/><Relationship Id="rId12" Type="http://schemas.openxmlformats.org/officeDocument/2006/relationships/slideLayout" Target="../slideLayouts/slideLayout269.xml"/><Relationship Id="rId17" Type="http://schemas.openxmlformats.org/officeDocument/2006/relationships/slideLayout" Target="../slideLayouts/slideLayout274.xml"/><Relationship Id="rId25" Type="http://schemas.openxmlformats.org/officeDocument/2006/relationships/slideLayout" Target="../slideLayouts/slideLayout282.xml"/><Relationship Id="rId33" Type="http://schemas.openxmlformats.org/officeDocument/2006/relationships/slideLayout" Target="../slideLayouts/slideLayout290.xml"/><Relationship Id="rId38" Type="http://schemas.openxmlformats.org/officeDocument/2006/relationships/slideLayout" Target="../slideLayouts/slideLayout295.xml"/><Relationship Id="rId46" Type="http://schemas.openxmlformats.org/officeDocument/2006/relationships/slideLayout" Target="../slideLayouts/slideLayout303.xml"/><Relationship Id="rId59" Type="http://schemas.openxmlformats.org/officeDocument/2006/relationships/slideLayout" Target="../slideLayouts/slideLayout316.xml"/><Relationship Id="rId67" Type="http://schemas.openxmlformats.org/officeDocument/2006/relationships/slideLayout" Target="../slideLayouts/slideLayout324.xml"/><Relationship Id="rId20" Type="http://schemas.openxmlformats.org/officeDocument/2006/relationships/slideLayout" Target="../slideLayouts/slideLayout277.xml"/><Relationship Id="rId41" Type="http://schemas.openxmlformats.org/officeDocument/2006/relationships/slideLayout" Target="../slideLayouts/slideLayout298.xml"/><Relationship Id="rId54" Type="http://schemas.openxmlformats.org/officeDocument/2006/relationships/slideLayout" Target="../slideLayouts/slideLayout311.xml"/><Relationship Id="rId62" Type="http://schemas.openxmlformats.org/officeDocument/2006/relationships/slideLayout" Target="../slideLayouts/slideLayout319.xml"/><Relationship Id="rId70" Type="http://schemas.openxmlformats.org/officeDocument/2006/relationships/slideLayout" Target="../slideLayouts/slideLayout327.xml"/><Relationship Id="rId75" Type="http://schemas.openxmlformats.org/officeDocument/2006/relationships/slideLayout" Target="../slideLayouts/slideLayout332.xml"/><Relationship Id="rId83" Type="http://schemas.openxmlformats.org/officeDocument/2006/relationships/image" Target="../media/image44.png"/><Relationship Id="rId1" Type="http://schemas.openxmlformats.org/officeDocument/2006/relationships/slideLayout" Target="../slideLayouts/slideLayout258.xml"/><Relationship Id="rId6" Type="http://schemas.openxmlformats.org/officeDocument/2006/relationships/slideLayout" Target="../slideLayouts/slideLayout263.xml"/><Relationship Id="rId15" Type="http://schemas.openxmlformats.org/officeDocument/2006/relationships/slideLayout" Target="../slideLayouts/slideLayout272.xml"/><Relationship Id="rId23" Type="http://schemas.openxmlformats.org/officeDocument/2006/relationships/slideLayout" Target="../slideLayouts/slideLayout280.xml"/><Relationship Id="rId28" Type="http://schemas.openxmlformats.org/officeDocument/2006/relationships/slideLayout" Target="../slideLayouts/slideLayout285.xml"/><Relationship Id="rId36" Type="http://schemas.openxmlformats.org/officeDocument/2006/relationships/slideLayout" Target="../slideLayouts/slideLayout293.xml"/><Relationship Id="rId49" Type="http://schemas.openxmlformats.org/officeDocument/2006/relationships/slideLayout" Target="../slideLayouts/slideLayout306.xml"/><Relationship Id="rId57" Type="http://schemas.openxmlformats.org/officeDocument/2006/relationships/slideLayout" Target="../slideLayouts/slideLayout314.xml"/><Relationship Id="rId10" Type="http://schemas.openxmlformats.org/officeDocument/2006/relationships/slideLayout" Target="../slideLayouts/slideLayout267.xml"/><Relationship Id="rId31" Type="http://schemas.openxmlformats.org/officeDocument/2006/relationships/slideLayout" Target="../slideLayouts/slideLayout288.xml"/><Relationship Id="rId44" Type="http://schemas.openxmlformats.org/officeDocument/2006/relationships/slideLayout" Target="../slideLayouts/slideLayout301.xml"/><Relationship Id="rId52" Type="http://schemas.openxmlformats.org/officeDocument/2006/relationships/slideLayout" Target="../slideLayouts/slideLayout309.xml"/><Relationship Id="rId60" Type="http://schemas.openxmlformats.org/officeDocument/2006/relationships/slideLayout" Target="../slideLayouts/slideLayout317.xml"/><Relationship Id="rId65" Type="http://schemas.openxmlformats.org/officeDocument/2006/relationships/slideLayout" Target="../slideLayouts/slideLayout322.xml"/><Relationship Id="rId73" Type="http://schemas.openxmlformats.org/officeDocument/2006/relationships/slideLayout" Target="../slideLayouts/slideLayout330.xml"/><Relationship Id="rId78" Type="http://schemas.openxmlformats.org/officeDocument/2006/relationships/slideLayout" Target="../slideLayouts/slideLayout335.xml"/><Relationship Id="rId81" Type="http://schemas.openxmlformats.org/officeDocument/2006/relationships/slideLayout" Target="../slideLayouts/slideLayout338.xml"/><Relationship Id="rId4" Type="http://schemas.openxmlformats.org/officeDocument/2006/relationships/slideLayout" Target="../slideLayouts/slideLayout261.xml"/><Relationship Id="rId9" Type="http://schemas.openxmlformats.org/officeDocument/2006/relationships/slideLayout" Target="../slideLayouts/slideLayout266.xml"/><Relationship Id="rId13" Type="http://schemas.openxmlformats.org/officeDocument/2006/relationships/slideLayout" Target="../slideLayouts/slideLayout270.xml"/><Relationship Id="rId18" Type="http://schemas.openxmlformats.org/officeDocument/2006/relationships/slideLayout" Target="../slideLayouts/slideLayout275.xml"/><Relationship Id="rId39" Type="http://schemas.openxmlformats.org/officeDocument/2006/relationships/slideLayout" Target="../slideLayouts/slideLayout296.xml"/><Relationship Id="rId34" Type="http://schemas.openxmlformats.org/officeDocument/2006/relationships/slideLayout" Target="../slideLayouts/slideLayout291.xml"/><Relationship Id="rId50" Type="http://schemas.openxmlformats.org/officeDocument/2006/relationships/slideLayout" Target="../slideLayouts/slideLayout307.xml"/><Relationship Id="rId55" Type="http://schemas.openxmlformats.org/officeDocument/2006/relationships/slideLayout" Target="../slideLayouts/slideLayout312.xml"/><Relationship Id="rId76" Type="http://schemas.openxmlformats.org/officeDocument/2006/relationships/slideLayout" Target="../slideLayouts/slideLayout333.xml"/><Relationship Id="rId7" Type="http://schemas.openxmlformats.org/officeDocument/2006/relationships/slideLayout" Target="../slideLayouts/slideLayout264.xml"/><Relationship Id="rId71" Type="http://schemas.openxmlformats.org/officeDocument/2006/relationships/slideLayout" Target="../slideLayouts/slideLayout328.xml"/><Relationship Id="rId2" Type="http://schemas.openxmlformats.org/officeDocument/2006/relationships/slideLayout" Target="../slideLayouts/slideLayout259.xml"/><Relationship Id="rId29" Type="http://schemas.openxmlformats.org/officeDocument/2006/relationships/slideLayout" Target="../slideLayouts/slideLayout286.xml"/><Relationship Id="rId24" Type="http://schemas.openxmlformats.org/officeDocument/2006/relationships/slideLayout" Target="../slideLayouts/slideLayout281.xml"/><Relationship Id="rId40" Type="http://schemas.openxmlformats.org/officeDocument/2006/relationships/slideLayout" Target="../slideLayouts/slideLayout297.xml"/><Relationship Id="rId45" Type="http://schemas.openxmlformats.org/officeDocument/2006/relationships/slideLayout" Target="../slideLayouts/slideLayout302.xml"/><Relationship Id="rId66" Type="http://schemas.openxmlformats.org/officeDocument/2006/relationships/slideLayout" Target="../slideLayouts/slideLayout3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CB0D195-CE2B-4E2D-898B-C6D967D78CD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B3D9430-033D-40C0-8901-7F06393C52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D825F6-8F57-4CA2-B719-F7423098A28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4CBF9-5E0E-4F76-8732-37DD9BE4367F}" type="datetimeFigureOut">
              <a:rPr lang="en-US" smtClean="0"/>
              <a:t>11/9/2023</a:t>
            </a:fld>
            <a:endParaRPr lang="en-US"/>
          </a:p>
        </p:txBody>
      </p:sp>
      <p:sp>
        <p:nvSpPr>
          <p:cNvPr id="5" name="Footer Placeholder 4">
            <a:extLst>
              <a:ext uri="{FF2B5EF4-FFF2-40B4-BE49-F238E27FC236}">
                <a16:creationId xmlns:a16="http://schemas.microsoft.com/office/drawing/2014/main" id="{1F9C7069-40AF-4D7A-A45D-7B2DD28AF8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20A1A95-84F7-4229-8670-99F317799E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F7F862-28B3-4031-A42E-711A2BDC50A3}" type="slidenum">
              <a:rPr lang="en-US" smtClean="0"/>
              <a:t>‹#›</a:t>
            </a:fld>
            <a:endParaRPr lang="en-US"/>
          </a:p>
        </p:txBody>
      </p:sp>
    </p:spTree>
    <p:extLst>
      <p:ext uri="{BB962C8B-B14F-4D97-AF65-F5344CB8AC3E}">
        <p14:creationId xmlns:p14="http://schemas.microsoft.com/office/powerpoint/2010/main" val="2151432064"/>
      </p:ext>
    </p:extLst>
  </p:cSld>
  <p:clrMap bg1="lt1" tx1="dk1" bg2="lt2" tx2="dk2" accent1="accent1" accent2="accent2" accent3="accent3" accent4="accent4" accent5="accent5" accent6="accent6" hlink="hlink" folHlink="folHlink"/>
  <p:sldLayoutIdLst>
    <p:sldLayoutId id="2147484827" r:id="rId1"/>
    <p:sldLayoutId id="2147484828" r:id="rId2"/>
    <p:sldLayoutId id="2147484829" r:id="rId3"/>
    <p:sldLayoutId id="2147484830" r:id="rId4"/>
    <p:sldLayoutId id="2147484831" r:id="rId5"/>
    <p:sldLayoutId id="2147484832" r:id="rId6"/>
    <p:sldLayoutId id="2147484833" r:id="rId7"/>
    <p:sldLayoutId id="2147484834" r:id="rId8"/>
    <p:sldLayoutId id="2147484835" r:id="rId9"/>
    <p:sldLayoutId id="2147484836" r:id="rId10"/>
    <p:sldLayoutId id="2147484837" r:id="rId11"/>
    <p:sldLayoutId id="2147483660" r:id="rId12"/>
    <p:sldLayoutId id="2147483661" r:id="rId13"/>
    <p:sldLayoutId id="2147483662" r:id="rId14"/>
    <p:sldLayoutId id="2147484789" r:id="rId15"/>
    <p:sldLayoutId id="2147484915"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 name="Picture 4">
            <a:extLst>
              <a:ext uri="{FF2B5EF4-FFF2-40B4-BE49-F238E27FC236}">
                <a16:creationId xmlns:a16="http://schemas.microsoft.com/office/drawing/2014/main" id="{39A62605-89E3-4B37-8DA9-F1F80F7BBEA5}"/>
              </a:ext>
            </a:extLst>
          </p:cNvPr>
          <p:cNvPicPr>
            <a:picLocks noChangeAspect="1"/>
          </p:cNvPicPr>
          <p:nvPr userDrawn="1"/>
        </p:nvPicPr>
        <p:blipFill>
          <a:blip r:embed="rId44"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356675338"/>
      </p:ext>
    </p:extLst>
  </p:cSld>
  <p:clrMap bg1="dk1" tx1="lt1" bg2="dk2" tx2="lt2" accent1="accent1" accent2="accent2" accent3="accent3" accent4="accent4" accent5="accent5" accent6="accent6" hlink="hlink" folHlink="folHlink"/>
  <p:sldLayoutIdLst>
    <p:sldLayoutId id="2147485139" r:id="rId1"/>
    <p:sldLayoutId id="2147485140" r:id="rId2"/>
    <p:sldLayoutId id="2147485141" r:id="rId3"/>
    <p:sldLayoutId id="2147485142" r:id="rId4"/>
    <p:sldLayoutId id="2147485143" r:id="rId5"/>
    <p:sldLayoutId id="2147485144" r:id="rId6"/>
    <p:sldLayoutId id="2147485145" r:id="rId7"/>
    <p:sldLayoutId id="2147485146" r:id="rId8"/>
    <p:sldLayoutId id="2147485147" r:id="rId9"/>
    <p:sldLayoutId id="2147485148" r:id="rId10"/>
    <p:sldLayoutId id="2147485149" r:id="rId11"/>
    <p:sldLayoutId id="2147485150" r:id="rId12"/>
    <p:sldLayoutId id="2147485151" r:id="rId13"/>
    <p:sldLayoutId id="2147485152" r:id="rId14"/>
    <p:sldLayoutId id="2147485153" r:id="rId15"/>
    <p:sldLayoutId id="2147485154" r:id="rId16"/>
    <p:sldLayoutId id="2147485155" r:id="rId17"/>
    <p:sldLayoutId id="2147485156" r:id="rId18"/>
    <p:sldLayoutId id="2147485157" r:id="rId19"/>
    <p:sldLayoutId id="2147485158" r:id="rId20"/>
    <p:sldLayoutId id="2147485159" r:id="rId21"/>
    <p:sldLayoutId id="2147485160" r:id="rId22"/>
    <p:sldLayoutId id="2147485161" r:id="rId23"/>
    <p:sldLayoutId id="2147485162" r:id="rId24"/>
    <p:sldLayoutId id="2147485163" r:id="rId25"/>
    <p:sldLayoutId id="2147485164" r:id="rId26"/>
    <p:sldLayoutId id="2147485165" r:id="rId27"/>
    <p:sldLayoutId id="2147485166" r:id="rId28"/>
    <p:sldLayoutId id="2147485167" r:id="rId29"/>
    <p:sldLayoutId id="2147485168" r:id="rId30"/>
    <p:sldLayoutId id="2147485169" r:id="rId31"/>
    <p:sldLayoutId id="2147485170" r:id="rId32"/>
    <p:sldLayoutId id="2147485171" r:id="rId33"/>
    <p:sldLayoutId id="2147485172" r:id="rId34"/>
    <p:sldLayoutId id="2147485173" r:id="rId35"/>
    <p:sldLayoutId id="2147485174" r:id="rId36"/>
    <p:sldLayoutId id="2147485175" r:id="rId37"/>
    <p:sldLayoutId id="2147485176" r:id="rId38"/>
    <p:sldLayoutId id="2147485177" r:id="rId39"/>
    <p:sldLayoutId id="2147485178" r:id="rId40"/>
    <p:sldLayoutId id="2147485179" r:id="rId41"/>
    <p:sldLayoutId id="2147485180" r:id="rId4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84751" r:id="rId11"/>
    <p:sldLayoutId id="2147484752"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825" r:id="rId33"/>
    <p:sldLayoutId id="2147484916" r:id="rId34"/>
  </p:sldLayoutIdLst>
  <p:transition>
    <p:fade/>
  </p:transition>
  <p:hf sldNum="0" hd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5" y="55638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5" y="1817560"/>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38"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Azure </a:t>
            </a:r>
          </a:p>
        </p:txBody>
      </p:sp>
      <p:pic>
        <p:nvPicPr>
          <p:cNvPr id="7" name="Picture 6"/>
          <p:cNvPicPr>
            <a:picLocks noChangeAspect="1"/>
          </p:cNvPicPr>
          <p:nvPr userDrawn="1"/>
        </p:nvPicPr>
        <p:blipFill>
          <a:blip r:embed="rId33">
            <a:extLst>
              <a:ext uri="{28A0092B-C50C-407E-A947-70E740481C1C}">
                <a14:useLocalDpi xmlns:a14="http://schemas.microsoft.com/office/drawing/2010/main" val="0"/>
              </a:ext>
            </a:extLst>
          </a:blip>
          <a:stretch>
            <a:fillRect/>
          </a:stretch>
        </p:blipFill>
        <p:spPr>
          <a:xfrm rot="5400000">
            <a:off x="9429226" y="2842060"/>
            <a:ext cx="6849372" cy="1164777"/>
          </a:xfrm>
          <a:prstGeom prst="rect">
            <a:avLst/>
          </a:prstGeom>
        </p:spPr>
      </p:pic>
    </p:spTree>
    <p:extLst>
      <p:ext uri="{BB962C8B-B14F-4D97-AF65-F5344CB8AC3E}">
        <p14:creationId xmlns:p14="http://schemas.microsoft.com/office/powerpoint/2010/main" val="2990758811"/>
      </p:ext>
    </p:extLst>
  </p:cSld>
  <p:clrMap bg1="lt1" tx1="dk1" bg2="lt2" tx2="dk2" accent1="accent1" accent2="accent2" accent3="accent3" accent4="accent4" accent5="accent5" accent6="accent6" hlink="hlink" folHlink="folHlink"/>
  <p:sldLayoutIdLst>
    <p:sldLayoutId id="2147484840" r:id="rId1"/>
    <p:sldLayoutId id="2147484841" r:id="rId2"/>
    <p:sldLayoutId id="2147484842" r:id="rId3"/>
    <p:sldLayoutId id="2147484843" r:id="rId4"/>
    <p:sldLayoutId id="2147484844" r:id="rId5"/>
    <p:sldLayoutId id="2147484845" r:id="rId6"/>
    <p:sldLayoutId id="2147484846" r:id="rId7"/>
    <p:sldLayoutId id="2147484847" r:id="rId8"/>
    <p:sldLayoutId id="2147484848" r:id="rId9"/>
    <p:sldLayoutId id="2147484849" r:id="rId10"/>
    <p:sldLayoutId id="2147484850" r:id="rId11"/>
    <p:sldLayoutId id="2147484851" r:id="rId12"/>
    <p:sldLayoutId id="2147484852" r:id="rId13"/>
    <p:sldLayoutId id="2147484853" r:id="rId14"/>
    <p:sldLayoutId id="2147484854" r:id="rId15"/>
    <p:sldLayoutId id="2147484855" r:id="rId16"/>
    <p:sldLayoutId id="2147484856" r:id="rId17"/>
    <p:sldLayoutId id="2147484857" r:id="rId18"/>
    <p:sldLayoutId id="2147484858" r:id="rId19"/>
    <p:sldLayoutId id="2147484859" r:id="rId20"/>
    <p:sldLayoutId id="2147484860" r:id="rId21"/>
    <p:sldLayoutId id="2147484861" r:id="rId22"/>
    <p:sldLayoutId id="2147484862" r:id="rId23"/>
    <p:sldLayoutId id="2147484863" r:id="rId24"/>
    <p:sldLayoutId id="2147484864" r:id="rId25"/>
    <p:sldLayoutId id="2147484865" r:id="rId26"/>
    <p:sldLayoutId id="2147484866" r:id="rId27"/>
    <p:sldLayoutId id="2147484867" r:id="rId28"/>
    <p:sldLayoutId id="2147484868" r:id="rId29"/>
    <p:sldLayoutId id="2147484869" r:id="rId30"/>
    <p:sldLayoutId id="2147484870" r:id="rId31"/>
  </p:sldLayoutIdLst>
  <p:transition>
    <p:fade/>
  </p:transition>
  <p:hf sldNum="0" hdr="0" dt="0"/>
  <p:txStyles>
    <p:titleStyle>
      <a:lvl1pPr algn="l" defTabSz="914378"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itchFamily="34" charset="0"/>
        </a:defRPr>
      </a:lvl1pPr>
    </p:titleStyle>
    <p:bodyStyle>
      <a:lvl1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chemeClr val="tx1"/>
          </a:solidFill>
          <a:latin typeface="+mj-lt"/>
          <a:ea typeface="+mn-ea"/>
          <a:cs typeface="+mn-cs"/>
        </a:defRPr>
      </a:lvl1pPr>
      <a:lvl2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solidFill>
            <a:schemeClr val="tx1"/>
          </a:solidFill>
          <a:latin typeface="+mn-lt"/>
          <a:ea typeface="+mn-ea"/>
          <a:cs typeface="+mn-cs"/>
        </a:defRPr>
      </a:lvl2pPr>
      <a:lvl3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2"/>
          </a:solidFill>
          <a:latin typeface="+mj-lt"/>
          <a:ea typeface="+mn-ea"/>
          <a:cs typeface="+mn-cs"/>
        </a:defRPr>
      </a:lvl3pPr>
      <a:lvl4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solidFill>
            <a:schemeClr val="tx1"/>
          </a:solidFill>
          <a:latin typeface="+mn-lt"/>
          <a:ea typeface="+mn-ea"/>
          <a:cs typeface="+mn-cs"/>
        </a:defRPr>
      </a:lvl4pPr>
      <a:lvl5pPr marL="0" marR="0" indent="0" algn="l" defTabSz="914378"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solidFill>
            <a:schemeClr val="tx1"/>
          </a:solidFill>
          <a:latin typeface="+mn-lt"/>
          <a:ea typeface="+mn-ea"/>
          <a:cs typeface="+mn-cs"/>
        </a:defRPr>
      </a:lvl5pPr>
      <a:lvl6pPr marL="2285944" indent="0" algn="l" defTabSz="914378"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78" rtl="0" eaLnBrk="1" latinLnBrk="0" hangingPunct="1">
        <a:lnSpc>
          <a:spcPct val="100000"/>
        </a:lnSpc>
        <a:spcBef>
          <a:spcPts val="0"/>
        </a:spcBef>
        <a:spcAft>
          <a:spcPts val="0"/>
        </a:spcAft>
        <a:buFont typeface="Arial" pitchFamily="34" charset="0"/>
        <a:buNone/>
        <a:defRPr sz="1176" kern="1200">
          <a:solidFill>
            <a:schemeClr val="tx1"/>
          </a:solidFill>
          <a:latin typeface="+mn-lt"/>
          <a:ea typeface="+mn-ea"/>
          <a:cs typeface="+mn-cs"/>
        </a:defRPr>
      </a:lvl7pPr>
      <a:lvl8pPr marL="342891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108" indent="-228595" algn="l" defTabSz="914378"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78" rtl="0" eaLnBrk="1" latinLnBrk="0" hangingPunct="1">
        <a:defRPr sz="1765" kern="1200">
          <a:solidFill>
            <a:schemeClr val="tx1"/>
          </a:solidFill>
          <a:latin typeface="+mn-lt"/>
          <a:ea typeface="+mn-ea"/>
          <a:cs typeface="+mn-cs"/>
        </a:defRPr>
      </a:lvl1pPr>
      <a:lvl2pPr marL="457189" algn="l" defTabSz="914378" rtl="0" eaLnBrk="1" latinLnBrk="0" hangingPunct="1">
        <a:defRPr sz="1765" kern="1200">
          <a:solidFill>
            <a:schemeClr val="tx1"/>
          </a:solidFill>
          <a:latin typeface="+mn-lt"/>
          <a:ea typeface="+mn-ea"/>
          <a:cs typeface="+mn-cs"/>
        </a:defRPr>
      </a:lvl2pPr>
      <a:lvl3pPr marL="914378" algn="l" defTabSz="914378" rtl="0" eaLnBrk="1" latinLnBrk="0" hangingPunct="1">
        <a:defRPr sz="1765" kern="1200">
          <a:solidFill>
            <a:schemeClr val="tx1"/>
          </a:solidFill>
          <a:latin typeface="+mn-lt"/>
          <a:ea typeface="+mn-ea"/>
          <a:cs typeface="+mn-cs"/>
        </a:defRPr>
      </a:lvl3pPr>
      <a:lvl4pPr marL="1371567" algn="l" defTabSz="914378" rtl="0" eaLnBrk="1" latinLnBrk="0" hangingPunct="1">
        <a:defRPr sz="1765" kern="1200">
          <a:solidFill>
            <a:schemeClr val="tx1"/>
          </a:solidFill>
          <a:latin typeface="+mn-lt"/>
          <a:ea typeface="+mn-ea"/>
          <a:cs typeface="+mn-cs"/>
        </a:defRPr>
      </a:lvl4pPr>
      <a:lvl5pPr marL="1828756" algn="l" defTabSz="914378" rtl="0" eaLnBrk="1" latinLnBrk="0" hangingPunct="1">
        <a:defRPr sz="1765" kern="1200">
          <a:solidFill>
            <a:schemeClr val="tx1"/>
          </a:solidFill>
          <a:latin typeface="+mn-lt"/>
          <a:ea typeface="+mn-ea"/>
          <a:cs typeface="+mn-cs"/>
        </a:defRPr>
      </a:lvl5pPr>
      <a:lvl6pPr marL="2285946" algn="l" defTabSz="914378" rtl="0" eaLnBrk="1" latinLnBrk="0" hangingPunct="1">
        <a:defRPr sz="1765" kern="1200">
          <a:solidFill>
            <a:schemeClr val="tx1"/>
          </a:solidFill>
          <a:latin typeface="+mn-lt"/>
          <a:ea typeface="+mn-ea"/>
          <a:cs typeface="+mn-cs"/>
        </a:defRPr>
      </a:lvl6pPr>
      <a:lvl7pPr marL="2743134" algn="l" defTabSz="914378" rtl="0" eaLnBrk="1" latinLnBrk="0" hangingPunct="1">
        <a:defRPr sz="1765" kern="1200">
          <a:solidFill>
            <a:schemeClr val="tx1"/>
          </a:solidFill>
          <a:latin typeface="+mn-lt"/>
          <a:ea typeface="+mn-ea"/>
          <a:cs typeface="+mn-cs"/>
        </a:defRPr>
      </a:lvl7pPr>
      <a:lvl8pPr marL="3200323" algn="l" defTabSz="914378" rtl="0" eaLnBrk="1" latinLnBrk="0" hangingPunct="1">
        <a:defRPr sz="1765" kern="1200">
          <a:solidFill>
            <a:schemeClr val="tx1"/>
          </a:solidFill>
          <a:latin typeface="+mn-lt"/>
          <a:ea typeface="+mn-ea"/>
          <a:cs typeface="+mn-cs"/>
        </a:defRPr>
      </a:lvl8pPr>
      <a:lvl9pPr marL="3657513" algn="l" defTabSz="914378"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460563"/>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4"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303933246"/>
      </p:ext>
    </p:extLst>
  </p:cSld>
  <p:clrMap bg1="lt1" tx1="dk1" bg2="lt2" tx2="dk2" accent1="accent1" accent2="accent2" accent3="accent3" accent4="accent4" accent5="accent5" accent6="accent6" hlink="hlink" folHlink="folHlink"/>
  <p:sldLayoutIdLst>
    <p:sldLayoutId id="2147484873" r:id="rId1"/>
    <p:sldLayoutId id="2147484874" r:id="rId2"/>
    <p:sldLayoutId id="2147484875" r:id="rId3"/>
    <p:sldLayoutId id="2147484876" r:id="rId4"/>
    <p:sldLayoutId id="2147484877" r:id="rId5"/>
    <p:sldLayoutId id="2147484878" r:id="rId6"/>
    <p:sldLayoutId id="2147484879" r:id="rId7"/>
    <p:sldLayoutId id="2147484880" r:id="rId8"/>
    <p:sldLayoutId id="2147484881" r:id="rId9"/>
    <p:sldLayoutId id="2147484882" r:id="rId10"/>
    <p:sldLayoutId id="2147484883" r:id="rId11"/>
    <p:sldLayoutId id="2147484884" r:id="rId12"/>
    <p:sldLayoutId id="2147484885" r:id="rId13"/>
    <p:sldLayoutId id="2147484886" r:id="rId14"/>
    <p:sldLayoutId id="2147484887" r:id="rId15"/>
    <p:sldLayoutId id="2147484888" r:id="rId16"/>
    <p:sldLayoutId id="2147484889" r:id="rId17"/>
    <p:sldLayoutId id="2147484890" r:id="rId18"/>
    <p:sldLayoutId id="2147484891" r:id="rId19"/>
    <p:sldLayoutId id="2147484892" r:id="rId20"/>
    <p:sldLayoutId id="2147484893" r:id="rId21"/>
    <p:sldLayoutId id="2147484894" r:id="rId22"/>
    <p:sldLayoutId id="2147484895" r:id="rId23"/>
    <p:sldLayoutId id="2147484896" r:id="rId24"/>
    <p:sldLayoutId id="2147484897" r:id="rId25"/>
    <p:sldLayoutId id="2147484898" r:id="rId26"/>
    <p:sldLayoutId id="2147484899" r:id="rId27"/>
    <p:sldLayoutId id="2147484900" r:id="rId28"/>
    <p:sldLayoutId id="2147484901" r:id="rId29"/>
    <p:sldLayoutId id="2147484902" r:id="rId30"/>
    <p:sldLayoutId id="2147484903" r:id="rId31"/>
    <p:sldLayoutId id="2147484904" r:id="rId32"/>
    <p:sldLayoutId id="2147484905" r:id="rId33"/>
    <p:sldLayoutId id="2147484906" r:id="rId34"/>
    <p:sldLayoutId id="2147484907" r:id="rId35"/>
    <p:sldLayoutId id="2147484908" r:id="rId36"/>
    <p:sldLayoutId id="2147484909" r:id="rId37"/>
    <p:sldLayoutId id="2147484910" r:id="rId38"/>
    <p:sldLayoutId id="2147484911" r:id="rId39"/>
    <p:sldLayoutId id="2147484912" r:id="rId40"/>
    <p:sldLayoutId id="2147484913" r:id="rId41"/>
    <p:sldLayoutId id="2147484914" r:id="rId42"/>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2"/>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1"/>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39" cstate="print">
            <a:extLst>
              <a:ext uri="{28A0092B-C50C-407E-A947-70E740481C1C}">
                <a14:useLocalDpi xmlns:a14="http://schemas.microsoft.com/office/drawing/2010/main" val="0"/>
              </a:ext>
            </a:extLst>
          </a:blip>
          <a:stretch>
            <a:fillRect/>
          </a:stretch>
        </p:blipFill>
        <p:spPr>
          <a:xfrm rot="5400000">
            <a:off x="9432278" y="2842060"/>
            <a:ext cx="6843271" cy="1164777"/>
          </a:xfrm>
          <a:prstGeom prst="rect">
            <a:avLst/>
          </a:prstGeom>
        </p:spPr>
      </p:pic>
    </p:spTree>
    <p:extLst>
      <p:ext uri="{BB962C8B-B14F-4D97-AF65-F5344CB8AC3E}">
        <p14:creationId xmlns:p14="http://schemas.microsoft.com/office/powerpoint/2010/main" val="498908333"/>
      </p:ext>
    </p:extLst>
  </p:cSld>
  <p:clrMap bg1="lt1" tx1="dk1" bg2="lt2" tx2="dk2" accent1="accent1" accent2="accent2" accent3="accent3" accent4="accent4" accent5="accent5" accent6="accent6" hlink="hlink" folHlink="folHlink"/>
  <p:sldLayoutIdLst>
    <p:sldLayoutId id="2147484919" r:id="rId1"/>
    <p:sldLayoutId id="2147484920" r:id="rId2"/>
    <p:sldLayoutId id="2147484921" r:id="rId3"/>
    <p:sldLayoutId id="2147484922" r:id="rId4"/>
    <p:sldLayoutId id="2147484923" r:id="rId5"/>
    <p:sldLayoutId id="2147484924" r:id="rId6"/>
    <p:sldLayoutId id="2147484925" r:id="rId7"/>
    <p:sldLayoutId id="2147484926" r:id="rId8"/>
    <p:sldLayoutId id="2147484927" r:id="rId9"/>
    <p:sldLayoutId id="2147484928" r:id="rId10"/>
    <p:sldLayoutId id="2147484929" r:id="rId11"/>
    <p:sldLayoutId id="2147484930" r:id="rId12"/>
    <p:sldLayoutId id="2147484931" r:id="rId13"/>
    <p:sldLayoutId id="2147484932" r:id="rId14"/>
    <p:sldLayoutId id="2147484933" r:id="rId15"/>
    <p:sldLayoutId id="2147484934" r:id="rId16"/>
    <p:sldLayoutId id="2147484935" r:id="rId17"/>
    <p:sldLayoutId id="2147484936" r:id="rId18"/>
    <p:sldLayoutId id="2147484937" r:id="rId19"/>
    <p:sldLayoutId id="2147484938" r:id="rId20"/>
    <p:sldLayoutId id="2147484939" r:id="rId21"/>
    <p:sldLayoutId id="2147484940" r:id="rId22"/>
    <p:sldLayoutId id="2147484941" r:id="rId23"/>
    <p:sldLayoutId id="2147484942" r:id="rId24"/>
    <p:sldLayoutId id="2147484943" r:id="rId25"/>
    <p:sldLayoutId id="2147484944" r:id="rId26"/>
    <p:sldLayoutId id="2147484945" r:id="rId27"/>
    <p:sldLayoutId id="2147484946" r:id="rId28"/>
    <p:sldLayoutId id="2147484947" r:id="rId29"/>
    <p:sldLayoutId id="2147484948" r:id="rId30"/>
    <p:sldLayoutId id="2147484949" r:id="rId31"/>
    <p:sldLayoutId id="2147484950" r:id="rId32"/>
    <p:sldLayoutId id="2147484951" r:id="rId33"/>
    <p:sldLayoutId id="2147484952" r:id="rId34"/>
    <p:sldLayoutId id="2147484953" r:id="rId35"/>
    <p:sldLayoutId id="2147484954" r:id="rId36"/>
    <p:sldLayoutId id="2147484955" r:id="rId37"/>
  </p:sldLayoutIdLst>
  <p:transition>
    <p:fade/>
  </p:transition>
  <p:hf hdr="0" dt="0"/>
  <p:txStyles>
    <p:titleStyle>
      <a:lvl1pPr algn="l" defTabSz="914192"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192"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chemeClr val="tx2"/>
          </a:solidFill>
          <a:latin typeface="+mj-lt"/>
          <a:ea typeface="+mn-ea"/>
          <a:cs typeface="+mn-cs"/>
        </a:defRPr>
      </a:lvl3pPr>
      <a:lvl4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1371" kern="1200" spc="0" baseline="0">
          <a:solidFill>
            <a:srgbClr val="000000"/>
          </a:solidFill>
          <a:latin typeface="+mn-lt"/>
          <a:ea typeface="+mn-ea"/>
          <a:cs typeface="+mn-cs"/>
        </a:defRPr>
      </a:lvl4pPr>
      <a:lvl5pPr marL="0" marR="0" indent="0" algn="l" defTabSz="914192"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477" indent="0" algn="l" defTabSz="914192"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192"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8"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661101469"/>
      </p:ext>
    </p:extLst>
  </p:cSld>
  <p:clrMap bg1="lt1" tx1="dk1" bg2="lt2" tx2="dk2" accent1="accent1" accent2="accent2" accent3="accent3" accent4="accent4" accent5="accent5" accent6="accent6" hlink="hlink" folHlink="folHlink"/>
  <p:sldLayoutIdLst>
    <p:sldLayoutId id="2147484957" r:id="rId1"/>
    <p:sldLayoutId id="2147484958" r:id="rId2"/>
    <p:sldLayoutId id="2147484959" r:id="rId3"/>
    <p:sldLayoutId id="2147484960" r:id="rId4"/>
    <p:sldLayoutId id="2147484961" r:id="rId5"/>
    <p:sldLayoutId id="2147484962" r:id="rId6"/>
    <p:sldLayoutId id="2147484963" r:id="rId7"/>
    <p:sldLayoutId id="2147484964" r:id="rId8"/>
    <p:sldLayoutId id="2147484965" r:id="rId9"/>
    <p:sldLayoutId id="2147484966" r:id="rId10"/>
    <p:sldLayoutId id="2147484967" r:id="rId11"/>
    <p:sldLayoutId id="2147484968" r:id="rId12"/>
    <p:sldLayoutId id="2147484969" r:id="rId13"/>
    <p:sldLayoutId id="2147484970" r:id="rId14"/>
    <p:sldLayoutId id="2147484971" r:id="rId15"/>
    <p:sldLayoutId id="2147484972" r:id="rId16"/>
    <p:sldLayoutId id="2147484973" r:id="rId17"/>
    <p:sldLayoutId id="2147484974" r:id="rId18"/>
    <p:sldLayoutId id="2147484975" r:id="rId19"/>
    <p:sldLayoutId id="2147484976" r:id="rId20"/>
    <p:sldLayoutId id="2147484977" r:id="rId21"/>
    <p:sldLayoutId id="2147484978" r:id="rId22"/>
    <p:sldLayoutId id="2147484979" r:id="rId23"/>
    <p:sldLayoutId id="2147484980" r:id="rId24"/>
    <p:sldLayoutId id="2147484981" r:id="rId25"/>
    <p:sldLayoutId id="2147484982" r:id="rId26"/>
    <p:sldLayoutId id="2147484983" r:id="rId27"/>
    <p:sldLayoutId id="2147484984" r:id="rId28"/>
    <p:sldLayoutId id="2147484985" r:id="rId29"/>
    <p:sldLayoutId id="2147484986" r:id="rId30"/>
    <p:sldLayoutId id="2147484987" r:id="rId31"/>
    <p:sldLayoutId id="2147484988" r:id="rId32"/>
    <p:sldLayoutId id="2147484989" r:id="rId33"/>
    <p:sldLayoutId id="2147484990" r:id="rId34"/>
    <p:sldLayoutId id="2147484991" r:id="rId35"/>
    <p:sldLayoutId id="2147484992" r:id="rId36"/>
    <p:sldLayoutId id="2147484993" r:id="rId37"/>
    <p:sldLayoutId id="2147484994" r:id="rId38"/>
    <p:sldLayoutId id="2147484995" r:id="rId39"/>
    <p:sldLayoutId id="2147484996" r:id="rId40"/>
    <p:sldLayoutId id="2147484997" r:id="rId41"/>
    <p:sldLayoutId id="2147484998" r:id="rId42"/>
    <p:sldLayoutId id="2147484999" r:id="rId43"/>
    <p:sldLayoutId id="2147485000" r:id="rId44"/>
    <p:sldLayoutId id="2147485001" r:id="rId45"/>
    <p:sldLayoutId id="2147485002" r:id="rId46"/>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3489857395"/>
      </p:ext>
    </p:extLst>
  </p:cSld>
  <p:clrMap bg1="lt1" tx1="dk1" bg2="lt2" tx2="dk2" accent1="accent1" accent2="accent2" accent3="accent3" accent4="accent4" accent5="accent5" accent6="accent6" hlink="hlink" folHlink="folHlink"/>
  <p:sldLayoutIdLst>
    <p:sldLayoutId id="2147485004" r:id="rId1"/>
    <p:sldLayoutId id="2147485005" r:id="rId2"/>
    <p:sldLayoutId id="2147485006" r:id="rId3"/>
    <p:sldLayoutId id="2147485007" r:id="rId4"/>
    <p:sldLayoutId id="2147485008" r:id="rId5"/>
    <p:sldLayoutId id="2147485009" r:id="rId6"/>
    <p:sldLayoutId id="2147485010" r:id="rId7"/>
    <p:sldLayoutId id="2147485011" r:id="rId8"/>
    <p:sldLayoutId id="2147485012" r:id="rId9"/>
    <p:sldLayoutId id="2147485013" r:id="rId10"/>
    <p:sldLayoutId id="2147485014" r:id="rId11"/>
    <p:sldLayoutId id="2147485015" r:id="rId12"/>
    <p:sldLayoutId id="2147485016" r:id="rId13"/>
    <p:sldLayoutId id="2147485017" r:id="rId14"/>
    <p:sldLayoutId id="2147485018" r:id="rId15"/>
    <p:sldLayoutId id="2147485019" r:id="rId16"/>
    <p:sldLayoutId id="2147485020" r:id="rId17"/>
    <p:sldLayoutId id="2147485021" r:id="rId18"/>
    <p:sldLayoutId id="2147485022" r:id="rId19"/>
    <p:sldLayoutId id="2147485023" r:id="rId20"/>
    <p:sldLayoutId id="2147485024" r:id="rId21"/>
    <p:sldLayoutId id="2147485025" r:id="rId22"/>
    <p:sldLayoutId id="2147485026" r:id="rId23"/>
    <p:sldLayoutId id="2147485027" r:id="rId24"/>
    <p:sldLayoutId id="2147485028" r:id="rId25"/>
    <p:sldLayoutId id="2147485029" r:id="rId26"/>
    <p:sldLayoutId id="2147485030" r:id="rId27"/>
    <p:sldLayoutId id="2147485031" r:id="rId28"/>
    <p:sldLayoutId id="2147485032" r:id="rId29"/>
    <p:sldLayoutId id="2147485033" r:id="rId30"/>
    <p:sldLayoutId id="2147485034" r:id="rId31"/>
    <p:sldLayoutId id="2147485035" r:id="rId32"/>
    <p:sldLayoutId id="2147485036" r:id="rId33"/>
    <p:sldLayoutId id="2147485037" r:id="rId34"/>
    <p:sldLayoutId id="2147485038" r:id="rId35"/>
    <p:sldLayoutId id="2147485039" r:id="rId36"/>
    <p:sldLayoutId id="2147485040" r:id="rId37"/>
    <p:sldLayoutId id="2147485041"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11/9/2023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25981026"/>
      </p:ext>
    </p:extLst>
  </p:cSld>
  <p:clrMap bg1="lt1" tx1="dk1" bg2="lt2" tx2="dk2" accent1="accent1" accent2="accent2" accent3="accent3" accent4="accent4" accent5="accent5" accent6="accent6" hlink="hlink" folHlink="folHlink"/>
  <p:sldLayoutIdLst>
    <p:sldLayoutId id="2147485043" r:id="rId1"/>
    <p:sldLayoutId id="2147485044" r:id="rId2"/>
    <p:sldLayoutId id="2147485045" r:id="rId3"/>
    <p:sldLayoutId id="2147485046" r:id="rId4"/>
    <p:sldLayoutId id="2147485047" r:id="rId5"/>
    <p:sldLayoutId id="2147485048" r:id="rId6"/>
    <p:sldLayoutId id="2147485049" r:id="rId7"/>
    <p:sldLayoutId id="2147485050" r:id="rId8"/>
    <p:sldLayoutId id="2147485051" r:id="rId9"/>
    <p:sldLayoutId id="2147485052" r:id="rId10"/>
    <p:sldLayoutId id="2147485053" r:id="rId11"/>
    <p:sldLayoutId id="2147485054" r:id="rId12"/>
    <p:sldLayoutId id="214748505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83"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442240142"/>
      </p:ext>
    </p:extLst>
  </p:cSld>
  <p:clrMap bg1="lt1" tx1="dk1" bg2="lt2" tx2="dk2" accent1="accent1" accent2="accent2" accent3="accent3" accent4="accent4" accent5="accent5" accent6="accent6" hlink="hlink" folHlink="folHlink"/>
  <p:sldLayoutIdLst>
    <p:sldLayoutId id="2147485057" r:id="rId1"/>
    <p:sldLayoutId id="2147485058" r:id="rId2"/>
    <p:sldLayoutId id="2147485059" r:id="rId3"/>
    <p:sldLayoutId id="2147485060" r:id="rId4"/>
    <p:sldLayoutId id="2147485061" r:id="rId5"/>
    <p:sldLayoutId id="2147485062" r:id="rId6"/>
    <p:sldLayoutId id="2147485063" r:id="rId7"/>
    <p:sldLayoutId id="2147485064" r:id="rId8"/>
    <p:sldLayoutId id="2147485065" r:id="rId9"/>
    <p:sldLayoutId id="2147485066" r:id="rId10"/>
    <p:sldLayoutId id="2147485067" r:id="rId11"/>
    <p:sldLayoutId id="2147485068" r:id="rId12"/>
    <p:sldLayoutId id="2147485069" r:id="rId13"/>
    <p:sldLayoutId id="2147485070" r:id="rId14"/>
    <p:sldLayoutId id="2147485071" r:id="rId15"/>
    <p:sldLayoutId id="2147485072" r:id="rId16"/>
    <p:sldLayoutId id="2147485073" r:id="rId17"/>
    <p:sldLayoutId id="2147485074" r:id="rId18"/>
    <p:sldLayoutId id="2147485075" r:id="rId19"/>
    <p:sldLayoutId id="2147485076" r:id="rId20"/>
    <p:sldLayoutId id="2147485077" r:id="rId21"/>
    <p:sldLayoutId id="2147485078" r:id="rId22"/>
    <p:sldLayoutId id="2147485079" r:id="rId23"/>
    <p:sldLayoutId id="2147485080" r:id="rId24"/>
    <p:sldLayoutId id="2147485081" r:id="rId25"/>
    <p:sldLayoutId id="2147485082" r:id="rId26"/>
    <p:sldLayoutId id="2147485083" r:id="rId27"/>
    <p:sldLayoutId id="2147485084" r:id="rId28"/>
    <p:sldLayoutId id="2147485085" r:id="rId29"/>
    <p:sldLayoutId id="2147485086" r:id="rId30"/>
    <p:sldLayoutId id="2147485087" r:id="rId31"/>
    <p:sldLayoutId id="2147485088" r:id="rId32"/>
    <p:sldLayoutId id="2147485089" r:id="rId33"/>
    <p:sldLayoutId id="2147485090" r:id="rId34"/>
    <p:sldLayoutId id="2147485091" r:id="rId35"/>
    <p:sldLayoutId id="2147485092" r:id="rId36"/>
    <p:sldLayoutId id="2147485093" r:id="rId37"/>
    <p:sldLayoutId id="2147485094" r:id="rId38"/>
    <p:sldLayoutId id="2147485095" r:id="rId39"/>
    <p:sldLayoutId id="2147485096" r:id="rId40"/>
    <p:sldLayoutId id="2147485097" r:id="rId41"/>
    <p:sldLayoutId id="2147485098" r:id="rId42"/>
    <p:sldLayoutId id="2147485099" r:id="rId43"/>
    <p:sldLayoutId id="2147485100" r:id="rId44"/>
    <p:sldLayoutId id="2147485101" r:id="rId45"/>
    <p:sldLayoutId id="2147485102" r:id="rId46"/>
    <p:sldLayoutId id="2147485103" r:id="rId47"/>
    <p:sldLayoutId id="2147485104" r:id="rId48"/>
    <p:sldLayoutId id="2147485105" r:id="rId49"/>
    <p:sldLayoutId id="2147485106" r:id="rId50"/>
    <p:sldLayoutId id="2147485107" r:id="rId51"/>
    <p:sldLayoutId id="2147485108" r:id="rId52"/>
    <p:sldLayoutId id="2147485109" r:id="rId53"/>
    <p:sldLayoutId id="2147485110" r:id="rId54"/>
    <p:sldLayoutId id="2147485111" r:id="rId55"/>
    <p:sldLayoutId id="2147485112" r:id="rId56"/>
    <p:sldLayoutId id="2147485113" r:id="rId57"/>
    <p:sldLayoutId id="2147485114" r:id="rId58"/>
    <p:sldLayoutId id="2147485115" r:id="rId59"/>
    <p:sldLayoutId id="2147485116" r:id="rId60"/>
    <p:sldLayoutId id="2147485117" r:id="rId61"/>
    <p:sldLayoutId id="2147485118" r:id="rId62"/>
    <p:sldLayoutId id="2147485119" r:id="rId63"/>
    <p:sldLayoutId id="2147485120" r:id="rId64"/>
    <p:sldLayoutId id="2147485121" r:id="rId65"/>
    <p:sldLayoutId id="2147485122" r:id="rId66"/>
    <p:sldLayoutId id="2147485123" r:id="rId67"/>
    <p:sldLayoutId id="2147485124" r:id="rId68"/>
    <p:sldLayoutId id="2147485125" r:id="rId69"/>
    <p:sldLayoutId id="2147485126" r:id="rId70"/>
    <p:sldLayoutId id="2147485127" r:id="rId71"/>
    <p:sldLayoutId id="2147485128" r:id="rId72"/>
    <p:sldLayoutId id="2147485129" r:id="rId73"/>
    <p:sldLayoutId id="2147485130" r:id="rId74"/>
    <p:sldLayoutId id="2147485131" r:id="rId75"/>
    <p:sldLayoutId id="2147485132" r:id="rId76"/>
    <p:sldLayoutId id="2147485133" r:id="rId77"/>
    <p:sldLayoutId id="2147485134" r:id="rId78"/>
    <p:sldLayoutId id="2147485135" r:id="rId79"/>
    <p:sldLayoutId id="2147485136" r:id="rId80"/>
    <p:sldLayoutId id="2147485137" r:id="rId81"/>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solidFill>
            <a:srgbClr val="000000"/>
          </a:soli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rgbClr val="000000"/>
          </a:soli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solidFill>
            <a:srgbClr val="000000"/>
          </a:soli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solidFill>
            <a:srgbClr val="000000"/>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8.xml"/></Relationships>
</file>

<file path=ppt/slides/_rels/slide1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12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81.xml"/><Relationship Id="rId1" Type="http://schemas.openxmlformats.org/officeDocument/2006/relationships/tags" Target="../tags/tag6.xml"/><Relationship Id="rId5" Type="http://schemas.openxmlformats.org/officeDocument/2006/relationships/image" Target="../media/image106.svg"/><Relationship Id="rId4" Type="http://schemas.openxmlformats.org/officeDocument/2006/relationships/image" Target="../media/image105.png"/></Relationships>
</file>

<file path=ppt/slides/_rels/slide1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1.xml"/><Relationship Id="rId1" Type="http://schemas.openxmlformats.org/officeDocument/2006/relationships/slideLayout" Target="../slideLayouts/slideLayout176.xml"/></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xml"/><Relationship Id="rId1" Type="http://schemas.openxmlformats.org/officeDocument/2006/relationships/slideLayout" Target="../slideLayouts/slideLayout112.xml"/><Relationship Id="rId4" Type="http://schemas.openxmlformats.org/officeDocument/2006/relationships/image" Target="../media/image88.png"/></Relationships>
</file>

<file path=ppt/slides/_rels/slide1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3.xml"/><Relationship Id="rId1" Type="http://schemas.openxmlformats.org/officeDocument/2006/relationships/slideLayout" Target="../slideLayouts/slideLayout176.xml"/></Relationships>
</file>

<file path=ppt/slides/_rels/slide1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hyperlink" Target="https://aka.ms/caf/ready/accelerator" TargetMode="External"/><Relationship Id="rId7" Type="http://schemas.openxmlformats.org/officeDocument/2006/relationships/image" Target="../media/image110.png"/><Relationship Id="rId2" Type="http://schemas.openxmlformats.org/officeDocument/2006/relationships/notesSlide" Target="../notesSlides/notesSlide14.xml"/><Relationship Id="rId1" Type="http://schemas.openxmlformats.org/officeDocument/2006/relationships/slideLayout" Target="../slideLayouts/slideLayout338.xml"/><Relationship Id="rId6" Type="http://schemas.openxmlformats.org/officeDocument/2006/relationships/image" Target="../media/image109.png"/><Relationship Id="rId5" Type="http://schemas.openxmlformats.org/officeDocument/2006/relationships/hyperlink" Target="https://aka.ms/alz/bicep/repo" TargetMode="External"/><Relationship Id="rId4" Type="http://schemas.openxmlformats.org/officeDocument/2006/relationships/hyperlink" Target="https://aka.ms/alz/tf/wiki" TargetMode="External"/><Relationship Id="rId9" Type="http://schemas.openxmlformats.org/officeDocument/2006/relationships/image" Target="../media/image88.png"/></Relationships>
</file>

<file path=ppt/slides/_rels/slide16.xml.rels><?xml version="1.0" encoding="UTF-8" standalone="yes"?>
<Relationships xmlns="http://schemas.openxmlformats.org/package/2006/relationships"><Relationship Id="rId3" Type="http://schemas.openxmlformats.org/officeDocument/2006/relationships/hyperlink" Target="https://aka.ms/alz/tf/wiki" TargetMode="External"/><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33.xml"/><Relationship Id="rId4" Type="http://schemas.openxmlformats.org/officeDocument/2006/relationships/image" Target="../media/image115.png"/></Relationships>
</file>

<file path=ppt/slides/_rels/slide18.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aka.ms/alz/tf/wiki" TargetMode="External"/><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3" Type="http://schemas.openxmlformats.org/officeDocument/2006/relationships/hyperlink" Target="https://aka.ms/alz/tf" TargetMode="External"/><Relationship Id="rId2" Type="http://schemas.openxmlformats.org/officeDocument/2006/relationships/image" Target="../media/image117.png"/><Relationship Id="rId1" Type="http://schemas.openxmlformats.org/officeDocument/2006/relationships/slideLayout" Target="../slideLayouts/slideLayout23.xml"/><Relationship Id="rId4" Type="http://schemas.openxmlformats.org/officeDocument/2006/relationships/hyperlink" Target="https://aka.ms/tf-landingzones"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aka.ms/adopt/overview" TargetMode="External"/><Relationship Id="rId2" Type="http://schemas.openxmlformats.org/officeDocument/2006/relationships/notesSlide" Target="../notesSlides/notesSlide1.xml"/><Relationship Id="rId1" Type="http://schemas.openxmlformats.org/officeDocument/2006/relationships/slideLayout" Target="../slideLayouts/slideLayout143.xml"/></Relationships>
</file>

<file path=ppt/slides/_rels/slide20.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hyperlink" Target="https://github.com/Azure/terraform-azurerm-caf-enterprise-scale" TargetMode="External"/><Relationship Id="rId7" Type="http://schemas.openxmlformats.org/officeDocument/2006/relationships/image" Target="../media/image115.png"/><Relationship Id="rId2" Type="http://schemas.openxmlformats.org/officeDocument/2006/relationships/notesSlide" Target="../notesSlides/notesSlide15.xml"/><Relationship Id="rId1" Type="http://schemas.openxmlformats.org/officeDocument/2006/relationships/slideLayout" Target="../slideLayouts/slideLayout380.xml"/><Relationship Id="rId6" Type="http://schemas.openxmlformats.org/officeDocument/2006/relationships/image" Target="../media/image113.png"/><Relationship Id="rId5" Type="http://schemas.openxmlformats.org/officeDocument/2006/relationships/image" Target="../media/image48.emf"/><Relationship Id="rId10" Type="http://schemas.openxmlformats.org/officeDocument/2006/relationships/image" Target="../media/image120.png"/><Relationship Id="rId4" Type="http://schemas.openxmlformats.org/officeDocument/2006/relationships/image" Target="../media/image88.png"/><Relationship Id="rId9" Type="http://schemas.openxmlformats.org/officeDocument/2006/relationships/image" Target="../media/image119.png"/></Relationships>
</file>

<file path=ppt/slides/_rels/slide21.xml.rels><?xml version="1.0" encoding="UTF-8" standalone="yes"?>
<Relationships xmlns="http://schemas.openxmlformats.org/package/2006/relationships"><Relationship Id="rId8" Type="http://schemas.openxmlformats.org/officeDocument/2006/relationships/image" Target="../media/image48.emf"/><Relationship Id="rId3" Type="http://schemas.openxmlformats.org/officeDocument/2006/relationships/hyperlink" Target="https://github.com/Azure/caf-terraform-landingzones" TargetMode="External"/><Relationship Id="rId7" Type="http://schemas.openxmlformats.org/officeDocument/2006/relationships/image" Target="../media/image88.png"/><Relationship Id="rId2" Type="http://schemas.openxmlformats.org/officeDocument/2006/relationships/notesSlide" Target="../notesSlides/notesSlide16.xml"/><Relationship Id="rId1" Type="http://schemas.openxmlformats.org/officeDocument/2006/relationships/slideLayout" Target="../slideLayouts/slideLayout380.xml"/><Relationship Id="rId6" Type="http://schemas.openxmlformats.org/officeDocument/2006/relationships/image" Target="../media/image120.png"/><Relationship Id="rId5" Type="http://schemas.openxmlformats.org/officeDocument/2006/relationships/hyperlink" Target="https://github.com/Azure/caf-terraform-landingzones/blob/master/documentation/README.md" TargetMode="External"/><Relationship Id="rId10" Type="http://schemas.openxmlformats.org/officeDocument/2006/relationships/image" Target="../media/image122.png"/><Relationship Id="rId4" Type="http://schemas.openxmlformats.org/officeDocument/2006/relationships/hyperlink" Target="https://github.com/Azure/caf-terraform-landingzones/tree/master/caf_solution" TargetMode="External"/><Relationship Id="rId9" Type="http://schemas.openxmlformats.org/officeDocument/2006/relationships/image" Target="../media/image121.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2.xml"/><Relationship Id="rId1" Type="http://schemas.openxmlformats.org/officeDocument/2006/relationships/slideLayout" Target="../slideLayouts/slideLayout5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0.xml"/><Relationship Id="rId1" Type="http://schemas.openxmlformats.org/officeDocument/2006/relationships/tags" Target="../tags/tag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0.xml"/><Relationship Id="rId1" Type="http://schemas.openxmlformats.org/officeDocument/2006/relationships/tags" Target="../tags/tag8.xml"/><Relationship Id="rId4" Type="http://schemas.openxmlformats.org/officeDocument/2006/relationships/hyperlink" Target="https://registry.terraform.io/modules/Azure/caf-enterprise-scale/azurerm/latest" TargetMode="Externa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0.xml"/><Relationship Id="rId1" Type="http://schemas.openxmlformats.org/officeDocument/2006/relationships/tags" Target="../tags/tag9.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0.xml"/><Relationship Id="rId1" Type="http://schemas.openxmlformats.org/officeDocument/2006/relationships/tags" Target="../tags/tag10.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11.xml"/><Relationship Id="rId5" Type="http://schemas.openxmlformats.org/officeDocument/2006/relationships/image" Target="../media/image128.jpeg"/><Relationship Id="rId4" Type="http://schemas.openxmlformats.org/officeDocument/2006/relationships/hyperlink" Target="https://github.com/Azure/CET-NorthStar/blob/master/docs/C-Management-Group-and-Subscription-Organization.md" TargetMode="Externa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2.xml"/><Relationship Id="rId1" Type="http://schemas.openxmlformats.org/officeDocument/2006/relationships/tags" Target="../tags/tag12.xml"/><Relationship Id="rId4" Type="http://schemas.openxmlformats.org/officeDocument/2006/relationships/hyperlink" Target="https://github.com/Azure/CET-NorthStar/blob/master/docs/C-Management-Group-and-Subscription-Organization.md" TargetMode="Externa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ags" Target="../tags/tag13.xml"/><Relationship Id="rId4" Type="http://schemas.openxmlformats.org/officeDocument/2006/relationships/hyperlink" Target="https://github.com/Azure/CET-NorthStar/blob/master/docs/D-Network-Topology-and-Connectivity.md"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14.xml"/><Relationship Id="rId4" Type="http://schemas.openxmlformats.org/officeDocument/2006/relationships/hyperlink" Target="mailto:pj@contoso.com"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8" Type="http://schemas.openxmlformats.org/officeDocument/2006/relationships/hyperlink" Target="https://nam06.safelinks.protection.outlook.com/?url=https%3A%2F%2Fdocs.microsoft.com%2Fen-us%2Flearn%2Fmodules%2Fenterprise-scale-introduction%2F&amp;data=04%7C01%7CPredrag.Jelesijevic%40microsoft.com%7Ca10c511d498b458caab808d9eb4a9fde%7C72f988bf86f141af91ab2d7cd011db47%7C1%7C0%7C637799528030568168%7CUnknown%7CTWFpbGZsb3d8eyJWIjoiMC4wLjAwMDAiLCJQIjoiV2luMzIiLCJBTiI6Ik1haWwiLCJXVCI6Mn0%3D%7C3000&amp;sdata=8jKGAZD%2FI%2FuJhYAFzn6Ccnj%2BprO9m9EeIFm3D%2BaIzqw%3D&amp;reserved=0" TargetMode="External"/><Relationship Id="rId3" Type="http://schemas.openxmlformats.org/officeDocument/2006/relationships/notesSlide" Target="../notesSlides/notesSlide32.xml"/><Relationship Id="rId7" Type="http://schemas.openxmlformats.org/officeDocument/2006/relationships/hyperlink" Target="https://nam06.safelinks.protection.outlook.com/?url=https%3A%2F%2Fcode.visualstudio.com%2F&amp;data=04%7C01%7CPredrag.Jelesijevic%40microsoft.com%7Ca10c511d498b458caab808d9eb4a9fde%7C72f988bf86f141af91ab2d7cd011db47%7C1%7C0%7C637799528030568168%7CUnknown%7CTWFpbGZsb3d8eyJWIjoiMC4wLjAwMDAiLCJQIjoiV2luMzIiLCJBTiI6Ik1haWwiLCJXVCI6Mn0%3D%7C3000&amp;sdata=UspLchZGjKW5MmGqxByd6EmxaQ6aU0vgmAeliZxrwmk%3D&amp;reserved=0" TargetMode="External"/><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hyperlink" Target="https://nam06.safelinks.protection.outlook.com/?url=https%3A%2F%2Flearn.hashicorp.com%2Ftutorials%2Fterraform%2Finstall-cli&amp;data=04%7C01%7CPredrag.Jelesijevic%40microsoft.com%7Ca10c511d498b458caab808d9eb4a9fde%7C72f988bf86f141af91ab2d7cd011db47%7C1%7C0%7C637799528030568168%7CUnknown%7CTWFpbGZsb3d8eyJWIjoiMC4wLjAwMDAiLCJQIjoiV2luMzIiLCJBTiI6Ik1haWwiLCJXVCI6Mn0%3D%7C3000&amp;sdata=3%2FGYiuPE4T1ZO2vQlKzfU62xIezZNaY%2BQQNFgqiAo1I%3D&amp;reserved=0" TargetMode="External"/><Relationship Id="rId5" Type="http://schemas.openxmlformats.org/officeDocument/2006/relationships/hyperlink" Target="https://nam06.safelinks.protection.outlook.com/?url=https%3A%2F%2Fdocs.microsoft.com%2Fen-us%2Fcli%2Fazure%2Finstall-azure-cli&amp;data=04%7C01%7CPredrag.Jelesijevic%40microsoft.com%7Ca10c511d498b458caab808d9eb4a9fde%7C72f988bf86f141af91ab2d7cd011db47%7C1%7C0%7C637799528030568168%7CUnknown%7CTWFpbGZsb3d8eyJWIjoiMC4wLjAwMDAiLCJQIjoiV2luMzIiLCJBTiI6Ik1haWwiLCJXVCI6Mn0%3D%7C3000&amp;sdata=k4V414WJdBqkOZ7lkpVj3S2F4Ffr4AhE6lkThi0tu58%3D&amp;reserved=0" TargetMode="External"/><Relationship Id="rId10" Type="http://schemas.openxmlformats.org/officeDocument/2006/relationships/hyperlink" Target="https://github.com/Azure/Enterprise-Scale/wiki/Deploying-Enterprise-Scale-Pre-requisites#grant-access-to-the-user-at-tenant-root-scope--to-deploy-enterprise-scale" TargetMode="External"/><Relationship Id="rId4" Type="http://schemas.openxmlformats.org/officeDocument/2006/relationships/hyperlink" Target="https://nam06.safelinks.protection.outlook.com/?url=https%3A%2F%2Fgearup.microsoft.com%2Fprogram%2Fazure-internal-access-program&amp;data=04%7C01%7CPredrag.Jelesijevic%40microsoft.com%7Ca10c511d498b458caab808d9eb4a9fde%7C72f988bf86f141af91ab2d7cd011db47%7C1%7C0%7C637799528030568168%7CUnknown%7CTWFpbGZsb3d8eyJWIjoiMC4wLjAwMDAiLCJQIjoiV2luMzIiLCJBTiI6Ik1haWwiLCJXVCI6Mn0%3D%7C3000&amp;sdata=TI9JYq5KjzFN17uSu03%2BJVpuO3tqWpf%2F0fYxJSWlQQ4%3D&amp;reserved=0" TargetMode="External"/><Relationship Id="rId9" Type="http://schemas.openxmlformats.org/officeDocument/2006/relationships/hyperlink" Target="https://nam06.safelinks.protection.outlook.com/?url=https%3A%2F%2Fdocs.microsoft.com%2Fen-us%2Flearn%2Fmodules%2Fimplement-terraform%2F&amp;data=04%7C01%7CPredrag.Jelesijevic%40microsoft.com%7Ca10c511d498b458caab808d9eb4a9fde%7C72f988bf86f141af91ab2d7cd011db47%7C1%7C0%7C637799528030568168%7CUnknown%7CTWFpbGZsb3d8eyJWIjoiMC4wLjAwMDAiLCJQIjoiV2luMzIiLCJBTiI6Ik1haWwiLCJXVCI6Mn0%3D%7C3000&amp;sdata=UcHaD5FOt2eEK%2Bba0oXZrVuDvj3um8QWuNjs8cqD6Pc%3D&amp;reserved=0"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6.xml"/></Relationships>
</file>

<file path=ppt/slides/_rels/slide40.xml.rels><?xml version="1.0" encoding="UTF-8" standalone="yes"?>
<Relationships xmlns="http://schemas.openxmlformats.org/package/2006/relationships"><Relationship Id="rId3" Type="http://schemas.openxmlformats.org/officeDocument/2006/relationships/hyperlink" Target="https://git-scm.com/download/win" TargetMode="External"/><Relationship Id="rId2" Type="http://schemas.openxmlformats.org/officeDocument/2006/relationships/hyperlink" Target="https://code.visualstudio.com/download" TargetMode="External"/><Relationship Id="rId1" Type="http://schemas.openxmlformats.org/officeDocument/2006/relationships/slideLayout" Target="../slideLayouts/slideLayout12.xml"/><Relationship Id="rId4" Type="http://schemas.openxmlformats.org/officeDocument/2006/relationships/hyperlink" Target="https://aka.ms/installazurecliwindows" TargetMode="Externa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16.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17.xml"/></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1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2.xml"/><Relationship Id="rId1" Type="http://schemas.openxmlformats.org/officeDocument/2006/relationships/tags" Target="../tags/tag20.xml"/><Relationship Id="rId5" Type="http://schemas.openxmlformats.org/officeDocument/2006/relationships/image" Target="../media/image129.png"/><Relationship Id="rId4" Type="http://schemas.openxmlformats.org/officeDocument/2006/relationships/image" Target="../media/image124.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2.xml"/><Relationship Id="rId1" Type="http://schemas.openxmlformats.org/officeDocument/2006/relationships/tags" Target="../tags/tag21.xml"/><Relationship Id="rId5" Type="http://schemas.openxmlformats.org/officeDocument/2006/relationships/image" Target="../media/image130.png"/><Relationship Id="rId4" Type="http://schemas.openxmlformats.org/officeDocument/2006/relationships/hyperlink" Target="https://registry.terraform.io/modules/Azure/caf-enterprise-scale/azurerm/latest?tab=inputs" TargetMode="External"/></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2.xml"/><Relationship Id="rId1" Type="http://schemas.openxmlformats.org/officeDocument/2006/relationships/tags" Target="../tags/tag22.xml"/><Relationship Id="rId4" Type="http://schemas.openxmlformats.org/officeDocument/2006/relationships/hyperlink" Target="https://github.com/Azure/terraform-azurerm-caf-enterprise-scale/wiki/%5BExamples%5D-Deploy-Management-Resources-With-Custom-Settings" TargetMode="Externa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2.xml"/><Relationship Id="rId1" Type="http://schemas.openxmlformats.org/officeDocument/2006/relationships/tags" Target="../tags/tag23.xml"/><Relationship Id="rId4" Type="http://schemas.openxmlformats.org/officeDocument/2006/relationships/hyperlink" Target="https://github.com/Azure/terraform-azurerm-caf-enterprise-scale/wiki/%5BExamples%5D-Deploy-Management-Resources-With-Custom-Settings" TargetMode="Externa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2.xml"/><Relationship Id="rId1" Type="http://schemas.openxmlformats.org/officeDocument/2006/relationships/tags" Target="../tags/tag24.xml"/><Relationship Id="rId4" Type="http://schemas.openxmlformats.org/officeDocument/2006/relationships/hyperlink" Target="https://github.com/Azure/terraform-azurerm-caf-enterprise-scale/wiki/%5BExamples%5D-Deploy-Management-Resources-With-Custom-Settings"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xml"/><Relationship Id="rId1" Type="http://schemas.openxmlformats.org/officeDocument/2006/relationships/slideLayout" Target="../slideLayouts/slideLayout181.xml"/><Relationship Id="rId5" Type="http://schemas.openxmlformats.org/officeDocument/2006/relationships/image" Target="../media/image91.png"/><Relationship Id="rId4" Type="http://schemas.openxmlformats.org/officeDocument/2006/relationships/image" Target="../media/image90.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2.xml"/><Relationship Id="rId1" Type="http://schemas.openxmlformats.org/officeDocument/2006/relationships/tags" Target="../tags/tag25.xml"/><Relationship Id="rId4" Type="http://schemas.openxmlformats.org/officeDocument/2006/relationships/hyperlink" Target="https://github.com/Azure/terraform-azurerm-caf-enterprise-scale/wiki/%5BExamples%5D-Deploy-Identity-Resources-With-Custom-Settings" TargetMode="Externa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2.xml"/><Relationship Id="rId1" Type="http://schemas.openxmlformats.org/officeDocument/2006/relationships/tags" Target="../tags/tag26.xml"/><Relationship Id="rId4" Type="http://schemas.openxmlformats.org/officeDocument/2006/relationships/hyperlink" Target="https://github.com/Azure/terraform-azurerm-caf-enterprise-scale/wiki/%5BExamples%5D-Deploy-Identity-Resources-With-Custom-Settings" TargetMode="Externa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2.xml"/><Relationship Id="rId1" Type="http://schemas.openxmlformats.org/officeDocument/2006/relationships/tags" Target="../tags/tag27.xml"/><Relationship Id="rId4" Type="http://schemas.openxmlformats.org/officeDocument/2006/relationships/hyperlink" Target="https://github.com/Azure/terraform-azurerm-caf-enterprise-scale/wiki/%5BExamples%5D-Deploy-Connectivity-Resources-With-Custom-Settings" TargetMode="Externa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2.xml"/><Relationship Id="rId1" Type="http://schemas.openxmlformats.org/officeDocument/2006/relationships/tags" Target="../tags/tag28.xml"/><Relationship Id="rId4" Type="http://schemas.openxmlformats.org/officeDocument/2006/relationships/hyperlink" Target="https://github.com/Azure/terraform-azurerm-caf-enterprise-scale/wiki/%5BExamples%5D-Deploy-Connectivity-Resources-With-Custom-Settings" TargetMode="Externa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12.xml"/><Relationship Id="rId1" Type="http://schemas.openxmlformats.org/officeDocument/2006/relationships/tags" Target="../tags/tag29.xml"/><Relationship Id="rId4" Type="http://schemas.openxmlformats.org/officeDocument/2006/relationships/hyperlink" Target="https://github.com/Azure/terraform-azurerm-caf-enterprise-scale/wiki/%5BExamples%5D-Deploy-Connectivity-Resources-With-Custom-Settings" TargetMode="Externa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12.xml"/><Relationship Id="rId1" Type="http://schemas.openxmlformats.org/officeDocument/2006/relationships/tags" Target="../tags/tag30.xml"/><Relationship Id="rId4" Type="http://schemas.openxmlformats.org/officeDocument/2006/relationships/hyperlink" Target="https://registry.terraform.io/modules/Azure/caf-enterprise-scale/azurerm/latest?tab=inputs" TargetMode="Externa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12.xml"/><Relationship Id="rId1" Type="http://schemas.openxmlformats.org/officeDocument/2006/relationships/tags" Target="../tags/tag31.xml"/><Relationship Id="rId4" Type="http://schemas.openxmlformats.org/officeDocument/2006/relationships/hyperlink" Target="https://github.com/Azure/terraform-azurerm-caf-enterprise-scale/wiki/%5BExamples%5D-Deploy-Custom-Landing-Zone-Archetypes" TargetMode="Externa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12.xml"/><Relationship Id="rId1" Type="http://schemas.openxmlformats.org/officeDocument/2006/relationships/tags" Target="../tags/tag32.xml"/><Relationship Id="rId4" Type="http://schemas.openxmlformats.org/officeDocument/2006/relationships/hyperlink" Target="https://github.com/Azure/terraform-azurerm-caf-enterprise-scale/wiki/%5BExamples%5D-Deploy-Custom-Landing-Zone-Archetypes" TargetMode="Externa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2.xml"/><Relationship Id="rId1" Type="http://schemas.openxmlformats.org/officeDocument/2006/relationships/tags" Target="../tags/tag33.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hyperlink" Target="https://github.com/Azure/terraform-azurerm-caf-enterprise-scale/wiki/%5BExamples%5D-Deploy-Custom-Landing-Zone-Archetypes" TargetMode="Externa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2.xml"/><Relationship Id="rId1" Type="http://schemas.openxmlformats.org/officeDocument/2006/relationships/tags" Target="../tags/tag34.xml"/></Relationships>
</file>

<file path=ppt/slides/_rels/slide6.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5.xml"/><Relationship Id="rId1" Type="http://schemas.openxmlformats.org/officeDocument/2006/relationships/slideLayout" Target="../slideLayouts/slideLayout79.xml"/><Relationship Id="rId4" Type="http://schemas.openxmlformats.org/officeDocument/2006/relationships/hyperlink" Target="https://en.wikipedia.org/wiki/Torino_Porta_Susa_railway_station" TargetMode="Externa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12.xml"/><Relationship Id="rId1" Type="http://schemas.openxmlformats.org/officeDocument/2006/relationships/tags" Target="../tags/tag3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12.xml"/><Relationship Id="rId1" Type="http://schemas.openxmlformats.org/officeDocument/2006/relationships/tags" Target="../tags/tag36.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2.xml"/><Relationship Id="rId1" Type="http://schemas.openxmlformats.org/officeDocument/2006/relationships/tags" Target="../tags/tag3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12.xml"/><Relationship Id="rId1" Type="http://schemas.openxmlformats.org/officeDocument/2006/relationships/tags" Target="../tags/tag3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2.xml"/><Relationship Id="rId1" Type="http://schemas.openxmlformats.org/officeDocument/2006/relationships/tags" Target="../tags/tag39.xml"/><Relationship Id="rId5" Type="http://schemas.openxmlformats.org/officeDocument/2006/relationships/image" Target="../media/image132.png"/><Relationship Id="rId4" Type="http://schemas.openxmlformats.org/officeDocument/2006/relationships/image" Target="../media/image13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2.xml"/><Relationship Id="rId1" Type="http://schemas.openxmlformats.org/officeDocument/2006/relationships/tags" Target="../tags/tag4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12.xml"/><Relationship Id="rId1" Type="http://schemas.openxmlformats.org/officeDocument/2006/relationships/tags" Target="../tags/tag4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12.xml"/><Relationship Id="rId1" Type="http://schemas.openxmlformats.org/officeDocument/2006/relationships/tags" Target="../tags/tag4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12.xml"/><Relationship Id="rId1" Type="http://schemas.openxmlformats.org/officeDocument/2006/relationships/tags" Target="../tags/tag43.xml"/></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12.xml"/><Relationship Id="rId1" Type="http://schemas.openxmlformats.org/officeDocument/2006/relationships/tags" Target="../tags/tag44.xml"/><Relationship Id="rId5" Type="http://schemas.openxmlformats.org/officeDocument/2006/relationships/image" Target="../media/image132.png"/><Relationship Id="rId4" Type="http://schemas.openxmlformats.org/officeDocument/2006/relationships/image" Target="../media/image131.png"/></Relationships>
</file>

<file path=ppt/slides/_rels/slide7.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6.xml"/><Relationship Id="rId1" Type="http://schemas.openxmlformats.org/officeDocument/2006/relationships/slideLayout" Target="../slideLayouts/slideLayout79.xml"/><Relationship Id="rId5" Type="http://schemas.openxmlformats.org/officeDocument/2006/relationships/hyperlink" Target="https://creativecommons.org/licenses/by/3.0/" TargetMode="External"/><Relationship Id="rId4" Type="http://schemas.openxmlformats.org/officeDocument/2006/relationships/hyperlink" Target="https://blog.trustico.com/cyber-security/hotels-payment-hacked-customer-details-stolen.php" TargetMode="Externa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12.xml"/><Relationship Id="rId1" Type="http://schemas.openxmlformats.org/officeDocument/2006/relationships/tags" Target="../tags/tag45.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12.xml"/><Relationship Id="rId1" Type="http://schemas.openxmlformats.org/officeDocument/2006/relationships/tags" Target="../tags/tag46.xml"/><Relationship Id="rId4" Type="http://schemas.openxmlformats.org/officeDocument/2006/relationships/image" Target="../media/image133.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2.xml"/><Relationship Id="rId1" Type="http://schemas.openxmlformats.org/officeDocument/2006/relationships/tags" Target="../tags/tag4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2.xml"/><Relationship Id="rId1" Type="http://schemas.openxmlformats.org/officeDocument/2006/relationships/tags" Target="../tags/tag48.xml"/><Relationship Id="rId5" Type="http://schemas.openxmlformats.org/officeDocument/2006/relationships/image" Target="../media/image132.png"/><Relationship Id="rId4" Type="http://schemas.openxmlformats.org/officeDocument/2006/relationships/image" Target="../media/image131.png"/></Relationships>
</file>

<file path=ppt/slides/_rels/slide74.xml.rels><?xml version="1.0" encoding="UTF-8" standalone="yes"?>
<Relationships xmlns="http://schemas.openxmlformats.org/package/2006/relationships"><Relationship Id="rId8" Type="http://schemas.openxmlformats.org/officeDocument/2006/relationships/hyperlink" Target="https://app.pluralsight.com/library/courses/terraform-deep-dive/table-of-contents" TargetMode="External"/><Relationship Id="rId13" Type="http://schemas.openxmlformats.org/officeDocument/2006/relationships/hyperlink" Target="https://learning.oreilly.com/library/view/deep-dive-terraform-on/9781484273289/?sso_link=yes&amp;sso_link_from=Microsoft-Prod" TargetMode="External"/><Relationship Id="rId3" Type="http://schemas.openxmlformats.org/officeDocument/2006/relationships/hyperlink" Target="https://registry.terraform.io/modules/Azure/caf-enterprise-scale/azurerm/latest" TargetMode="External"/><Relationship Id="rId7" Type="http://schemas.openxmlformats.org/officeDocument/2006/relationships/hyperlink" Target="https://app.pluralsight.com/library/courses/terraform-getting-started-2021/table-of-contents" TargetMode="External"/><Relationship Id="rId12" Type="http://schemas.openxmlformats.org/officeDocument/2006/relationships/hyperlink" Target="https://docs.microsoft.com/en-us/azure/developer/terraform/overview" TargetMode="External"/><Relationship Id="rId2" Type="http://schemas.openxmlformats.org/officeDocument/2006/relationships/hyperlink" Target="https://docs.microsoft.com/en-us/azure/cloud-adoption-framework/ready/enterprise-scale/terraform-module-caf-enterprise-scale" TargetMode="External"/><Relationship Id="rId1" Type="http://schemas.openxmlformats.org/officeDocument/2006/relationships/slideLayout" Target="../slideLayouts/slideLayout78.xml"/><Relationship Id="rId6" Type="http://schemas.openxmlformats.org/officeDocument/2006/relationships/hyperlink" Target="https://www.linkedin.com/learning/advanced-terraform/" TargetMode="External"/><Relationship Id="rId11" Type="http://schemas.openxmlformats.org/officeDocument/2006/relationships/hyperlink" Target="https://app.pluralsight.com/library/courses/implementing-terraform-microsoft-azure/table-of-contents" TargetMode="External"/><Relationship Id="rId5" Type="http://schemas.openxmlformats.org/officeDocument/2006/relationships/hyperlink" Target="https://www.linkedin.com/learning/learning-terraform-2/welcome?u=3322" TargetMode="External"/><Relationship Id="rId10" Type="http://schemas.openxmlformats.org/officeDocument/2006/relationships/hyperlink" Target="https://docs.microsoft.com/en-us/learn/modules/implement-terraform/?WT.mc_id=api_CatalogApi" TargetMode="External"/><Relationship Id="rId4" Type="http://schemas.openxmlformats.org/officeDocument/2006/relationships/hyperlink" Target="https://github.com/Azure/terraform-azurerm-caf-enterprise-scale/wiki" TargetMode="External"/><Relationship Id="rId9" Type="http://schemas.openxmlformats.org/officeDocument/2006/relationships/hyperlink" Target="https://docs.microsoft.com/en-us/learn/paths/az-400-manage-infrastructure-as-code-using-azure/"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github.com/Azure/terraform-azurerm-caf-enterprise-scale/wiki/Feature-Requests" TargetMode="External"/><Relationship Id="rId2" Type="http://schemas.openxmlformats.org/officeDocument/2006/relationships/hyperlink" Target="https://github.com/Azure/terraform-azurerm-caf-enterprise-scale/wiki/Raising-an-Issue" TargetMode="External"/><Relationship Id="rId1" Type="http://schemas.openxmlformats.org/officeDocument/2006/relationships/slideLayout" Target="../slideLayouts/slideLayout78.xml"/><Relationship Id="rId5" Type="http://schemas.openxmlformats.org/officeDocument/2006/relationships/hyperlink" Target="https://github.com/Azure/terraform-azurerm-caf-enterprise-scale/wiki/Contributing-to-Documentation" TargetMode="External"/><Relationship Id="rId4" Type="http://schemas.openxmlformats.org/officeDocument/2006/relationships/hyperlink" Target="https://github.com/Azure/terraform-azurerm-caf-enterprise-scale/wiki/Contributing-to-Code" TargetMode="External"/></Relationships>
</file>

<file path=ppt/slides/_rels/slide7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6.xml"/><Relationship Id="rId1" Type="http://schemas.openxmlformats.org/officeDocument/2006/relationships/slideLayout" Target="../slideLayouts/slideLayout52.xml"/><Relationship Id="rId5" Type="http://schemas.openxmlformats.org/officeDocument/2006/relationships/image" Target="../media/image48.emf"/><Relationship Id="rId4" Type="http://schemas.openxmlformats.org/officeDocument/2006/relationships/image" Target="../media/image2.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4.xml"/></Relationships>
</file>

<file path=ppt/slides/_rels/slide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8.xml"/><Relationship Id="rId1" Type="http://schemas.openxmlformats.org/officeDocument/2006/relationships/slideLayout" Target="../slideLayouts/slideLayout251.xml"/><Relationship Id="rId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25264-C24F-4617-9EBC-E7B1578C55D3}"/>
              </a:ext>
            </a:extLst>
          </p:cNvPr>
          <p:cNvSpPr>
            <a:spLocks noGrp="1"/>
          </p:cNvSpPr>
          <p:nvPr>
            <p:ph type="title"/>
          </p:nvPr>
        </p:nvSpPr>
        <p:spPr/>
        <p:txBody>
          <a:bodyPr/>
          <a:lstStyle/>
          <a:p>
            <a:r>
              <a:rPr lang="en-US"/>
              <a:t>Agenda</a:t>
            </a:r>
          </a:p>
        </p:txBody>
      </p:sp>
      <p:sp>
        <p:nvSpPr>
          <p:cNvPr id="5" name="Content Placeholder 4">
            <a:extLst>
              <a:ext uri="{FF2B5EF4-FFF2-40B4-BE49-F238E27FC236}">
                <a16:creationId xmlns:a16="http://schemas.microsoft.com/office/drawing/2014/main" id="{53B63061-FF3F-4C85-AC64-F4D8FA43005F}"/>
              </a:ext>
            </a:extLst>
          </p:cNvPr>
          <p:cNvSpPr>
            <a:spLocks noGrp="1"/>
          </p:cNvSpPr>
          <p:nvPr>
            <p:ph idx="1"/>
          </p:nvPr>
        </p:nvSpPr>
        <p:spPr>
          <a:xfrm>
            <a:off x="455995" y="1817560"/>
            <a:ext cx="11306469" cy="3919406"/>
          </a:xfrm>
        </p:spPr>
        <p:txBody>
          <a:bodyPr/>
          <a:lstStyle/>
          <a:p>
            <a:pPr marL="457200" indent="-457200">
              <a:lnSpc>
                <a:spcPct val="150000"/>
              </a:lnSpc>
              <a:buFont typeface="+mj-lt"/>
              <a:buAutoNum type="arabicPeriod"/>
            </a:pPr>
            <a:r>
              <a:rPr lang="en-US"/>
              <a:t>Kick Off</a:t>
            </a:r>
          </a:p>
          <a:p>
            <a:pPr marL="457200" indent="-457200">
              <a:lnSpc>
                <a:spcPct val="150000"/>
              </a:lnSpc>
              <a:buFont typeface="+mj-lt"/>
              <a:buAutoNum type="arabicPeriod"/>
            </a:pPr>
            <a:r>
              <a:rPr lang="en-US"/>
              <a:t>Cloud Adoption Framework Azure Landing Zones</a:t>
            </a:r>
          </a:p>
          <a:p>
            <a:pPr marL="457200" indent="-457200">
              <a:lnSpc>
                <a:spcPct val="150000"/>
              </a:lnSpc>
              <a:buFont typeface="+mj-lt"/>
              <a:buAutoNum type="arabicPeriod"/>
            </a:pPr>
            <a:r>
              <a:rPr lang="en-US"/>
              <a:t>Terraform module for CAF ALZ</a:t>
            </a:r>
          </a:p>
          <a:p>
            <a:pPr marL="457200" indent="-457200">
              <a:lnSpc>
                <a:spcPct val="150000"/>
              </a:lnSpc>
              <a:buFont typeface="+mj-lt"/>
              <a:buAutoNum type="arabicPeriod"/>
            </a:pPr>
            <a:r>
              <a:rPr lang="en-US"/>
              <a:t>Terraform Basics</a:t>
            </a:r>
          </a:p>
          <a:p>
            <a:pPr marL="457200" indent="-457200">
              <a:lnSpc>
                <a:spcPct val="150000"/>
              </a:lnSpc>
              <a:buFont typeface="+mj-lt"/>
              <a:buAutoNum type="arabicPeriod"/>
            </a:pPr>
            <a:r>
              <a:rPr lang="en-US"/>
              <a:t>Demos and Hands-On Labs</a:t>
            </a:r>
          </a:p>
          <a:p>
            <a:pPr marL="457200" indent="-457200">
              <a:lnSpc>
                <a:spcPct val="150000"/>
              </a:lnSpc>
              <a:buFont typeface="+mj-lt"/>
              <a:buAutoNum type="arabicPeriod"/>
            </a:pPr>
            <a:r>
              <a:rPr lang="en-US"/>
              <a:t>Questions &amp; Answers Sessions</a:t>
            </a:r>
          </a:p>
          <a:p>
            <a:pPr marL="457200" indent="-457200">
              <a:lnSpc>
                <a:spcPct val="150000"/>
              </a:lnSpc>
              <a:buFont typeface="+mj-lt"/>
              <a:buAutoNum type="arabicPeriod"/>
            </a:pPr>
            <a:r>
              <a:rPr lang="en-US"/>
              <a:t>Close Out</a:t>
            </a:r>
          </a:p>
        </p:txBody>
      </p:sp>
      <p:pic>
        <p:nvPicPr>
          <p:cNvPr id="1026" name="Picture 2">
            <a:extLst>
              <a:ext uri="{FF2B5EF4-FFF2-40B4-BE49-F238E27FC236}">
                <a16:creationId xmlns:a16="http://schemas.microsoft.com/office/drawing/2014/main" id="{A32CB2D4-96E7-4C1D-B2A2-366321387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69375" y="2339975"/>
            <a:ext cx="2381250" cy="2381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4302733"/>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27037A-4307-4534-B383-233A9628D4C9}"/>
              </a:ext>
            </a:extLst>
          </p:cNvPr>
          <p:cNvSpPr>
            <a:spLocks noGrp="1"/>
          </p:cNvSpPr>
          <p:nvPr>
            <p:ph type="title"/>
          </p:nvPr>
        </p:nvSpPr>
        <p:spPr>
          <a:xfrm>
            <a:off x="590868" y="588962"/>
            <a:ext cx="11018520" cy="553998"/>
          </a:xfrm>
          <a:prstGeom prst="rect">
            <a:avLst/>
          </a:prstGeom>
        </p:spPr>
        <p:txBody>
          <a:bodyPr wrap="square" anchor="t">
            <a:normAutofit/>
          </a:bodyPr>
          <a:lstStyle/>
          <a:p>
            <a:r>
              <a:rPr lang="en-US" sz="3600" b="1">
                <a:solidFill>
                  <a:srgbClr val="0078D4"/>
                </a:solidFill>
              </a:rPr>
              <a:t>Azure Landing Zones Design Principles</a:t>
            </a:r>
            <a:endParaRPr lang="en-GB" sz="3600" b="1">
              <a:solidFill>
                <a:srgbClr val="0078D4"/>
              </a:solidFill>
            </a:endParaRPr>
          </a:p>
        </p:txBody>
      </p:sp>
      <p:sp>
        <p:nvSpPr>
          <p:cNvPr id="14" name="Content Placeholder 2">
            <a:extLst>
              <a:ext uri="{FF2B5EF4-FFF2-40B4-BE49-F238E27FC236}">
                <a16:creationId xmlns:a16="http://schemas.microsoft.com/office/drawing/2014/main" id="{0E8F60B7-6CC4-47A7-8397-552B0687CFE5}"/>
              </a:ext>
            </a:extLst>
          </p:cNvPr>
          <p:cNvSpPr>
            <a:spLocks noGrp="1"/>
          </p:cNvSpPr>
          <p:nvPr>
            <p:ph sz="quarter" idx="12"/>
          </p:nvPr>
        </p:nvSpPr>
        <p:spPr>
          <a:xfrm>
            <a:off x="584200" y="2377440"/>
            <a:ext cx="5211763" cy="3891598"/>
          </a:xfrm>
          <a:prstGeom prst="rect">
            <a:avLst/>
          </a:prstGeom>
        </p:spPr>
        <p:txBody>
          <a:bodyPr wrap="square" anchor="t">
            <a:normAutofit/>
          </a:bodyPr>
          <a:lstStyle/>
          <a:p>
            <a:r>
              <a:rPr lang="en-US" sz="2400"/>
              <a:t>Enable </a:t>
            </a:r>
            <a:r>
              <a:rPr lang="en-GB" sz="2400"/>
              <a:t>Autonomy for Innovation and Transformation</a:t>
            </a:r>
          </a:p>
          <a:p>
            <a:endParaRPr lang="en-GB" sz="2400"/>
          </a:p>
          <a:p>
            <a:r>
              <a:rPr lang="en-GB" sz="2400"/>
              <a:t>Security and Compliance By-Default</a:t>
            </a:r>
          </a:p>
          <a:p>
            <a:endParaRPr lang="en-GB" sz="2400"/>
          </a:p>
          <a:p>
            <a:r>
              <a:rPr lang="en-GB" sz="2400"/>
              <a:t>Governance At-Scale with Sustainable Cloud Engineering</a:t>
            </a:r>
            <a:endParaRPr lang="en-US" sz="2400"/>
          </a:p>
        </p:txBody>
      </p:sp>
      <p:graphicFrame>
        <p:nvGraphicFramePr>
          <p:cNvPr id="9" name="Content Placeholder 2">
            <a:extLst>
              <a:ext uri="{FF2B5EF4-FFF2-40B4-BE49-F238E27FC236}">
                <a16:creationId xmlns:a16="http://schemas.microsoft.com/office/drawing/2014/main" id="{7BD06315-D095-4078-A549-678A776B9028}"/>
              </a:ext>
            </a:extLst>
          </p:cNvPr>
          <p:cNvGraphicFramePr/>
          <p:nvPr/>
        </p:nvGraphicFramePr>
        <p:xfrm>
          <a:off x="6389688" y="1435100"/>
          <a:ext cx="5219700" cy="48339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A picture containing object, clock&#10;&#10;Description automatically generated">
            <a:extLst>
              <a:ext uri="{FF2B5EF4-FFF2-40B4-BE49-F238E27FC236}">
                <a16:creationId xmlns:a16="http://schemas.microsoft.com/office/drawing/2014/main" id="{B8225CA1-62C9-4F49-8E6D-3082DFCE144B}"/>
              </a:ext>
            </a:extLst>
          </p:cNvPr>
          <p:cNvPicPr>
            <a:picLocks noChangeAspect="1"/>
          </p:cNvPicPr>
          <p:nvPr/>
        </p:nvPicPr>
        <p:blipFill>
          <a:blip r:embed="rId8"/>
          <a:stretch>
            <a:fillRect/>
          </a:stretch>
        </p:blipFill>
        <p:spPr>
          <a:xfrm>
            <a:off x="11179929" y="149002"/>
            <a:ext cx="858917" cy="879920"/>
          </a:xfrm>
          <a:prstGeom prst="rect">
            <a:avLst/>
          </a:prstGeom>
        </p:spPr>
      </p:pic>
    </p:spTree>
    <p:extLst>
      <p:ext uri="{BB962C8B-B14F-4D97-AF65-F5344CB8AC3E}">
        <p14:creationId xmlns:p14="http://schemas.microsoft.com/office/powerpoint/2010/main" val="3879778804"/>
      </p:ext>
    </p:extLst>
  </p:cSld>
  <p:clrMapOvr>
    <a:masterClrMapping/>
  </p:clrMapOvr>
  <p:transition spd="slow">
    <p:push/>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1ABEC71-EBF2-4765-90E9-A22C19743243}"/>
              </a:ext>
            </a:extLst>
          </p:cNvPr>
          <p:cNvSpPr>
            <a:spLocks noGrp="1"/>
          </p:cNvSpPr>
          <p:nvPr>
            <p:ph type="title"/>
          </p:nvPr>
        </p:nvSpPr>
        <p:spPr>
          <a:xfrm>
            <a:off x="455996" y="620429"/>
            <a:ext cx="11306469" cy="795089"/>
          </a:xfrm>
        </p:spPr>
        <p:txBody>
          <a:bodyPr/>
          <a:lstStyle/>
          <a:p>
            <a:r>
              <a:rPr lang="en-US" sz="3600">
                <a:solidFill>
                  <a:srgbClr val="0078D3"/>
                </a:solidFill>
              </a:rPr>
              <a:t>Azure landing zones</a:t>
            </a:r>
            <a:br>
              <a:rPr lang="en-US">
                <a:solidFill>
                  <a:srgbClr val="0078D3"/>
                </a:solidFill>
              </a:rPr>
            </a:br>
            <a:r>
              <a:rPr lang="en-US" sz="2800">
                <a:solidFill>
                  <a:schemeClr val="tx1"/>
                </a:solidFill>
                <a:latin typeface="Segoe UI Semilight" panose="020B0402040204020203" pitchFamily="34" charset="0"/>
                <a:cs typeface="Segoe UI Semilight" panose="020B0402040204020203" pitchFamily="34" charset="0"/>
              </a:rPr>
              <a:t>Design</a:t>
            </a:r>
            <a:r>
              <a:rPr lang="en-US" sz="2800">
                <a:latin typeface="Segoe UI Semilight" panose="020B0402040204020203" pitchFamily="34" charset="0"/>
                <a:cs typeface="Segoe UI Semilight" panose="020B0402040204020203" pitchFamily="34" charset="0"/>
              </a:rPr>
              <a:t> areas</a:t>
            </a:r>
          </a:p>
        </p:txBody>
      </p:sp>
      <p:sp>
        <p:nvSpPr>
          <p:cNvPr id="12" name="Rectangle 11">
            <a:extLst>
              <a:ext uri="{FF2B5EF4-FFF2-40B4-BE49-F238E27FC236}">
                <a16:creationId xmlns:a16="http://schemas.microsoft.com/office/drawing/2014/main" id="{4540F6FB-AEA7-4F7B-8E95-6B0F8F5B3D9C}"/>
              </a:ext>
              <a:ext uri="{C183D7F6-B498-43B3-948B-1728B52AA6E4}">
                <adec:decorative xmlns:adec="http://schemas.microsoft.com/office/drawing/2017/decorative" val="1"/>
              </a:ext>
            </a:extLst>
          </p:cNvPr>
          <p:cNvSpPr/>
          <p:nvPr/>
        </p:nvSpPr>
        <p:spPr bwMode="auto">
          <a:xfrm>
            <a:off x="732214"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9" name="TextBox 148">
            <a:extLst>
              <a:ext uri="{FF2B5EF4-FFF2-40B4-BE49-F238E27FC236}">
                <a16:creationId xmlns:a16="http://schemas.microsoft.com/office/drawing/2014/main" id="{1B518969-64E8-48BD-88F1-BCCBF7051614}"/>
              </a:ext>
            </a:extLst>
          </p:cNvPr>
          <p:cNvSpPr txBox="1"/>
          <p:nvPr/>
        </p:nvSpPr>
        <p:spPr>
          <a:xfrm>
            <a:off x="3411635" y="3840630"/>
            <a:ext cx="2620654" cy="572464"/>
          </a:xfrm>
          <a:prstGeom prst="rect">
            <a:avLst/>
          </a:prstGeom>
          <a:noFill/>
        </p:spPr>
        <p:txBody>
          <a:bodyPr wrap="none" lIns="182880" tIns="146304" rIns="182880" bIns="146304" rtlCol="0">
            <a:spAutoFit/>
          </a:bodyPr>
          <a:lstStyle/>
          <a:p>
            <a:pPr marL="0" marR="0" lvl="0" indent="0" algn="r"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ENVIRONMENT</a:t>
            </a:r>
          </a:p>
        </p:txBody>
      </p:sp>
      <p:sp>
        <p:nvSpPr>
          <p:cNvPr id="2" name="Freeform: Shape 1">
            <a:extLst>
              <a:ext uri="{FF2B5EF4-FFF2-40B4-BE49-F238E27FC236}">
                <a16:creationId xmlns:a16="http://schemas.microsoft.com/office/drawing/2014/main" id="{60F4DDD2-8FE3-4CFE-9793-FBFA47F21B52}"/>
              </a:ext>
            </a:extLst>
          </p:cNvPr>
          <p:cNvSpPr/>
          <p:nvPr/>
        </p:nvSpPr>
        <p:spPr>
          <a:xfrm>
            <a:off x="2170351" y="1767058"/>
            <a:ext cx="341996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Azure billing &amp; </a:t>
            </a:r>
            <a:br>
              <a:rPr kumimoji="0" lang="en-GB" sz="2000" b="0" i="0" u="none" strike="noStrike" kern="1200" cap="none" spc="0" normalizeH="0" baseline="0" noProof="0">
                <a:ln>
                  <a:noFill/>
                </a:ln>
                <a:solidFill>
                  <a:srgbClr val="FFFFFF"/>
                </a:solidFill>
                <a:effectLst/>
                <a:uLnTx/>
                <a:uFillTx/>
                <a:latin typeface="Segoe UI"/>
                <a:ea typeface="+mn-ea"/>
                <a:cs typeface="+mn-cs"/>
              </a:rPr>
            </a:br>
            <a:r>
              <a:rPr kumimoji="0" lang="en-GB" sz="2000" b="0" i="0" u="none" strike="noStrike" kern="1200" cap="none" spc="0" normalizeH="0" baseline="0" noProof="0">
                <a:ln>
                  <a:noFill/>
                </a:ln>
                <a:solidFill>
                  <a:srgbClr val="FFFFFF"/>
                </a:solidFill>
                <a:effectLst/>
                <a:uLnTx/>
                <a:uFillTx/>
                <a:latin typeface="Segoe UI"/>
                <a:ea typeface="+mn-ea"/>
                <a:cs typeface="+mn-cs"/>
              </a:rPr>
              <a:t>Azure Active Directory tenant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3" name="Freeform: Shape 2">
            <a:extLst>
              <a:ext uri="{FF2B5EF4-FFF2-40B4-BE49-F238E27FC236}">
                <a16:creationId xmlns:a16="http://schemas.microsoft.com/office/drawing/2014/main" id="{84B78BCF-273D-40AA-BF52-910B6F463819}"/>
              </a:ext>
            </a:extLst>
          </p:cNvPr>
          <p:cNvSpPr/>
          <p:nvPr/>
        </p:nvSpPr>
        <p:spPr>
          <a:xfrm>
            <a:off x="2170349" y="2975973"/>
            <a:ext cx="2401875" cy="9772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Identity &amp; access 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B2490391-FE93-4269-9BCB-E489FF0F30BA}"/>
              </a:ext>
            </a:extLst>
          </p:cNvPr>
          <p:cNvSpPr/>
          <p:nvPr/>
        </p:nvSpPr>
        <p:spPr>
          <a:xfrm>
            <a:off x="2170352" y="4247561"/>
            <a:ext cx="261183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Resource organization</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2967A958-91E3-4E85-A2A2-ED296C9381A2}"/>
              </a:ext>
            </a:extLst>
          </p:cNvPr>
          <p:cNvSpPr/>
          <p:nvPr/>
        </p:nvSpPr>
        <p:spPr>
          <a:xfrm>
            <a:off x="2170351" y="5456476"/>
            <a:ext cx="2155842"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l"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Network topology &amp; connectivity</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148" name="Rectangle 147">
            <a:extLst>
              <a:ext uri="{FF2B5EF4-FFF2-40B4-BE49-F238E27FC236}">
                <a16:creationId xmlns:a16="http://schemas.microsoft.com/office/drawing/2014/main" id="{50DD9164-D489-4189-A4A7-C5300F2A343E}"/>
              </a:ext>
              <a:ext uri="{C183D7F6-B498-43B3-948B-1728B52AA6E4}">
                <adec:decorative xmlns:adec="http://schemas.microsoft.com/office/drawing/2017/decorative" val="1"/>
              </a:ext>
            </a:extLst>
          </p:cNvPr>
          <p:cNvSpPr/>
          <p:nvPr/>
        </p:nvSpPr>
        <p:spPr bwMode="auto">
          <a:xfrm>
            <a:off x="6146745" y="1624956"/>
            <a:ext cx="5313041" cy="4920307"/>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1" name="TextBox 150">
            <a:extLst>
              <a:ext uri="{FF2B5EF4-FFF2-40B4-BE49-F238E27FC236}">
                <a16:creationId xmlns:a16="http://schemas.microsoft.com/office/drawing/2014/main" id="{EDD80356-B245-401F-90C3-6215D3FE82B1}"/>
              </a:ext>
            </a:extLst>
          </p:cNvPr>
          <p:cNvSpPr txBox="1"/>
          <p:nvPr/>
        </p:nvSpPr>
        <p:spPr>
          <a:xfrm>
            <a:off x="6153617" y="3840630"/>
            <a:ext cx="2352182" cy="572464"/>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000" b="0" i="0" u="none" strike="noStrike" kern="1200" cap="none" spc="300" normalizeH="0" baseline="0" noProof="0">
                <a:ln>
                  <a:noFill/>
                </a:ln>
                <a:solidFill>
                  <a:srgbClr val="FFFFFF"/>
                </a:solidFill>
                <a:effectLst/>
                <a:uLnTx/>
                <a:uFillTx/>
                <a:latin typeface="Segoe UI Semibold"/>
                <a:ea typeface="+mn-ea"/>
                <a:cs typeface="+mn-cs"/>
              </a:rPr>
              <a:t>COMPLIANCE</a:t>
            </a:r>
          </a:p>
        </p:txBody>
      </p:sp>
      <p:sp>
        <p:nvSpPr>
          <p:cNvPr id="8" name="Freeform: Shape 7">
            <a:extLst>
              <a:ext uri="{FF2B5EF4-FFF2-40B4-BE49-F238E27FC236}">
                <a16:creationId xmlns:a16="http://schemas.microsoft.com/office/drawing/2014/main" id="{EA34E45A-4C4D-4569-BB34-22C3A2609E3B}"/>
              </a:ext>
            </a:extLst>
          </p:cNvPr>
          <p:cNvSpPr/>
          <p:nvPr/>
        </p:nvSpPr>
        <p:spPr>
          <a:xfrm>
            <a:off x="7620328" y="1767058"/>
            <a:ext cx="2459991"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Security</a:t>
            </a:r>
          </a:p>
        </p:txBody>
      </p:sp>
      <p:sp>
        <p:nvSpPr>
          <p:cNvPr id="9" name="Freeform: Shape 8">
            <a:extLst>
              <a:ext uri="{FF2B5EF4-FFF2-40B4-BE49-F238E27FC236}">
                <a16:creationId xmlns:a16="http://schemas.microsoft.com/office/drawing/2014/main" id="{472784B5-0331-4E9C-AD12-DA844616C536}"/>
              </a:ext>
            </a:extLst>
          </p:cNvPr>
          <p:cNvSpPr/>
          <p:nvPr/>
        </p:nvSpPr>
        <p:spPr>
          <a:xfrm>
            <a:off x="6879552" y="2996864"/>
            <a:ext cx="3200767"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Governance</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5" name="Freeform: Shape 4">
            <a:extLst>
              <a:ext uri="{FF2B5EF4-FFF2-40B4-BE49-F238E27FC236}">
                <a16:creationId xmlns:a16="http://schemas.microsoft.com/office/drawing/2014/main" id="{076E3E17-E871-4830-9117-600359D90A33}"/>
              </a:ext>
            </a:extLst>
          </p:cNvPr>
          <p:cNvSpPr/>
          <p:nvPr/>
        </p:nvSpPr>
        <p:spPr>
          <a:xfrm>
            <a:off x="7310200" y="4226670"/>
            <a:ext cx="2770119"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792"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Management</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sp>
        <p:nvSpPr>
          <p:cNvPr id="4" name="Freeform: Shape 3">
            <a:extLst>
              <a:ext uri="{FF2B5EF4-FFF2-40B4-BE49-F238E27FC236}">
                <a16:creationId xmlns:a16="http://schemas.microsoft.com/office/drawing/2014/main" id="{F785957E-D826-45AD-B99F-36740D93E30B}"/>
              </a:ext>
            </a:extLst>
          </p:cNvPr>
          <p:cNvSpPr/>
          <p:nvPr/>
        </p:nvSpPr>
        <p:spPr>
          <a:xfrm>
            <a:off x="7620329" y="5456476"/>
            <a:ext cx="2459990" cy="91459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0" tIns="0" rIns="0" bIns="0" numCol="1" spcCol="1270" anchor="ctr" anchorCtr="0">
            <a:noAutofit/>
          </a:bodyPr>
          <a:lstStyle/>
          <a:p>
            <a:pPr marL="0" marR="0" lvl="0" indent="0" algn="r" defTabSz="799946" rtl="0" eaLnBrk="1" fontAlgn="auto" latinLnBrk="0" hangingPunct="1">
              <a:lnSpc>
                <a:spcPct val="100000"/>
              </a:lnSpc>
              <a:spcBef>
                <a:spcPct val="0"/>
              </a:spcBef>
              <a:spcAft>
                <a:spcPct val="35000"/>
              </a:spcAft>
              <a:buClrTx/>
              <a:buSzTx/>
              <a:buFontTx/>
              <a:buNone/>
              <a:tabLst/>
              <a:defRPr/>
            </a:pPr>
            <a:r>
              <a:rPr kumimoji="0" lang="en-GB" sz="2000" b="0" i="0" u="none" strike="noStrike" kern="1200" cap="none" spc="0" normalizeH="0" baseline="0" noProof="0">
                <a:ln>
                  <a:noFill/>
                </a:ln>
                <a:solidFill>
                  <a:srgbClr val="FFFFFF"/>
                </a:solidFill>
                <a:effectLst/>
                <a:uLnTx/>
                <a:uFillTx/>
                <a:latin typeface="Segoe UI"/>
                <a:ea typeface="+mn-ea"/>
                <a:cs typeface="+mn-cs"/>
              </a:rPr>
              <a:t>Platform automation &amp; DevOps</a:t>
            </a:r>
            <a:endParaRPr kumimoji="0" lang="en-US" sz="2000" b="0" i="0" u="none" strike="noStrike" kern="1200" cap="none" spc="0" normalizeH="0" baseline="0" noProof="0">
              <a:ln>
                <a:noFill/>
              </a:ln>
              <a:solidFill>
                <a:srgbClr val="FFFFFF"/>
              </a:solidFill>
              <a:effectLst/>
              <a:uLnTx/>
              <a:uFillTx/>
              <a:latin typeface="Segoe UI"/>
              <a:ea typeface="+mn-ea"/>
              <a:cs typeface="+mn-cs"/>
            </a:endParaRPr>
          </a:p>
        </p:txBody>
      </p:sp>
      <p:grpSp>
        <p:nvGrpSpPr>
          <p:cNvPr id="14"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5430120"/>
            <a:ext cx="967308" cy="967308"/>
            <a:chOff x="9025811" y="16948"/>
            <a:chExt cx="1108509" cy="1108509"/>
          </a:xfrm>
        </p:grpSpPr>
        <p:sp>
          <p:nvSpPr>
            <p:cNvPr id="15" name="Freeform: Shape 14">
              <a:extLst>
                <a:ext uri="{FF2B5EF4-FFF2-40B4-BE49-F238E27FC236}">
                  <a16:creationId xmlns:a16="http://schemas.microsoft.com/office/drawing/2014/main" id="{EDEEC74E-EE6F-49FC-AE93-B1E3F8B260C0}"/>
                </a:ext>
              </a:extLst>
            </p:cNvPr>
            <p:cNvSpPr/>
            <p:nvPr/>
          </p:nvSpPr>
          <p:spPr>
            <a:xfrm>
              <a:off x="9025811"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aphic 5">
              <a:extLst>
                <a:ext uri="{FF2B5EF4-FFF2-40B4-BE49-F238E27FC236}">
                  <a16:creationId xmlns:a16="http://schemas.microsoft.com/office/drawing/2014/main" id="{70DDC97A-A5D5-4C58-826F-70469F9FB790}"/>
                </a:ext>
              </a:extLst>
            </p:cNvPr>
            <p:cNvGrpSpPr/>
            <p:nvPr/>
          </p:nvGrpSpPr>
          <p:grpSpPr>
            <a:xfrm>
              <a:off x="9211900" y="210256"/>
              <a:ext cx="730717" cy="730717"/>
              <a:chOff x="9211900" y="210256"/>
              <a:chExt cx="730717" cy="730717"/>
            </a:xfrm>
          </p:grpSpPr>
          <p:sp>
            <p:nvSpPr>
              <p:cNvPr id="17" name="Freeform: Shape 16">
                <a:extLst>
                  <a:ext uri="{FF2B5EF4-FFF2-40B4-BE49-F238E27FC236}">
                    <a16:creationId xmlns:a16="http://schemas.microsoft.com/office/drawing/2014/main" id="{6129CF98-F58E-4CD6-B37B-C02D7C10B02A}"/>
                  </a:ext>
                </a:extLst>
              </p:cNvPr>
              <p:cNvSpPr/>
              <p:nvPr/>
            </p:nvSpPr>
            <p:spPr>
              <a:xfrm>
                <a:off x="9339435" y="338592"/>
                <a:ext cx="478856" cy="478856"/>
              </a:xfrm>
              <a:custGeom>
                <a:avLst/>
                <a:gdLst>
                  <a:gd name="connsiteX0" fmla="*/ 478857 w 478856"/>
                  <a:gd name="connsiteY0" fmla="*/ 478857 h 478856"/>
                  <a:gd name="connsiteX1" fmla="*/ 0 w 478856"/>
                  <a:gd name="connsiteY1" fmla="*/ 0 h 478856"/>
                </a:gdLst>
                <a:ahLst/>
                <a:cxnLst>
                  <a:cxn ang="0">
                    <a:pos x="connsiteX0" y="connsiteY0"/>
                  </a:cxn>
                  <a:cxn ang="0">
                    <a:pos x="connsiteX1" y="connsiteY1"/>
                  </a:cxn>
                </a:cxnLst>
                <a:rect l="l" t="t" r="r" b="b"/>
                <a:pathLst>
                  <a:path w="478856" h="478856">
                    <a:moveTo>
                      <a:pt x="478857" y="47885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E347D6A2-8920-4E73-8E2E-4388B6341DF5}"/>
                  </a:ext>
                </a:extLst>
              </p:cNvPr>
              <p:cNvSpPr/>
              <p:nvPr/>
            </p:nvSpPr>
            <p:spPr>
              <a:xfrm>
                <a:off x="9578462" y="245548"/>
                <a:ext cx="8021" cy="661736"/>
              </a:xfrm>
              <a:custGeom>
                <a:avLst/>
                <a:gdLst>
                  <a:gd name="connsiteX0" fmla="*/ 0 w 8021"/>
                  <a:gd name="connsiteY0" fmla="*/ 661737 h 661736"/>
                  <a:gd name="connsiteX1" fmla="*/ 0 w 8021"/>
                  <a:gd name="connsiteY1" fmla="*/ 0 h 661736"/>
                </a:gdLst>
                <a:ahLst/>
                <a:cxnLst>
                  <a:cxn ang="0">
                    <a:pos x="connsiteX0" y="connsiteY0"/>
                  </a:cxn>
                  <a:cxn ang="0">
                    <a:pos x="connsiteX1" y="connsiteY1"/>
                  </a:cxn>
                </a:cxnLst>
                <a:rect l="l" t="t" r="r" b="b"/>
                <a:pathLst>
                  <a:path w="8021" h="661736">
                    <a:moveTo>
                      <a:pt x="0" y="661737"/>
                    </a:moveTo>
                    <a:lnTo>
                      <a:pt x="0"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A1BE4E1D-BA88-48C5-9BED-DE84C660E0F3}"/>
                  </a:ext>
                </a:extLst>
              </p:cNvPr>
              <p:cNvSpPr/>
              <p:nvPr/>
            </p:nvSpPr>
            <p:spPr>
              <a:xfrm>
                <a:off x="9339435" y="338592"/>
                <a:ext cx="478856" cy="478856"/>
              </a:xfrm>
              <a:custGeom>
                <a:avLst/>
                <a:gdLst>
                  <a:gd name="connsiteX0" fmla="*/ 478857 w 478856"/>
                  <a:gd name="connsiteY0" fmla="*/ 0 h 478856"/>
                  <a:gd name="connsiteX1" fmla="*/ 0 w 478856"/>
                  <a:gd name="connsiteY1" fmla="*/ 478857 h 478856"/>
                </a:gdLst>
                <a:ahLst/>
                <a:cxnLst>
                  <a:cxn ang="0">
                    <a:pos x="connsiteX0" y="connsiteY0"/>
                  </a:cxn>
                  <a:cxn ang="0">
                    <a:pos x="connsiteX1" y="connsiteY1"/>
                  </a:cxn>
                </a:cxnLst>
                <a:rect l="l" t="t" r="r" b="b"/>
                <a:pathLst>
                  <a:path w="478856" h="478856">
                    <a:moveTo>
                      <a:pt x="478857" y="0"/>
                    </a:moveTo>
                    <a:lnTo>
                      <a:pt x="0" y="478857"/>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D285F578-82AF-4D8C-99C6-F7118E7D087F}"/>
                  </a:ext>
                </a:extLst>
              </p:cNvPr>
              <p:cNvSpPr/>
              <p:nvPr/>
            </p:nvSpPr>
            <p:spPr>
              <a:xfrm>
                <a:off x="9782197" y="780553"/>
                <a:ext cx="68980" cy="68981"/>
              </a:xfrm>
              <a:custGeom>
                <a:avLst/>
                <a:gdLst>
                  <a:gd name="connsiteX0" fmla="*/ 34490 w 68980"/>
                  <a:gd name="connsiteY0" fmla="*/ 68981 h 68981"/>
                  <a:gd name="connsiteX1" fmla="*/ 68981 w 68980"/>
                  <a:gd name="connsiteY1" fmla="*/ 34491 h 68981"/>
                  <a:gd name="connsiteX2" fmla="*/ 34490 w 68980"/>
                  <a:gd name="connsiteY2" fmla="*/ 0 h 68981"/>
                  <a:gd name="connsiteX3" fmla="*/ 0 w 68980"/>
                  <a:gd name="connsiteY3" fmla="*/ 34491 h 68981"/>
                  <a:gd name="connsiteX4" fmla="*/ 34490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98C0C50C-6228-48DB-8433-76C60423A359}"/>
                  </a:ext>
                </a:extLst>
              </p:cNvPr>
              <p:cNvSpPr/>
              <p:nvPr/>
            </p:nvSpPr>
            <p:spPr>
              <a:xfrm>
                <a:off x="9302538" y="780553"/>
                <a:ext cx="68980" cy="68981"/>
              </a:xfrm>
              <a:custGeom>
                <a:avLst/>
                <a:gdLst>
                  <a:gd name="connsiteX0" fmla="*/ 34491 w 68980"/>
                  <a:gd name="connsiteY0" fmla="*/ 68981 h 68981"/>
                  <a:gd name="connsiteX1" fmla="*/ 68981 w 68980"/>
                  <a:gd name="connsiteY1" fmla="*/ 34491 h 68981"/>
                  <a:gd name="connsiteX2" fmla="*/ 34491 w 68980"/>
                  <a:gd name="connsiteY2" fmla="*/ 0 h 68981"/>
                  <a:gd name="connsiteX3" fmla="*/ 0 w 68980"/>
                  <a:gd name="connsiteY3" fmla="*/ 34491 h 68981"/>
                  <a:gd name="connsiteX4" fmla="*/ 34491 w 68980"/>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1">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81430357-7823-4CB2-893F-C4F0973FFFEB}"/>
                  </a:ext>
                </a:extLst>
              </p:cNvPr>
              <p:cNvSpPr/>
              <p:nvPr/>
            </p:nvSpPr>
            <p:spPr>
              <a:xfrm>
                <a:off x="9302538" y="301696"/>
                <a:ext cx="68980" cy="68980"/>
              </a:xfrm>
              <a:custGeom>
                <a:avLst/>
                <a:gdLst>
                  <a:gd name="connsiteX0" fmla="*/ 34491 w 68980"/>
                  <a:gd name="connsiteY0" fmla="*/ 68981 h 68980"/>
                  <a:gd name="connsiteX1" fmla="*/ 68981 w 68980"/>
                  <a:gd name="connsiteY1" fmla="*/ 34491 h 68980"/>
                  <a:gd name="connsiteX2" fmla="*/ 34491 w 68980"/>
                  <a:gd name="connsiteY2" fmla="*/ 0 h 68980"/>
                  <a:gd name="connsiteX3" fmla="*/ 0 w 68980"/>
                  <a:gd name="connsiteY3" fmla="*/ 34491 h 68980"/>
                  <a:gd name="connsiteX4" fmla="*/ 34491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1" y="68981"/>
                    </a:moveTo>
                    <a:cubicBezTo>
                      <a:pt x="53741" y="68981"/>
                      <a:pt x="68981" y="53741"/>
                      <a:pt x="68981" y="34491"/>
                    </a:cubicBezTo>
                    <a:cubicBezTo>
                      <a:pt x="68981" y="15240"/>
                      <a:pt x="53741" y="0"/>
                      <a:pt x="34491" y="0"/>
                    </a:cubicBezTo>
                    <a:cubicBezTo>
                      <a:pt x="15240" y="0"/>
                      <a:pt x="0" y="15240"/>
                      <a:pt x="0" y="34491"/>
                    </a:cubicBezTo>
                    <a:cubicBezTo>
                      <a:pt x="802" y="53741"/>
                      <a:pt x="16042" y="68981"/>
                      <a:pt x="34491" y="68981"/>
                    </a:cubicBezTo>
                    <a:close/>
                  </a:path>
                </a:pathLst>
              </a:custGeom>
              <a:solidFill>
                <a:schemeClr val="tx2">
                  <a:lumMod val="75000"/>
                </a:schemeClr>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6F12E414-82DA-4FD7-81F2-2931FEDF2098}"/>
                  </a:ext>
                </a:extLst>
              </p:cNvPr>
              <p:cNvSpPr/>
              <p:nvPr/>
            </p:nvSpPr>
            <p:spPr>
              <a:xfrm>
                <a:off x="9782197" y="301696"/>
                <a:ext cx="68980" cy="68980"/>
              </a:xfrm>
              <a:custGeom>
                <a:avLst/>
                <a:gdLst>
                  <a:gd name="connsiteX0" fmla="*/ 34490 w 68980"/>
                  <a:gd name="connsiteY0" fmla="*/ 68981 h 68980"/>
                  <a:gd name="connsiteX1" fmla="*/ 68981 w 68980"/>
                  <a:gd name="connsiteY1" fmla="*/ 34491 h 68980"/>
                  <a:gd name="connsiteX2" fmla="*/ 34490 w 68980"/>
                  <a:gd name="connsiteY2" fmla="*/ 0 h 68980"/>
                  <a:gd name="connsiteX3" fmla="*/ 0 w 68980"/>
                  <a:gd name="connsiteY3" fmla="*/ 34491 h 68980"/>
                  <a:gd name="connsiteX4" fmla="*/ 34490 w 68980"/>
                  <a:gd name="connsiteY4" fmla="*/ 68981 h 68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0" h="68980">
                    <a:moveTo>
                      <a:pt x="34490" y="68981"/>
                    </a:moveTo>
                    <a:cubicBezTo>
                      <a:pt x="53741" y="68981"/>
                      <a:pt x="68981" y="53741"/>
                      <a:pt x="68981" y="34491"/>
                    </a:cubicBezTo>
                    <a:cubicBezTo>
                      <a:pt x="68981" y="15240"/>
                      <a:pt x="53741" y="0"/>
                      <a:pt x="34490" y="0"/>
                    </a:cubicBezTo>
                    <a:cubicBezTo>
                      <a:pt x="15240" y="0"/>
                      <a:pt x="0" y="15240"/>
                      <a:pt x="0" y="34491"/>
                    </a:cubicBezTo>
                    <a:cubicBezTo>
                      <a:pt x="0" y="53741"/>
                      <a:pt x="15240" y="68981"/>
                      <a:pt x="34490" y="68981"/>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DA7FD53A-C598-46BC-8797-25F9D8EDBD93}"/>
                  </a:ext>
                </a:extLst>
              </p:cNvPr>
              <p:cNvSpPr/>
              <p:nvPr/>
            </p:nvSpPr>
            <p:spPr>
              <a:xfrm>
                <a:off x="9246390" y="576016"/>
                <a:ext cx="661736" cy="8021"/>
              </a:xfrm>
              <a:custGeom>
                <a:avLst/>
                <a:gdLst>
                  <a:gd name="connsiteX0" fmla="*/ 0 w 661736"/>
                  <a:gd name="connsiteY0" fmla="*/ 0 h 8021"/>
                  <a:gd name="connsiteX1" fmla="*/ 661737 w 661736"/>
                  <a:gd name="connsiteY1" fmla="*/ 0 h 8021"/>
                </a:gdLst>
                <a:ahLst/>
                <a:cxnLst>
                  <a:cxn ang="0">
                    <a:pos x="connsiteX0" y="connsiteY0"/>
                  </a:cxn>
                  <a:cxn ang="0">
                    <a:pos x="connsiteX1" y="connsiteY1"/>
                  </a:cxn>
                </a:cxnLst>
                <a:rect l="l" t="t" r="r" b="b"/>
                <a:pathLst>
                  <a:path w="661736" h="8021">
                    <a:moveTo>
                      <a:pt x="0" y="0"/>
                    </a:moveTo>
                    <a:lnTo>
                      <a:pt x="661737" y="0"/>
                    </a:lnTo>
                  </a:path>
                </a:pathLst>
              </a:custGeom>
              <a:no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FEC2EA6-9085-4437-93EE-48C8E4765982}"/>
                  </a:ext>
                </a:extLst>
              </p:cNvPr>
              <p:cNvSpPr/>
              <p:nvPr/>
            </p:nvSpPr>
            <p:spPr>
              <a:xfrm>
                <a:off x="9873637"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94A91C3-1A68-4336-950A-3B7B5A602FDD}"/>
                  </a:ext>
                </a:extLst>
              </p:cNvPr>
              <p:cNvSpPr/>
              <p:nvPr/>
            </p:nvSpPr>
            <p:spPr>
              <a:xfrm>
                <a:off x="9211900" y="541525"/>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41FC1E1-CFDA-49DB-934A-87D22F960865}"/>
                  </a:ext>
                </a:extLst>
              </p:cNvPr>
              <p:cNvSpPr/>
              <p:nvPr/>
            </p:nvSpPr>
            <p:spPr>
              <a:xfrm>
                <a:off x="9546378" y="210256"/>
                <a:ext cx="68981" cy="68981"/>
              </a:xfrm>
              <a:custGeom>
                <a:avLst/>
                <a:gdLst>
                  <a:gd name="connsiteX0" fmla="*/ 34491 w 68981"/>
                  <a:gd name="connsiteY0" fmla="*/ 68981 h 68981"/>
                  <a:gd name="connsiteX1" fmla="*/ 68981 w 68981"/>
                  <a:gd name="connsiteY1" fmla="*/ 34490 h 68981"/>
                  <a:gd name="connsiteX2" fmla="*/ 34491 w 68981"/>
                  <a:gd name="connsiteY2" fmla="*/ 0 h 68981"/>
                  <a:gd name="connsiteX3" fmla="*/ 0 w 68981"/>
                  <a:gd name="connsiteY3" fmla="*/ 34490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0"/>
                    </a:cubicBezTo>
                    <a:cubicBezTo>
                      <a:pt x="68981" y="15240"/>
                      <a:pt x="53741" y="0"/>
                      <a:pt x="34491" y="0"/>
                    </a:cubicBezTo>
                    <a:cubicBezTo>
                      <a:pt x="15240" y="0"/>
                      <a:pt x="0" y="15240"/>
                      <a:pt x="0" y="34490"/>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37B2C4EA-3592-47A1-B0A7-26DD22B70D55}"/>
                  </a:ext>
                </a:extLst>
              </p:cNvPr>
              <p:cNvSpPr/>
              <p:nvPr/>
            </p:nvSpPr>
            <p:spPr>
              <a:xfrm>
                <a:off x="9546378" y="871992"/>
                <a:ext cx="68981" cy="68981"/>
              </a:xfrm>
              <a:custGeom>
                <a:avLst/>
                <a:gdLst>
                  <a:gd name="connsiteX0" fmla="*/ 34491 w 68981"/>
                  <a:gd name="connsiteY0" fmla="*/ 68981 h 68981"/>
                  <a:gd name="connsiteX1" fmla="*/ 68981 w 68981"/>
                  <a:gd name="connsiteY1" fmla="*/ 34491 h 68981"/>
                  <a:gd name="connsiteX2" fmla="*/ 34491 w 68981"/>
                  <a:gd name="connsiteY2" fmla="*/ 0 h 68981"/>
                  <a:gd name="connsiteX3" fmla="*/ 0 w 68981"/>
                  <a:gd name="connsiteY3" fmla="*/ 34491 h 68981"/>
                  <a:gd name="connsiteX4" fmla="*/ 34491 w 68981"/>
                  <a:gd name="connsiteY4" fmla="*/ 68981 h 689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981" h="68981">
                    <a:moveTo>
                      <a:pt x="34491" y="68981"/>
                    </a:moveTo>
                    <a:cubicBezTo>
                      <a:pt x="53741" y="68981"/>
                      <a:pt x="68981" y="53741"/>
                      <a:pt x="68981" y="34491"/>
                    </a:cubicBezTo>
                    <a:cubicBezTo>
                      <a:pt x="68981" y="15240"/>
                      <a:pt x="53741" y="0"/>
                      <a:pt x="34491" y="0"/>
                    </a:cubicBezTo>
                    <a:cubicBezTo>
                      <a:pt x="15240" y="0"/>
                      <a:pt x="0" y="15240"/>
                      <a:pt x="0" y="34491"/>
                    </a:cubicBezTo>
                    <a:cubicBezTo>
                      <a:pt x="0" y="53741"/>
                      <a:pt x="15240" y="68981"/>
                      <a:pt x="34491" y="68981"/>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23A6C5B-3EFA-4034-8B4B-D6EE1981EB46}"/>
                  </a:ext>
                </a:extLst>
              </p:cNvPr>
              <p:cNvSpPr/>
              <p:nvPr/>
            </p:nvSpPr>
            <p:spPr>
              <a:xfrm>
                <a:off x="9508679" y="507837"/>
                <a:ext cx="136357" cy="136357"/>
              </a:xfrm>
              <a:custGeom>
                <a:avLst/>
                <a:gdLst>
                  <a:gd name="connsiteX0" fmla="*/ 68179 w 136357"/>
                  <a:gd name="connsiteY0" fmla="*/ 136358 h 136357"/>
                  <a:gd name="connsiteX1" fmla="*/ 136358 w 136357"/>
                  <a:gd name="connsiteY1" fmla="*/ 68179 h 136357"/>
                  <a:gd name="connsiteX2" fmla="*/ 68179 w 136357"/>
                  <a:gd name="connsiteY2" fmla="*/ 0 h 136357"/>
                  <a:gd name="connsiteX3" fmla="*/ 0 w 136357"/>
                  <a:gd name="connsiteY3" fmla="*/ 68179 h 136357"/>
                  <a:gd name="connsiteX4" fmla="*/ 68179 w 136357"/>
                  <a:gd name="connsiteY4" fmla="*/ 136358 h 136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357" h="136357">
                    <a:moveTo>
                      <a:pt x="68179" y="136358"/>
                    </a:moveTo>
                    <a:cubicBezTo>
                      <a:pt x="105878" y="136358"/>
                      <a:pt x="136358" y="105878"/>
                      <a:pt x="136358" y="68179"/>
                    </a:cubicBezTo>
                    <a:cubicBezTo>
                      <a:pt x="136358" y="30480"/>
                      <a:pt x="105878" y="0"/>
                      <a:pt x="68179" y="0"/>
                    </a:cubicBezTo>
                    <a:cubicBezTo>
                      <a:pt x="30480" y="0"/>
                      <a:pt x="0" y="30480"/>
                      <a:pt x="0" y="68179"/>
                    </a:cubicBezTo>
                    <a:cubicBezTo>
                      <a:pt x="0" y="105878"/>
                      <a:pt x="30480" y="136358"/>
                      <a:pt x="68179" y="136358"/>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3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4200314"/>
            <a:ext cx="967308" cy="967308"/>
            <a:chOff x="11096050" y="-737030"/>
            <a:chExt cx="1108509" cy="1108509"/>
          </a:xfrm>
          <a:solidFill>
            <a:schemeClr val="bg2">
              <a:lumMod val="50000"/>
            </a:schemeClr>
          </a:solidFill>
        </p:grpSpPr>
        <p:sp>
          <p:nvSpPr>
            <p:cNvPr id="31" name="Freeform: Shape 30">
              <a:extLst>
                <a:ext uri="{FF2B5EF4-FFF2-40B4-BE49-F238E27FC236}">
                  <a16:creationId xmlns:a16="http://schemas.microsoft.com/office/drawing/2014/main" id="{D742CB17-FC2A-441B-B435-FB19A2FC8A72}"/>
                </a:ext>
              </a:extLst>
            </p:cNvPr>
            <p:cNvSpPr/>
            <p:nvPr/>
          </p:nvSpPr>
          <p:spPr>
            <a:xfrm>
              <a:off x="11096050" y="-737030"/>
              <a:ext cx="1108509" cy="1108509"/>
            </a:xfrm>
            <a:custGeom>
              <a:avLst/>
              <a:gdLst>
                <a:gd name="connsiteX0" fmla="*/ 1108510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10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10" y="554255"/>
                  </a:moveTo>
                  <a:cubicBezTo>
                    <a:pt x="1108510" y="860361"/>
                    <a:pt x="860361" y="1108510"/>
                    <a:pt x="554255" y="1108510"/>
                  </a:cubicBezTo>
                  <a:cubicBezTo>
                    <a:pt x="248148" y="1108510"/>
                    <a:pt x="0" y="860361"/>
                    <a:pt x="0" y="554255"/>
                  </a:cubicBezTo>
                  <a:cubicBezTo>
                    <a:pt x="0" y="248148"/>
                    <a:pt x="248148" y="0"/>
                    <a:pt x="554255" y="0"/>
                  </a:cubicBezTo>
                  <a:cubicBezTo>
                    <a:pt x="860361" y="0"/>
                    <a:pt x="1108510" y="248148"/>
                    <a:pt x="1108510"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aphic 5">
              <a:extLst>
                <a:ext uri="{FF2B5EF4-FFF2-40B4-BE49-F238E27FC236}">
                  <a16:creationId xmlns:a16="http://schemas.microsoft.com/office/drawing/2014/main" id="{70DDC97A-A5D5-4C58-826F-70469F9FB790}"/>
                </a:ext>
              </a:extLst>
            </p:cNvPr>
            <p:cNvGrpSpPr/>
            <p:nvPr/>
          </p:nvGrpSpPr>
          <p:grpSpPr>
            <a:xfrm>
              <a:off x="11346302" y="-518857"/>
              <a:ext cx="617621" cy="638475"/>
              <a:chOff x="11346302" y="-518857"/>
              <a:chExt cx="617621" cy="638475"/>
            </a:xfrm>
            <a:grpFill/>
          </p:grpSpPr>
          <p:sp>
            <p:nvSpPr>
              <p:cNvPr id="33" name="Freeform: Shape 32">
                <a:extLst>
                  <a:ext uri="{FF2B5EF4-FFF2-40B4-BE49-F238E27FC236}">
                    <a16:creationId xmlns:a16="http://schemas.microsoft.com/office/drawing/2014/main" id="{72B66117-CE3D-4D25-A953-E0A77E92BD88}"/>
                  </a:ext>
                </a:extLst>
              </p:cNvPr>
              <p:cNvSpPr/>
              <p:nvPr/>
            </p:nvSpPr>
            <p:spPr>
              <a:xfrm>
                <a:off x="11424908" y="-194004"/>
                <a:ext cx="460408" cy="271913"/>
              </a:xfrm>
              <a:custGeom>
                <a:avLst/>
                <a:gdLst>
                  <a:gd name="connsiteX0" fmla="*/ 0 w 460408"/>
                  <a:gd name="connsiteY0" fmla="*/ 271914 h 271913"/>
                  <a:gd name="connsiteX1" fmla="*/ 0 w 460408"/>
                  <a:gd name="connsiteY1" fmla="*/ 0 h 271913"/>
                  <a:gd name="connsiteX2" fmla="*/ 460408 w 460408"/>
                  <a:gd name="connsiteY2" fmla="*/ 0 h 271913"/>
                  <a:gd name="connsiteX3" fmla="*/ 460408 w 460408"/>
                  <a:gd name="connsiteY3" fmla="*/ 271914 h 271913"/>
                </a:gdLst>
                <a:ahLst/>
                <a:cxnLst>
                  <a:cxn ang="0">
                    <a:pos x="connsiteX0" y="connsiteY0"/>
                  </a:cxn>
                  <a:cxn ang="0">
                    <a:pos x="connsiteX1" y="connsiteY1"/>
                  </a:cxn>
                  <a:cxn ang="0">
                    <a:pos x="connsiteX2" y="connsiteY2"/>
                  </a:cxn>
                  <a:cxn ang="0">
                    <a:pos x="connsiteX3" y="connsiteY3"/>
                  </a:cxn>
                </a:cxnLst>
                <a:rect l="l" t="t" r="r" b="b"/>
                <a:pathLst>
                  <a:path w="460408" h="271913">
                    <a:moveTo>
                      <a:pt x="0" y="271914"/>
                    </a:moveTo>
                    <a:lnTo>
                      <a:pt x="0" y="0"/>
                    </a:lnTo>
                    <a:lnTo>
                      <a:pt x="460408" y="0"/>
                    </a:lnTo>
                    <a:lnTo>
                      <a:pt x="460408" y="271914"/>
                    </a:lnTo>
                  </a:path>
                </a:pathLst>
              </a:custGeom>
              <a:solidFill>
                <a:schemeClr val="accent1">
                  <a:lumMod val="10000"/>
                </a:schemeClr>
              </a:solid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AC661935-63C2-4D1B-A7F8-CCCD4683E517}"/>
                  </a:ext>
                </a:extLst>
              </p:cNvPr>
              <p:cNvSpPr/>
              <p:nvPr/>
            </p:nvSpPr>
            <p:spPr>
              <a:xfrm>
                <a:off x="11655112" y="-441053"/>
                <a:ext cx="8021" cy="526181"/>
              </a:xfrm>
              <a:custGeom>
                <a:avLst/>
                <a:gdLst>
                  <a:gd name="connsiteX0" fmla="*/ 0 w 8021"/>
                  <a:gd name="connsiteY0" fmla="*/ 0 h 526181"/>
                  <a:gd name="connsiteX1" fmla="*/ 0 w 8021"/>
                  <a:gd name="connsiteY1" fmla="*/ 526181 h 526181"/>
                </a:gdLst>
                <a:ahLst/>
                <a:cxnLst>
                  <a:cxn ang="0">
                    <a:pos x="connsiteX0" y="connsiteY0"/>
                  </a:cxn>
                  <a:cxn ang="0">
                    <a:pos x="connsiteX1" y="connsiteY1"/>
                  </a:cxn>
                </a:cxnLst>
                <a:rect l="l" t="t" r="r" b="b"/>
                <a:pathLst>
                  <a:path w="8021" h="526181">
                    <a:moveTo>
                      <a:pt x="0" y="0"/>
                    </a:moveTo>
                    <a:lnTo>
                      <a:pt x="0" y="526181"/>
                    </a:lnTo>
                  </a:path>
                </a:pathLst>
              </a:custGeom>
              <a:grpFill/>
              <a:ln w="12017" cap="flat">
                <a:solidFill>
                  <a:srgbClr val="75757A"/>
                </a:solid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32A0993E-9980-4A7B-8B92-6B37E9F2D59C}"/>
                  </a:ext>
                </a:extLst>
              </p:cNvPr>
              <p:cNvSpPr/>
              <p:nvPr/>
            </p:nvSpPr>
            <p:spPr>
              <a:xfrm>
                <a:off x="11576506"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9C06A238-D3AD-41AB-855E-BACFFAA3757D}"/>
                  </a:ext>
                </a:extLst>
              </p:cNvPr>
              <p:cNvSpPr/>
              <p:nvPr/>
            </p:nvSpPr>
            <p:spPr>
              <a:xfrm>
                <a:off x="11576506" y="-518857"/>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999B19E8-6411-4417-A2A5-FEBD525B106B}"/>
                  </a:ext>
                </a:extLst>
              </p:cNvPr>
              <p:cNvSpPr/>
              <p:nvPr/>
            </p:nvSpPr>
            <p:spPr>
              <a:xfrm>
                <a:off x="11806710"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429A8075-F275-40E0-BDC7-A3F4570DC4B7}"/>
                  </a:ext>
                </a:extLst>
              </p:cNvPr>
              <p:cNvSpPr/>
              <p:nvPr/>
            </p:nvSpPr>
            <p:spPr>
              <a:xfrm>
                <a:off x="11346302" y="-37594"/>
                <a:ext cx="157212" cy="157212"/>
              </a:xfrm>
              <a:custGeom>
                <a:avLst/>
                <a:gdLst>
                  <a:gd name="connsiteX0" fmla="*/ 78606 w 157212"/>
                  <a:gd name="connsiteY0" fmla="*/ 157213 h 157212"/>
                  <a:gd name="connsiteX1" fmla="*/ 157213 w 157212"/>
                  <a:gd name="connsiteY1" fmla="*/ 78606 h 157212"/>
                  <a:gd name="connsiteX2" fmla="*/ 78606 w 157212"/>
                  <a:gd name="connsiteY2" fmla="*/ 0 h 157212"/>
                  <a:gd name="connsiteX3" fmla="*/ 0 w 157212"/>
                  <a:gd name="connsiteY3" fmla="*/ 78606 h 157212"/>
                  <a:gd name="connsiteX4" fmla="*/ 78606 w 157212"/>
                  <a:gd name="connsiteY4" fmla="*/ 157213 h 157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212" h="157212">
                    <a:moveTo>
                      <a:pt x="78606" y="157213"/>
                    </a:moveTo>
                    <a:cubicBezTo>
                      <a:pt x="121920" y="157213"/>
                      <a:pt x="157213" y="121920"/>
                      <a:pt x="157213" y="78606"/>
                    </a:cubicBezTo>
                    <a:cubicBezTo>
                      <a:pt x="157213" y="35293"/>
                      <a:pt x="121920" y="0"/>
                      <a:pt x="78606" y="0"/>
                    </a:cubicBezTo>
                    <a:cubicBezTo>
                      <a:pt x="35293" y="0"/>
                      <a:pt x="0" y="35293"/>
                      <a:pt x="0" y="78606"/>
                    </a:cubicBezTo>
                    <a:cubicBezTo>
                      <a:pt x="0" y="121920"/>
                      <a:pt x="35293" y="157213"/>
                      <a:pt x="78606" y="157213"/>
                    </a:cubicBezTo>
                    <a:close/>
                  </a:path>
                </a:pathLst>
              </a:custGeom>
              <a:solidFill>
                <a:schemeClr val="accent5"/>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9" name="Graphic 5">
                <a:extLst>
                  <a:ext uri="{FF2B5EF4-FFF2-40B4-BE49-F238E27FC236}">
                    <a16:creationId xmlns:a16="http://schemas.microsoft.com/office/drawing/2014/main" id="{70DDC97A-A5D5-4C58-826F-70469F9FB790}"/>
                  </a:ext>
                </a:extLst>
              </p:cNvPr>
              <p:cNvGrpSpPr/>
              <p:nvPr/>
            </p:nvGrpSpPr>
            <p:grpSpPr>
              <a:xfrm>
                <a:off x="11843607" y="-11124"/>
                <a:ext cx="82616" cy="104273"/>
                <a:chOff x="11843607" y="-11124"/>
                <a:chExt cx="82616" cy="104273"/>
              </a:xfrm>
              <a:grpFill/>
            </p:grpSpPr>
            <p:sp>
              <p:nvSpPr>
                <p:cNvPr id="40" name="Freeform: Shape 39">
                  <a:extLst>
                    <a:ext uri="{FF2B5EF4-FFF2-40B4-BE49-F238E27FC236}">
                      <a16:creationId xmlns:a16="http://schemas.microsoft.com/office/drawing/2014/main" id="{B0E009A5-62E7-4787-A4DF-617E379DE9D2}"/>
                    </a:ext>
                  </a:extLst>
                </p:cNvPr>
                <p:cNvSpPr/>
                <p:nvPr/>
              </p:nvSpPr>
              <p:spPr>
                <a:xfrm>
                  <a:off x="1186125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0" y="36897"/>
                        <a:pt x="10428"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E2B8A3BC-4105-4B3E-BA59-911EC2135D20}"/>
                    </a:ext>
                  </a:extLst>
                </p:cNvPr>
                <p:cNvSpPr/>
                <p:nvPr/>
              </p:nvSpPr>
              <p:spPr>
                <a:xfrm>
                  <a:off x="1184360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0" y="19250"/>
                        <a:pt x="18448" y="0"/>
                        <a:pt x="41709"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2" name="Graphic 5">
                <a:extLst>
                  <a:ext uri="{FF2B5EF4-FFF2-40B4-BE49-F238E27FC236}">
                    <a16:creationId xmlns:a16="http://schemas.microsoft.com/office/drawing/2014/main" id="{70DDC97A-A5D5-4C58-826F-70469F9FB790}"/>
                  </a:ext>
                </a:extLst>
              </p:cNvPr>
              <p:cNvGrpSpPr/>
              <p:nvPr/>
            </p:nvGrpSpPr>
            <p:grpSpPr>
              <a:xfrm>
                <a:off x="11612601" y="-11124"/>
                <a:ext cx="82616" cy="104273"/>
                <a:chOff x="11612601" y="-11124"/>
                <a:chExt cx="82616" cy="104273"/>
              </a:xfrm>
              <a:grpFill/>
            </p:grpSpPr>
            <p:sp>
              <p:nvSpPr>
                <p:cNvPr id="43" name="Freeform: Shape 42">
                  <a:extLst>
                    <a:ext uri="{FF2B5EF4-FFF2-40B4-BE49-F238E27FC236}">
                      <a16:creationId xmlns:a16="http://schemas.microsoft.com/office/drawing/2014/main" id="{FA188859-EBE9-4F52-B395-A9E86F130EC8}"/>
                    </a:ext>
                  </a:extLst>
                </p:cNvPr>
                <p:cNvSpPr/>
                <p:nvPr/>
              </p:nvSpPr>
              <p:spPr>
                <a:xfrm>
                  <a:off x="11630247"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6897"/>
                        <a:pt x="11229"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EFB12F91-F54D-4F65-B777-F566FDA2B2E9}"/>
                    </a:ext>
                  </a:extLst>
                </p:cNvPr>
                <p:cNvSpPr/>
                <p:nvPr/>
              </p:nvSpPr>
              <p:spPr>
                <a:xfrm>
                  <a:off x="11612601" y="45022"/>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0"/>
                        <a:pt x="82617" y="42512"/>
                      </a:cubicBezTo>
                      <a:lnTo>
                        <a:pt x="82617" y="48126"/>
                      </a:lnTo>
                      <a:lnTo>
                        <a:pt x="0" y="48126"/>
                      </a:lnTo>
                      <a:lnTo>
                        <a:pt x="0" y="42512"/>
                      </a:lnTo>
                      <a:cubicBezTo>
                        <a:pt x="802" y="19250"/>
                        <a:pt x="19251" y="0"/>
                        <a:pt x="41710"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5" name="Graphic 5">
                <a:extLst>
                  <a:ext uri="{FF2B5EF4-FFF2-40B4-BE49-F238E27FC236}">
                    <a16:creationId xmlns:a16="http://schemas.microsoft.com/office/drawing/2014/main" id="{70DDC97A-A5D5-4C58-826F-70469F9FB790}"/>
                  </a:ext>
                </a:extLst>
              </p:cNvPr>
              <p:cNvGrpSpPr/>
              <p:nvPr/>
            </p:nvGrpSpPr>
            <p:grpSpPr>
              <a:xfrm>
                <a:off x="11382397" y="-11124"/>
                <a:ext cx="82616" cy="104273"/>
                <a:chOff x="11382397" y="-11124"/>
                <a:chExt cx="82616" cy="104273"/>
              </a:xfrm>
              <a:grpFill/>
            </p:grpSpPr>
            <p:sp>
              <p:nvSpPr>
                <p:cNvPr id="46" name="Freeform: Shape 45">
                  <a:extLst>
                    <a:ext uri="{FF2B5EF4-FFF2-40B4-BE49-F238E27FC236}">
                      <a16:creationId xmlns:a16="http://schemas.microsoft.com/office/drawing/2014/main" id="{2024194D-CC31-4E6C-8A35-C8F3A40386D1}"/>
                    </a:ext>
                  </a:extLst>
                </p:cNvPr>
                <p:cNvSpPr/>
                <p:nvPr/>
              </p:nvSpPr>
              <p:spPr>
                <a:xfrm>
                  <a:off x="11400043" y="-11124"/>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8" y="0"/>
                        <a:pt x="0" y="10427"/>
                        <a:pt x="0" y="24063"/>
                      </a:cubicBezTo>
                      <a:cubicBezTo>
                        <a:pt x="802" y="36897"/>
                        <a:pt x="11230" y="48126"/>
                        <a:pt x="24063" y="48126"/>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D9FD9C64-977B-4B63-9F2C-7D39C6FA2D8B}"/>
                    </a:ext>
                  </a:extLst>
                </p:cNvPr>
                <p:cNvSpPr/>
                <p:nvPr/>
              </p:nvSpPr>
              <p:spPr>
                <a:xfrm>
                  <a:off x="11382397" y="45022"/>
                  <a:ext cx="82616" cy="48126"/>
                </a:xfrm>
                <a:custGeom>
                  <a:avLst/>
                  <a:gdLst>
                    <a:gd name="connsiteX0" fmla="*/ 41709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09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09" y="0"/>
                      </a:moveTo>
                      <a:cubicBezTo>
                        <a:pt x="64168" y="0"/>
                        <a:pt x="82617" y="19250"/>
                        <a:pt x="82617" y="42512"/>
                      </a:cubicBezTo>
                      <a:lnTo>
                        <a:pt x="82617" y="48126"/>
                      </a:lnTo>
                      <a:lnTo>
                        <a:pt x="0" y="48126"/>
                      </a:lnTo>
                      <a:lnTo>
                        <a:pt x="0" y="42512"/>
                      </a:lnTo>
                      <a:cubicBezTo>
                        <a:pt x="802" y="19250"/>
                        <a:pt x="19250" y="0"/>
                        <a:pt x="41709" y="0"/>
                      </a:cubicBezTo>
                      <a:close/>
                    </a:path>
                  </a:pathLst>
                </a:custGeom>
                <a:solidFill>
                  <a:srgbClr val="000000"/>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48" name="Graphic 5">
                <a:extLst>
                  <a:ext uri="{FF2B5EF4-FFF2-40B4-BE49-F238E27FC236}">
                    <a16:creationId xmlns:a16="http://schemas.microsoft.com/office/drawing/2014/main" id="{70DDC97A-A5D5-4C58-826F-70469F9FB790}"/>
                  </a:ext>
                </a:extLst>
              </p:cNvPr>
              <p:cNvGrpSpPr/>
              <p:nvPr/>
            </p:nvGrpSpPr>
            <p:grpSpPr>
              <a:xfrm>
                <a:off x="11612601" y="-493190"/>
                <a:ext cx="82616" cy="105075"/>
                <a:chOff x="11612601" y="-493190"/>
                <a:chExt cx="82616" cy="105075"/>
              </a:xfrm>
              <a:grpFill/>
            </p:grpSpPr>
            <p:sp>
              <p:nvSpPr>
                <p:cNvPr id="49" name="Freeform: Shape 48">
                  <a:extLst>
                    <a:ext uri="{FF2B5EF4-FFF2-40B4-BE49-F238E27FC236}">
                      <a16:creationId xmlns:a16="http://schemas.microsoft.com/office/drawing/2014/main" id="{1015E416-5611-430D-9952-E82F316B7DB1}"/>
                    </a:ext>
                  </a:extLst>
                </p:cNvPr>
                <p:cNvSpPr/>
                <p:nvPr/>
              </p:nvSpPr>
              <p:spPr>
                <a:xfrm>
                  <a:off x="11630247" y="-493190"/>
                  <a:ext cx="48126" cy="48126"/>
                </a:xfrm>
                <a:custGeom>
                  <a:avLst/>
                  <a:gdLst>
                    <a:gd name="connsiteX0" fmla="*/ 24063 w 48126"/>
                    <a:gd name="connsiteY0" fmla="*/ 48126 h 48126"/>
                    <a:gd name="connsiteX1" fmla="*/ 48126 w 48126"/>
                    <a:gd name="connsiteY1" fmla="*/ 24063 h 48126"/>
                    <a:gd name="connsiteX2" fmla="*/ 24063 w 48126"/>
                    <a:gd name="connsiteY2" fmla="*/ 0 h 48126"/>
                    <a:gd name="connsiteX3" fmla="*/ 0 w 48126"/>
                    <a:gd name="connsiteY3" fmla="*/ 24063 h 48126"/>
                    <a:gd name="connsiteX4" fmla="*/ 24063 w 48126"/>
                    <a:gd name="connsiteY4" fmla="*/ 48126 h 481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26" h="48126">
                      <a:moveTo>
                        <a:pt x="24063" y="48126"/>
                      </a:moveTo>
                      <a:cubicBezTo>
                        <a:pt x="36897" y="48126"/>
                        <a:pt x="48126" y="37699"/>
                        <a:pt x="48126" y="24063"/>
                      </a:cubicBezTo>
                      <a:cubicBezTo>
                        <a:pt x="48126" y="11229"/>
                        <a:pt x="37699" y="0"/>
                        <a:pt x="24063" y="0"/>
                      </a:cubicBezTo>
                      <a:cubicBezTo>
                        <a:pt x="10427" y="0"/>
                        <a:pt x="0" y="10427"/>
                        <a:pt x="0" y="24063"/>
                      </a:cubicBezTo>
                      <a:cubicBezTo>
                        <a:pt x="802" y="37699"/>
                        <a:pt x="11229" y="48126"/>
                        <a:pt x="24063" y="48126"/>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AE24B0DE-B8F5-471A-BA19-110DCA8781DF}"/>
                    </a:ext>
                  </a:extLst>
                </p:cNvPr>
                <p:cNvSpPr/>
                <p:nvPr/>
              </p:nvSpPr>
              <p:spPr>
                <a:xfrm>
                  <a:off x="11612601" y="-436240"/>
                  <a:ext cx="82616" cy="48126"/>
                </a:xfrm>
                <a:custGeom>
                  <a:avLst/>
                  <a:gdLst>
                    <a:gd name="connsiteX0" fmla="*/ 41710 w 82616"/>
                    <a:gd name="connsiteY0" fmla="*/ 0 h 48126"/>
                    <a:gd name="connsiteX1" fmla="*/ 82617 w 82616"/>
                    <a:gd name="connsiteY1" fmla="*/ 42512 h 48126"/>
                    <a:gd name="connsiteX2" fmla="*/ 82617 w 82616"/>
                    <a:gd name="connsiteY2" fmla="*/ 48126 h 48126"/>
                    <a:gd name="connsiteX3" fmla="*/ 0 w 82616"/>
                    <a:gd name="connsiteY3" fmla="*/ 48126 h 48126"/>
                    <a:gd name="connsiteX4" fmla="*/ 0 w 82616"/>
                    <a:gd name="connsiteY4" fmla="*/ 42512 h 48126"/>
                    <a:gd name="connsiteX5" fmla="*/ 41710 w 82616"/>
                    <a:gd name="connsiteY5" fmla="*/ 0 h 48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616" h="48126">
                      <a:moveTo>
                        <a:pt x="41710" y="0"/>
                      </a:moveTo>
                      <a:cubicBezTo>
                        <a:pt x="64168" y="0"/>
                        <a:pt x="82617" y="19251"/>
                        <a:pt x="82617" y="42512"/>
                      </a:cubicBezTo>
                      <a:lnTo>
                        <a:pt x="82617" y="48126"/>
                      </a:lnTo>
                      <a:lnTo>
                        <a:pt x="0" y="48126"/>
                      </a:lnTo>
                      <a:lnTo>
                        <a:pt x="0" y="42512"/>
                      </a:lnTo>
                      <a:cubicBezTo>
                        <a:pt x="802" y="19251"/>
                        <a:pt x="19251" y="0"/>
                        <a:pt x="41710" y="0"/>
                      </a:cubicBezTo>
                      <a:close/>
                    </a:path>
                  </a:pathLst>
                </a:custGeom>
                <a:solidFill>
                  <a:schemeClr val="tx1"/>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51"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2970508"/>
            <a:ext cx="967308" cy="967308"/>
            <a:chOff x="13148632" y="16948"/>
            <a:chExt cx="1108509" cy="1108509"/>
          </a:xfrm>
        </p:grpSpPr>
        <p:sp>
          <p:nvSpPr>
            <p:cNvPr id="52" name="Freeform: Shape 51">
              <a:extLst>
                <a:ext uri="{FF2B5EF4-FFF2-40B4-BE49-F238E27FC236}">
                  <a16:creationId xmlns:a16="http://schemas.microsoft.com/office/drawing/2014/main" id="{E5584EDC-31E6-4D45-926E-ACBA1351BF5B}"/>
                </a:ext>
              </a:extLst>
            </p:cNvPr>
            <p:cNvSpPr/>
            <p:nvPr/>
          </p:nvSpPr>
          <p:spPr>
            <a:xfrm>
              <a:off x="13148632" y="16948"/>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3" name="Graphic 5">
              <a:extLst>
                <a:ext uri="{FF2B5EF4-FFF2-40B4-BE49-F238E27FC236}">
                  <a16:creationId xmlns:a16="http://schemas.microsoft.com/office/drawing/2014/main" id="{70DDC97A-A5D5-4C58-826F-70469F9FB790}"/>
                </a:ext>
              </a:extLst>
            </p:cNvPr>
            <p:cNvGrpSpPr/>
            <p:nvPr/>
          </p:nvGrpSpPr>
          <p:grpSpPr>
            <a:xfrm>
              <a:off x="13422952" y="219079"/>
              <a:ext cx="564682" cy="573505"/>
              <a:chOff x="13422952" y="219079"/>
              <a:chExt cx="564682" cy="573505"/>
            </a:xfrm>
          </p:grpSpPr>
          <p:sp>
            <p:nvSpPr>
              <p:cNvPr id="54" name="Freeform: Shape 53">
                <a:extLst>
                  <a:ext uri="{FF2B5EF4-FFF2-40B4-BE49-F238E27FC236}">
                    <a16:creationId xmlns:a16="http://schemas.microsoft.com/office/drawing/2014/main" id="{DCF93F27-BCBE-44A9-A387-6284658A8B50}"/>
                  </a:ext>
                </a:extLst>
              </p:cNvPr>
              <p:cNvSpPr/>
              <p:nvPr/>
            </p:nvSpPr>
            <p:spPr>
              <a:xfrm>
                <a:off x="13696470" y="227902"/>
                <a:ext cx="17646" cy="132347"/>
              </a:xfrm>
              <a:custGeom>
                <a:avLst/>
                <a:gdLst>
                  <a:gd name="connsiteX0" fmla="*/ 17646 w 17646"/>
                  <a:gd name="connsiteY0" fmla="*/ 0 h 132347"/>
                  <a:gd name="connsiteX1" fmla="*/ 0 w 17646"/>
                  <a:gd name="connsiteY1" fmla="*/ 0 h 132347"/>
                  <a:gd name="connsiteX2" fmla="*/ 0 w 17646"/>
                  <a:gd name="connsiteY2" fmla="*/ 132347 h 132347"/>
                  <a:gd name="connsiteX3" fmla="*/ 17646 w 17646"/>
                  <a:gd name="connsiteY3" fmla="*/ 132347 h 132347"/>
                  <a:gd name="connsiteX4" fmla="*/ 17646 w 17646"/>
                  <a:gd name="connsiteY4" fmla="*/ 0 h 1323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 h="132347">
                    <a:moveTo>
                      <a:pt x="17646" y="0"/>
                    </a:moveTo>
                    <a:lnTo>
                      <a:pt x="0" y="0"/>
                    </a:lnTo>
                    <a:lnTo>
                      <a:pt x="0" y="132347"/>
                    </a:lnTo>
                    <a:lnTo>
                      <a:pt x="17646" y="132347"/>
                    </a:lnTo>
                    <a:lnTo>
                      <a:pt x="1764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370A7E8-5295-46BD-A9C5-9FC35E9C088C}"/>
                  </a:ext>
                </a:extLst>
              </p:cNvPr>
              <p:cNvSpPr/>
              <p:nvPr/>
            </p:nvSpPr>
            <p:spPr>
              <a:xfrm>
                <a:off x="13696470" y="227902"/>
                <a:ext cx="97055" cy="52938"/>
              </a:xfrm>
              <a:custGeom>
                <a:avLst/>
                <a:gdLst>
                  <a:gd name="connsiteX0" fmla="*/ 97055 w 97055"/>
                  <a:gd name="connsiteY0" fmla="*/ 0 h 52938"/>
                  <a:gd name="connsiteX1" fmla="*/ 0 w 97055"/>
                  <a:gd name="connsiteY1" fmla="*/ 0 h 52938"/>
                  <a:gd name="connsiteX2" fmla="*/ 0 w 97055"/>
                  <a:gd name="connsiteY2" fmla="*/ 52939 h 52938"/>
                  <a:gd name="connsiteX3" fmla="*/ 97055 w 97055"/>
                  <a:gd name="connsiteY3" fmla="*/ 52939 h 52938"/>
                  <a:gd name="connsiteX4" fmla="*/ 97055 w 970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5" h="52938">
                    <a:moveTo>
                      <a:pt x="97055" y="0"/>
                    </a:moveTo>
                    <a:lnTo>
                      <a:pt x="0" y="0"/>
                    </a:lnTo>
                    <a:lnTo>
                      <a:pt x="0" y="52939"/>
                    </a:lnTo>
                    <a:lnTo>
                      <a:pt x="97055" y="52939"/>
                    </a:lnTo>
                    <a:lnTo>
                      <a:pt x="97055"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FA7D0711-EF3F-4B97-A337-E4276F6D8147}"/>
                  </a:ext>
                </a:extLst>
              </p:cNvPr>
              <p:cNvSpPr/>
              <p:nvPr/>
            </p:nvSpPr>
            <p:spPr>
              <a:xfrm>
                <a:off x="13705293" y="219079"/>
                <a:ext cx="97054" cy="52938"/>
              </a:xfrm>
              <a:custGeom>
                <a:avLst/>
                <a:gdLst>
                  <a:gd name="connsiteX0" fmla="*/ 97055 w 97054"/>
                  <a:gd name="connsiteY0" fmla="*/ 0 h 52938"/>
                  <a:gd name="connsiteX1" fmla="*/ 0 w 97054"/>
                  <a:gd name="connsiteY1" fmla="*/ 0 h 52938"/>
                  <a:gd name="connsiteX2" fmla="*/ 0 w 97054"/>
                  <a:gd name="connsiteY2" fmla="*/ 52939 h 52938"/>
                  <a:gd name="connsiteX3" fmla="*/ 97055 w 97054"/>
                  <a:gd name="connsiteY3" fmla="*/ 52939 h 52938"/>
                  <a:gd name="connsiteX4" fmla="*/ 97055 w 97054"/>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054" h="52938">
                    <a:moveTo>
                      <a:pt x="97055" y="0"/>
                    </a:moveTo>
                    <a:lnTo>
                      <a:pt x="0" y="0"/>
                    </a:lnTo>
                    <a:lnTo>
                      <a:pt x="0" y="52939"/>
                    </a:lnTo>
                    <a:lnTo>
                      <a:pt x="97055" y="52939"/>
                    </a:lnTo>
                    <a:lnTo>
                      <a:pt x="970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B456DB1-64A8-48F9-817E-9073FA694BC2}"/>
                  </a:ext>
                </a:extLst>
              </p:cNvPr>
              <p:cNvSpPr/>
              <p:nvPr/>
            </p:nvSpPr>
            <p:spPr>
              <a:xfrm>
                <a:off x="13493537" y="351426"/>
                <a:ext cx="423511" cy="211755"/>
              </a:xfrm>
              <a:custGeom>
                <a:avLst/>
                <a:gdLst>
                  <a:gd name="connsiteX0" fmla="*/ 0 w 423511"/>
                  <a:gd name="connsiteY0" fmla="*/ 211756 h 211755"/>
                  <a:gd name="connsiteX1" fmla="*/ 211756 w 423511"/>
                  <a:gd name="connsiteY1" fmla="*/ 0 h 211755"/>
                  <a:gd name="connsiteX2" fmla="*/ 423511 w 423511"/>
                  <a:gd name="connsiteY2" fmla="*/ 211756 h 211755"/>
                  <a:gd name="connsiteX3" fmla="*/ 0 w 423511"/>
                  <a:gd name="connsiteY3" fmla="*/ 211756 h 211755"/>
                </a:gdLst>
                <a:ahLst/>
                <a:cxnLst>
                  <a:cxn ang="0">
                    <a:pos x="connsiteX0" y="connsiteY0"/>
                  </a:cxn>
                  <a:cxn ang="0">
                    <a:pos x="connsiteX1" y="connsiteY1"/>
                  </a:cxn>
                  <a:cxn ang="0">
                    <a:pos x="connsiteX2" y="connsiteY2"/>
                  </a:cxn>
                  <a:cxn ang="0">
                    <a:pos x="connsiteX3" y="connsiteY3"/>
                  </a:cxn>
                </a:cxnLst>
                <a:rect l="l" t="t" r="r" b="b"/>
                <a:pathLst>
                  <a:path w="423511" h="211755">
                    <a:moveTo>
                      <a:pt x="0" y="211756"/>
                    </a:moveTo>
                    <a:cubicBezTo>
                      <a:pt x="0" y="94648"/>
                      <a:pt x="94648" y="0"/>
                      <a:pt x="211756" y="0"/>
                    </a:cubicBezTo>
                    <a:cubicBezTo>
                      <a:pt x="328863" y="0"/>
                      <a:pt x="423511" y="94648"/>
                      <a:pt x="423511" y="211756"/>
                    </a:cubicBezTo>
                    <a:lnTo>
                      <a:pt x="0" y="21175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EDACB5E-616D-4EC5-B9F1-0FA256D1944A}"/>
                  </a:ext>
                </a:extLst>
              </p:cNvPr>
              <p:cNvSpPr/>
              <p:nvPr/>
            </p:nvSpPr>
            <p:spPr>
              <a:xfrm>
                <a:off x="13422952" y="563182"/>
                <a:ext cx="564682" cy="229402"/>
              </a:xfrm>
              <a:custGeom>
                <a:avLst/>
                <a:gdLst>
                  <a:gd name="connsiteX0" fmla="*/ 564682 w 564682"/>
                  <a:gd name="connsiteY0" fmla="*/ 0 h 229402"/>
                  <a:gd name="connsiteX1" fmla="*/ 0 w 564682"/>
                  <a:gd name="connsiteY1" fmla="*/ 0 h 229402"/>
                  <a:gd name="connsiteX2" fmla="*/ 0 w 564682"/>
                  <a:gd name="connsiteY2" fmla="*/ 229402 h 229402"/>
                  <a:gd name="connsiteX3" fmla="*/ 564682 w 564682"/>
                  <a:gd name="connsiteY3" fmla="*/ 229402 h 229402"/>
                  <a:gd name="connsiteX4" fmla="*/ 564682 w 564682"/>
                  <a:gd name="connsiteY4" fmla="*/ 0 h 2294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682" h="229402">
                    <a:moveTo>
                      <a:pt x="564682" y="0"/>
                    </a:moveTo>
                    <a:lnTo>
                      <a:pt x="0" y="0"/>
                    </a:lnTo>
                    <a:lnTo>
                      <a:pt x="0" y="229402"/>
                    </a:lnTo>
                    <a:lnTo>
                      <a:pt x="564682" y="229402"/>
                    </a:lnTo>
                    <a:lnTo>
                      <a:pt x="564682"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2888AB2E-02B9-43CA-A530-57658CAE8072}"/>
                  </a:ext>
                </a:extLst>
              </p:cNvPr>
              <p:cNvSpPr/>
              <p:nvPr/>
            </p:nvSpPr>
            <p:spPr>
              <a:xfrm>
                <a:off x="13458245"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141E0927-2241-4F6C-B198-54C2EF65ED5D}"/>
                  </a:ext>
                </a:extLst>
              </p:cNvPr>
              <p:cNvSpPr/>
              <p:nvPr/>
            </p:nvSpPr>
            <p:spPr>
              <a:xfrm>
                <a:off x="13546477"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2A7B7958-D214-49B0-9358-7D863CC5F223}"/>
                  </a:ext>
                </a:extLst>
              </p:cNvPr>
              <p:cNvSpPr/>
              <p:nvPr/>
            </p:nvSpPr>
            <p:spPr>
              <a:xfrm>
                <a:off x="13634708"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D18971E4-5B53-4D71-9B81-97DB4E458D2B}"/>
                  </a:ext>
                </a:extLst>
              </p:cNvPr>
              <p:cNvSpPr/>
              <p:nvPr/>
            </p:nvSpPr>
            <p:spPr>
              <a:xfrm>
                <a:off x="13722940"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290E8FC5-3FBF-4411-86C4-3585C82F6DC5}"/>
                  </a:ext>
                </a:extLst>
              </p:cNvPr>
              <p:cNvSpPr/>
              <p:nvPr/>
            </p:nvSpPr>
            <p:spPr>
              <a:xfrm>
                <a:off x="13811171"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F8D4D968-D191-44F4-AB8A-85492FDD7EA2}"/>
                  </a:ext>
                </a:extLst>
              </p:cNvPr>
              <p:cNvSpPr/>
              <p:nvPr/>
            </p:nvSpPr>
            <p:spPr>
              <a:xfrm>
                <a:off x="13899403" y="598475"/>
                <a:ext cx="52938" cy="158816"/>
              </a:xfrm>
              <a:custGeom>
                <a:avLst/>
                <a:gdLst>
                  <a:gd name="connsiteX0" fmla="*/ 52939 w 52938"/>
                  <a:gd name="connsiteY0" fmla="*/ 0 h 158816"/>
                  <a:gd name="connsiteX1" fmla="*/ 0 w 52938"/>
                  <a:gd name="connsiteY1" fmla="*/ 0 h 158816"/>
                  <a:gd name="connsiteX2" fmla="*/ 0 w 52938"/>
                  <a:gd name="connsiteY2" fmla="*/ 158817 h 158816"/>
                  <a:gd name="connsiteX3" fmla="*/ 52939 w 52938"/>
                  <a:gd name="connsiteY3" fmla="*/ 158817 h 158816"/>
                  <a:gd name="connsiteX4" fmla="*/ 52939 w 52938"/>
                  <a:gd name="connsiteY4" fmla="*/ 0 h 158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158816">
                    <a:moveTo>
                      <a:pt x="52939" y="0"/>
                    </a:moveTo>
                    <a:lnTo>
                      <a:pt x="0" y="0"/>
                    </a:lnTo>
                    <a:lnTo>
                      <a:pt x="0" y="158817"/>
                    </a:lnTo>
                    <a:lnTo>
                      <a:pt x="52939" y="158817"/>
                    </a:lnTo>
                    <a:lnTo>
                      <a:pt x="52939"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5"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1740703"/>
            <a:ext cx="967308" cy="967308"/>
            <a:chOff x="13954748" y="2124079"/>
            <a:chExt cx="1108509" cy="1108509"/>
          </a:xfrm>
        </p:grpSpPr>
        <p:sp>
          <p:nvSpPr>
            <p:cNvPr id="66" name="Freeform: Shape 65">
              <a:extLst>
                <a:ext uri="{FF2B5EF4-FFF2-40B4-BE49-F238E27FC236}">
                  <a16:creationId xmlns:a16="http://schemas.microsoft.com/office/drawing/2014/main" id="{AEDEAFB1-3666-46EA-80C8-321872870911}"/>
                </a:ext>
              </a:extLst>
            </p:cNvPr>
            <p:cNvSpPr/>
            <p:nvPr/>
          </p:nvSpPr>
          <p:spPr>
            <a:xfrm>
              <a:off x="139547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9" y="0"/>
                    <a:pt x="554255" y="0"/>
                  </a:cubicBezTo>
                  <a:cubicBezTo>
                    <a:pt x="860362"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7" name="Graphic 5">
              <a:extLst>
                <a:ext uri="{FF2B5EF4-FFF2-40B4-BE49-F238E27FC236}">
                  <a16:creationId xmlns:a16="http://schemas.microsoft.com/office/drawing/2014/main" id="{70DDC97A-A5D5-4C58-826F-70469F9FB790}"/>
                </a:ext>
              </a:extLst>
            </p:cNvPr>
            <p:cNvGrpSpPr/>
            <p:nvPr/>
          </p:nvGrpSpPr>
          <p:grpSpPr>
            <a:xfrm>
              <a:off x="14211422" y="2428879"/>
              <a:ext cx="611204" cy="413084"/>
              <a:chOff x="14211422" y="2428879"/>
              <a:chExt cx="611204" cy="413084"/>
            </a:xfrm>
          </p:grpSpPr>
          <p:grpSp>
            <p:nvGrpSpPr>
              <p:cNvPr id="68" name="Graphic 5">
                <a:extLst>
                  <a:ext uri="{FF2B5EF4-FFF2-40B4-BE49-F238E27FC236}">
                    <a16:creationId xmlns:a16="http://schemas.microsoft.com/office/drawing/2014/main" id="{70DDC97A-A5D5-4C58-826F-70469F9FB790}"/>
                  </a:ext>
                </a:extLst>
              </p:cNvPr>
              <p:cNvGrpSpPr/>
              <p:nvPr/>
            </p:nvGrpSpPr>
            <p:grpSpPr>
              <a:xfrm>
                <a:off x="14386280" y="2428879"/>
                <a:ext cx="266299" cy="412282"/>
                <a:chOff x="14386280" y="2428879"/>
                <a:chExt cx="266299" cy="412282"/>
              </a:xfrm>
              <a:solidFill>
                <a:srgbClr val="0078D4"/>
              </a:solidFill>
            </p:grpSpPr>
            <p:sp>
              <p:nvSpPr>
                <p:cNvPr id="69" name="Freeform: Shape 68">
                  <a:extLst>
                    <a:ext uri="{FF2B5EF4-FFF2-40B4-BE49-F238E27FC236}">
                      <a16:creationId xmlns:a16="http://schemas.microsoft.com/office/drawing/2014/main" id="{DE9F3459-1F78-4D16-B41B-13DA5937E281}"/>
                    </a:ext>
                  </a:extLst>
                </p:cNvPr>
                <p:cNvSpPr/>
                <p:nvPr/>
              </p:nvSpPr>
              <p:spPr>
                <a:xfrm>
                  <a:off x="14444820" y="2428879"/>
                  <a:ext cx="149205" cy="149191"/>
                </a:xfrm>
                <a:custGeom>
                  <a:avLst/>
                  <a:gdLst>
                    <a:gd name="connsiteX0" fmla="*/ 74610 w 149205"/>
                    <a:gd name="connsiteY0" fmla="*/ 149192 h 149191"/>
                    <a:gd name="connsiteX1" fmla="*/ 149205 w 149205"/>
                    <a:gd name="connsiteY1" fmla="*/ 74596 h 149191"/>
                    <a:gd name="connsiteX2" fmla="*/ 74610 w 149205"/>
                    <a:gd name="connsiteY2" fmla="*/ 0 h 149191"/>
                    <a:gd name="connsiteX3" fmla="*/ 14 w 149205"/>
                    <a:gd name="connsiteY3" fmla="*/ 74596 h 149191"/>
                    <a:gd name="connsiteX4" fmla="*/ 74610 w 149205"/>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205" h="149191">
                      <a:moveTo>
                        <a:pt x="74610" y="149192"/>
                      </a:moveTo>
                      <a:cubicBezTo>
                        <a:pt x="116319" y="149192"/>
                        <a:pt x="149205" y="115503"/>
                        <a:pt x="149205" y="74596"/>
                      </a:cubicBezTo>
                      <a:cubicBezTo>
                        <a:pt x="149205" y="32886"/>
                        <a:pt x="115517" y="0"/>
                        <a:pt x="74610" y="0"/>
                      </a:cubicBezTo>
                      <a:cubicBezTo>
                        <a:pt x="32900" y="0"/>
                        <a:pt x="14" y="33689"/>
                        <a:pt x="14" y="74596"/>
                      </a:cubicBezTo>
                      <a:cubicBezTo>
                        <a:pt x="-788" y="115503"/>
                        <a:pt x="32900" y="149192"/>
                        <a:pt x="74610" y="149192"/>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51D60A5B-4598-45BA-B82E-BFB0EA68D4AF}"/>
                    </a:ext>
                  </a:extLst>
                </p:cNvPr>
                <p:cNvSpPr/>
                <p:nvPr/>
              </p:nvSpPr>
              <p:spPr>
                <a:xfrm>
                  <a:off x="14386280" y="2610957"/>
                  <a:ext cx="266299" cy="230204"/>
                </a:xfrm>
                <a:custGeom>
                  <a:avLst/>
                  <a:gdLst>
                    <a:gd name="connsiteX0" fmla="*/ 133150 w 266299"/>
                    <a:gd name="connsiteY0" fmla="*/ 0 h 230204"/>
                    <a:gd name="connsiteX1" fmla="*/ 266299 w 266299"/>
                    <a:gd name="connsiteY1" fmla="*/ 133149 h 230204"/>
                    <a:gd name="connsiteX2" fmla="*/ 266299 w 266299"/>
                    <a:gd name="connsiteY2" fmla="*/ 230204 h 230204"/>
                    <a:gd name="connsiteX3" fmla="*/ 0 w 266299"/>
                    <a:gd name="connsiteY3" fmla="*/ 230204 h 230204"/>
                    <a:gd name="connsiteX4" fmla="*/ 0 w 266299"/>
                    <a:gd name="connsiteY4" fmla="*/ 133149 h 230204"/>
                    <a:gd name="connsiteX5" fmla="*/ 133150 w 266299"/>
                    <a:gd name="connsiteY5" fmla="*/ 0 h 230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230204">
                      <a:moveTo>
                        <a:pt x="133150" y="0"/>
                      </a:moveTo>
                      <a:cubicBezTo>
                        <a:pt x="206944" y="0"/>
                        <a:pt x="266299" y="59356"/>
                        <a:pt x="266299" y="133149"/>
                      </a:cubicBezTo>
                      <a:lnTo>
                        <a:pt x="266299" y="230204"/>
                      </a:lnTo>
                      <a:lnTo>
                        <a:pt x="0" y="230204"/>
                      </a:lnTo>
                      <a:lnTo>
                        <a:pt x="0" y="133149"/>
                      </a:lnTo>
                      <a:cubicBezTo>
                        <a:pt x="0" y="59356"/>
                        <a:pt x="59356" y="0"/>
                        <a:pt x="133150"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1" name="Graphic 5">
                <a:extLst>
                  <a:ext uri="{FF2B5EF4-FFF2-40B4-BE49-F238E27FC236}">
                    <a16:creationId xmlns:a16="http://schemas.microsoft.com/office/drawing/2014/main" id="{70DDC97A-A5D5-4C58-826F-70469F9FB790}"/>
                  </a:ext>
                </a:extLst>
              </p:cNvPr>
              <p:cNvGrpSpPr/>
              <p:nvPr/>
            </p:nvGrpSpPr>
            <p:grpSpPr>
              <a:xfrm>
                <a:off x="14556327" y="2509089"/>
                <a:ext cx="266299" cy="332873"/>
                <a:chOff x="14556327" y="2509089"/>
                <a:chExt cx="266299" cy="332873"/>
              </a:xfrm>
              <a:solidFill>
                <a:srgbClr val="50E6FF"/>
              </a:solidFill>
            </p:grpSpPr>
            <p:sp>
              <p:nvSpPr>
                <p:cNvPr id="72" name="Freeform: Shape 71">
                  <a:extLst>
                    <a:ext uri="{FF2B5EF4-FFF2-40B4-BE49-F238E27FC236}">
                      <a16:creationId xmlns:a16="http://schemas.microsoft.com/office/drawing/2014/main" id="{D1A00920-FF4C-4A1E-9EEA-3C3826EDC81E}"/>
                    </a:ext>
                  </a:extLst>
                </p:cNvPr>
                <p:cNvSpPr/>
                <p:nvPr/>
              </p:nvSpPr>
              <p:spPr>
                <a:xfrm>
                  <a:off x="14614880"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3689" y="0"/>
                        <a:pt x="0" y="33689"/>
                        <a:pt x="0" y="74596"/>
                      </a:cubicBezTo>
                      <a:cubicBezTo>
                        <a:pt x="0" y="115503"/>
                        <a:pt x="33689"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C76EA6CB-0D54-48C1-9AB1-8F8B4581D353}"/>
                    </a:ext>
                  </a:extLst>
                </p:cNvPr>
                <p:cNvSpPr/>
                <p:nvPr/>
              </p:nvSpPr>
              <p:spPr>
                <a:xfrm>
                  <a:off x="14556327"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4" name="Graphic 5">
                <a:extLst>
                  <a:ext uri="{FF2B5EF4-FFF2-40B4-BE49-F238E27FC236}">
                    <a16:creationId xmlns:a16="http://schemas.microsoft.com/office/drawing/2014/main" id="{70DDC97A-A5D5-4C58-826F-70469F9FB790}"/>
                  </a:ext>
                </a:extLst>
              </p:cNvPr>
              <p:cNvGrpSpPr/>
              <p:nvPr/>
            </p:nvGrpSpPr>
            <p:grpSpPr>
              <a:xfrm>
                <a:off x="14211422" y="2509089"/>
                <a:ext cx="266299" cy="332873"/>
                <a:chOff x="14211422" y="2509089"/>
                <a:chExt cx="266299" cy="332873"/>
              </a:xfrm>
              <a:solidFill>
                <a:srgbClr val="50E6FF"/>
              </a:solidFill>
            </p:grpSpPr>
            <p:sp>
              <p:nvSpPr>
                <p:cNvPr id="75" name="Freeform: Shape 74">
                  <a:extLst>
                    <a:ext uri="{FF2B5EF4-FFF2-40B4-BE49-F238E27FC236}">
                      <a16:creationId xmlns:a16="http://schemas.microsoft.com/office/drawing/2014/main" id="{8025983A-CF32-492E-96A0-7382004C801E}"/>
                    </a:ext>
                  </a:extLst>
                </p:cNvPr>
                <p:cNvSpPr/>
                <p:nvPr/>
              </p:nvSpPr>
              <p:spPr>
                <a:xfrm>
                  <a:off x="14269975" y="2509089"/>
                  <a:ext cx="149191" cy="149191"/>
                </a:xfrm>
                <a:custGeom>
                  <a:avLst/>
                  <a:gdLst>
                    <a:gd name="connsiteX0" fmla="*/ 74596 w 149191"/>
                    <a:gd name="connsiteY0" fmla="*/ 149192 h 149191"/>
                    <a:gd name="connsiteX1" fmla="*/ 149192 w 149191"/>
                    <a:gd name="connsiteY1" fmla="*/ 74596 h 149191"/>
                    <a:gd name="connsiteX2" fmla="*/ 74596 w 149191"/>
                    <a:gd name="connsiteY2" fmla="*/ 0 h 149191"/>
                    <a:gd name="connsiteX3" fmla="*/ 0 w 149191"/>
                    <a:gd name="connsiteY3" fmla="*/ 74596 h 149191"/>
                    <a:gd name="connsiteX4" fmla="*/ 74596 w 149191"/>
                    <a:gd name="connsiteY4" fmla="*/ 149192 h 149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91" h="149191">
                      <a:moveTo>
                        <a:pt x="74596" y="149192"/>
                      </a:moveTo>
                      <a:cubicBezTo>
                        <a:pt x="116305" y="149192"/>
                        <a:pt x="149192" y="115503"/>
                        <a:pt x="149192" y="74596"/>
                      </a:cubicBezTo>
                      <a:cubicBezTo>
                        <a:pt x="149192" y="33689"/>
                        <a:pt x="115503" y="0"/>
                        <a:pt x="74596" y="0"/>
                      </a:cubicBezTo>
                      <a:cubicBezTo>
                        <a:pt x="32887" y="0"/>
                        <a:pt x="0" y="33689"/>
                        <a:pt x="0" y="74596"/>
                      </a:cubicBezTo>
                      <a:cubicBezTo>
                        <a:pt x="0" y="115503"/>
                        <a:pt x="32887" y="149192"/>
                        <a:pt x="74596" y="149192"/>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75048989-5A03-49CF-B2BD-A5B49A52B1D2}"/>
                    </a:ext>
                  </a:extLst>
                </p:cNvPr>
                <p:cNvSpPr/>
                <p:nvPr/>
              </p:nvSpPr>
              <p:spPr>
                <a:xfrm>
                  <a:off x="14211422" y="2691969"/>
                  <a:ext cx="266299" cy="149993"/>
                </a:xfrm>
                <a:custGeom>
                  <a:avLst/>
                  <a:gdLst>
                    <a:gd name="connsiteX0" fmla="*/ 133150 w 266299"/>
                    <a:gd name="connsiteY0" fmla="*/ 0 h 149993"/>
                    <a:gd name="connsiteX1" fmla="*/ 266299 w 266299"/>
                    <a:gd name="connsiteY1" fmla="*/ 133150 h 149993"/>
                    <a:gd name="connsiteX2" fmla="*/ 266299 w 266299"/>
                    <a:gd name="connsiteY2" fmla="*/ 149994 h 149993"/>
                    <a:gd name="connsiteX3" fmla="*/ 0 w 266299"/>
                    <a:gd name="connsiteY3" fmla="*/ 149994 h 149993"/>
                    <a:gd name="connsiteX4" fmla="*/ 0 w 266299"/>
                    <a:gd name="connsiteY4" fmla="*/ 133150 h 149993"/>
                    <a:gd name="connsiteX5" fmla="*/ 133150 w 266299"/>
                    <a:gd name="connsiteY5" fmla="*/ 0 h 1499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6299" h="149993">
                      <a:moveTo>
                        <a:pt x="133150" y="0"/>
                      </a:moveTo>
                      <a:cubicBezTo>
                        <a:pt x="206943" y="0"/>
                        <a:pt x="266299" y="59356"/>
                        <a:pt x="266299" y="133150"/>
                      </a:cubicBezTo>
                      <a:lnTo>
                        <a:pt x="266299" y="149994"/>
                      </a:lnTo>
                      <a:lnTo>
                        <a:pt x="0" y="149994"/>
                      </a:lnTo>
                      <a:lnTo>
                        <a:pt x="0" y="133150"/>
                      </a:lnTo>
                      <a:cubicBezTo>
                        <a:pt x="0" y="59356"/>
                        <a:pt x="59356" y="0"/>
                        <a:pt x="133150"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90"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5430120"/>
            <a:ext cx="967308" cy="967308"/>
            <a:chOff x="11107275" y="4998022"/>
            <a:chExt cx="1108509" cy="1108509"/>
          </a:xfrm>
        </p:grpSpPr>
        <p:sp>
          <p:nvSpPr>
            <p:cNvPr id="91" name="Freeform: Shape 90">
              <a:extLst>
                <a:ext uri="{FF2B5EF4-FFF2-40B4-BE49-F238E27FC236}">
                  <a16:creationId xmlns:a16="http://schemas.microsoft.com/office/drawing/2014/main" id="{1D4ED5D2-A2F6-42F6-AF9E-BF4B7CEBAA7A}"/>
                </a:ext>
              </a:extLst>
            </p:cNvPr>
            <p:cNvSpPr/>
            <p:nvPr/>
          </p:nvSpPr>
          <p:spPr>
            <a:xfrm>
              <a:off x="11107275" y="4998022"/>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2" name="Graphic 5">
              <a:extLst>
                <a:ext uri="{FF2B5EF4-FFF2-40B4-BE49-F238E27FC236}">
                  <a16:creationId xmlns:a16="http://schemas.microsoft.com/office/drawing/2014/main" id="{70DDC97A-A5D5-4C58-826F-70469F9FB790}"/>
                </a:ext>
              </a:extLst>
            </p:cNvPr>
            <p:cNvGrpSpPr/>
            <p:nvPr/>
          </p:nvGrpSpPr>
          <p:grpSpPr>
            <a:xfrm>
              <a:off x="11364750" y="5253894"/>
              <a:ext cx="599974" cy="599974"/>
              <a:chOff x="11364750" y="5253894"/>
              <a:chExt cx="599974" cy="599974"/>
            </a:xfrm>
          </p:grpSpPr>
          <p:grpSp>
            <p:nvGrpSpPr>
              <p:cNvPr id="93" name="Graphic 5">
                <a:extLst>
                  <a:ext uri="{FF2B5EF4-FFF2-40B4-BE49-F238E27FC236}">
                    <a16:creationId xmlns:a16="http://schemas.microsoft.com/office/drawing/2014/main" id="{70DDC97A-A5D5-4C58-826F-70469F9FB790}"/>
                  </a:ext>
                </a:extLst>
              </p:cNvPr>
              <p:cNvGrpSpPr/>
              <p:nvPr/>
            </p:nvGrpSpPr>
            <p:grpSpPr>
              <a:xfrm>
                <a:off x="11533192" y="5253894"/>
                <a:ext cx="431532" cy="431532"/>
                <a:chOff x="11533192" y="5253894"/>
                <a:chExt cx="431532" cy="431532"/>
              </a:xfrm>
              <a:solidFill>
                <a:srgbClr val="0078D4"/>
              </a:solidFill>
            </p:grpSpPr>
            <p:sp>
              <p:nvSpPr>
                <p:cNvPr id="94" name="Freeform: Shape 93">
                  <a:extLst>
                    <a:ext uri="{FF2B5EF4-FFF2-40B4-BE49-F238E27FC236}">
                      <a16:creationId xmlns:a16="http://schemas.microsoft.com/office/drawing/2014/main" id="{51561D7C-C84B-427B-B0AD-D4C223E59B6D}"/>
                    </a:ext>
                  </a:extLst>
                </p:cNvPr>
                <p:cNvSpPr/>
                <p:nvPr/>
              </p:nvSpPr>
              <p:spPr>
                <a:xfrm>
                  <a:off x="11552075" y="5273144"/>
                  <a:ext cx="393766" cy="393833"/>
                </a:xfrm>
                <a:custGeom>
                  <a:avLst/>
                  <a:gdLst>
                    <a:gd name="connsiteX0" fmla="*/ 196883 w 393766"/>
                    <a:gd name="connsiteY0" fmla="*/ 56147 h 393833"/>
                    <a:gd name="connsiteX1" fmla="*/ 249020 w 393766"/>
                    <a:gd name="connsiteY1" fmla="*/ 65773 h 393833"/>
                    <a:gd name="connsiteX2" fmla="*/ 327626 w 393766"/>
                    <a:gd name="connsiteY2" fmla="*/ 248653 h 393833"/>
                    <a:gd name="connsiteX3" fmla="*/ 197685 w 393766"/>
                    <a:gd name="connsiteY3" fmla="*/ 336884 h 393833"/>
                    <a:gd name="connsiteX4" fmla="*/ 145548 w 393766"/>
                    <a:gd name="connsiteY4" fmla="*/ 327259 h 393833"/>
                    <a:gd name="connsiteX5" fmla="*/ 68546 w 393766"/>
                    <a:gd name="connsiteY5" fmla="*/ 252663 h 393833"/>
                    <a:gd name="connsiteX6" fmla="*/ 66942 w 393766"/>
                    <a:gd name="connsiteY6" fmla="*/ 145181 h 393833"/>
                    <a:gd name="connsiteX7" fmla="*/ 196883 w 393766"/>
                    <a:gd name="connsiteY7" fmla="*/ 56147 h 393833"/>
                    <a:gd name="connsiteX8" fmla="*/ 196883 w 393766"/>
                    <a:gd name="connsiteY8" fmla="*/ 0 h 393833"/>
                    <a:gd name="connsiteX9" fmla="*/ 14003 w 393766"/>
                    <a:gd name="connsiteY9" fmla="*/ 123524 h 393833"/>
                    <a:gd name="connsiteX10" fmla="*/ 123892 w 393766"/>
                    <a:gd name="connsiteY10" fmla="*/ 379396 h 393833"/>
                    <a:gd name="connsiteX11" fmla="*/ 196883 w 393766"/>
                    <a:gd name="connsiteY11" fmla="*/ 393834 h 393833"/>
                    <a:gd name="connsiteX12" fmla="*/ 379763 w 393766"/>
                    <a:gd name="connsiteY12" fmla="*/ 270310 h 393833"/>
                    <a:gd name="connsiteX13" fmla="*/ 269875 w 393766"/>
                    <a:gd name="connsiteY13" fmla="*/ 14438 h 393833"/>
                    <a:gd name="connsiteX14" fmla="*/ 196883 w 393766"/>
                    <a:gd name="connsiteY14" fmla="*/ 0 h 3938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93766" h="393833">
                      <a:moveTo>
                        <a:pt x="196883" y="56147"/>
                      </a:moveTo>
                      <a:cubicBezTo>
                        <a:pt x="214530" y="56147"/>
                        <a:pt x="232176" y="59356"/>
                        <a:pt x="249020" y="65773"/>
                      </a:cubicBezTo>
                      <a:cubicBezTo>
                        <a:pt x="321209" y="94649"/>
                        <a:pt x="356502" y="176463"/>
                        <a:pt x="327626" y="248653"/>
                      </a:cubicBezTo>
                      <a:cubicBezTo>
                        <a:pt x="306772" y="302394"/>
                        <a:pt x="254635" y="336884"/>
                        <a:pt x="197685" y="336884"/>
                      </a:cubicBezTo>
                      <a:cubicBezTo>
                        <a:pt x="180039" y="336884"/>
                        <a:pt x="162393" y="333676"/>
                        <a:pt x="145548" y="327259"/>
                      </a:cubicBezTo>
                      <a:cubicBezTo>
                        <a:pt x="111058" y="312821"/>
                        <a:pt x="82984" y="286352"/>
                        <a:pt x="68546" y="252663"/>
                      </a:cubicBezTo>
                      <a:cubicBezTo>
                        <a:pt x="53306" y="218173"/>
                        <a:pt x="53306" y="179672"/>
                        <a:pt x="66942" y="145181"/>
                      </a:cubicBezTo>
                      <a:cubicBezTo>
                        <a:pt x="87797" y="90638"/>
                        <a:pt x="138330" y="56147"/>
                        <a:pt x="196883" y="56147"/>
                      </a:cubicBezTo>
                      <a:close/>
                      <a:moveTo>
                        <a:pt x="196883" y="0"/>
                      </a:moveTo>
                      <a:cubicBezTo>
                        <a:pt x="118277" y="0"/>
                        <a:pt x="44483" y="46522"/>
                        <a:pt x="14003" y="123524"/>
                      </a:cubicBezTo>
                      <a:cubicBezTo>
                        <a:pt x="-26102" y="224589"/>
                        <a:pt x="22826" y="339291"/>
                        <a:pt x="123892" y="379396"/>
                      </a:cubicBezTo>
                      <a:cubicBezTo>
                        <a:pt x="147955" y="389021"/>
                        <a:pt x="172820" y="393834"/>
                        <a:pt x="196883" y="393834"/>
                      </a:cubicBezTo>
                      <a:cubicBezTo>
                        <a:pt x="275490" y="393834"/>
                        <a:pt x="349283" y="347312"/>
                        <a:pt x="379763" y="270310"/>
                      </a:cubicBezTo>
                      <a:cubicBezTo>
                        <a:pt x="419869" y="169245"/>
                        <a:pt x="370940" y="54544"/>
                        <a:pt x="269875" y="14438"/>
                      </a:cubicBezTo>
                      <a:cubicBezTo>
                        <a:pt x="245009" y="4813"/>
                        <a:pt x="220946" y="0"/>
                        <a:pt x="196883" y="0"/>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2B438A72-BF9C-40E2-A7C9-C4F000A8AF9A}"/>
                    </a:ext>
                  </a:extLst>
                </p:cNvPr>
                <p:cNvSpPr/>
                <p:nvPr/>
              </p:nvSpPr>
              <p:spPr>
                <a:xfrm>
                  <a:off x="11794679" y="5253894"/>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E463143A-BA60-42BE-AC09-49115F92FEF2}"/>
                    </a:ext>
                  </a:extLst>
                </p:cNvPr>
                <p:cNvSpPr/>
                <p:nvPr/>
              </p:nvSpPr>
              <p:spPr>
                <a:xfrm>
                  <a:off x="11643081" y="5632487"/>
                  <a:ext cx="59355" cy="52938"/>
                </a:xfrm>
                <a:custGeom>
                  <a:avLst/>
                  <a:gdLst>
                    <a:gd name="connsiteX0" fmla="*/ 13636 w 59355"/>
                    <a:gd name="connsiteY0" fmla="*/ 0 h 52938"/>
                    <a:gd name="connsiteX1" fmla="*/ 0 w 59355"/>
                    <a:gd name="connsiteY1" fmla="*/ 34490 h 52938"/>
                    <a:gd name="connsiteX2" fmla="*/ 45720 w 59355"/>
                    <a:gd name="connsiteY2" fmla="*/ 52939 h 52938"/>
                    <a:gd name="connsiteX3" fmla="*/ 59356 w 59355"/>
                    <a:gd name="connsiteY3" fmla="*/ 18448 h 52938"/>
                    <a:gd name="connsiteX4" fmla="*/ 13636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13636" y="0"/>
                      </a:moveTo>
                      <a:lnTo>
                        <a:pt x="0" y="34490"/>
                      </a:lnTo>
                      <a:lnTo>
                        <a:pt x="45720" y="52939"/>
                      </a:lnTo>
                      <a:lnTo>
                        <a:pt x="59356" y="18448"/>
                      </a:lnTo>
                      <a:lnTo>
                        <a:pt x="13636"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7" name="Freeform: Shape 96">
                  <a:extLst>
                    <a:ext uri="{FF2B5EF4-FFF2-40B4-BE49-F238E27FC236}">
                      <a16:creationId xmlns:a16="http://schemas.microsoft.com/office/drawing/2014/main" id="{0916F1CA-B58C-4C8A-BD91-273930EF1A32}"/>
                    </a:ext>
                  </a:extLst>
                </p:cNvPr>
                <p:cNvSpPr/>
                <p:nvPr/>
              </p:nvSpPr>
              <p:spPr>
                <a:xfrm>
                  <a:off x="11911786" y="5515380"/>
                  <a:ext cx="52938" cy="59355"/>
                </a:xfrm>
                <a:custGeom>
                  <a:avLst/>
                  <a:gdLst>
                    <a:gd name="connsiteX0" fmla="*/ 18448 w 52938"/>
                    <a:gd name="connsiteY0" fmla="*/ 0 h 59355"/>
                    <a:gd name="connsiteX1" fmla="*/ 0 w 52938"/>
                    <a:gd name="connsiteY1" fmla="*/ 45720 h 59355"/>
                    <a:gd name="connsiteX2" fmla="*/ 34490 w 52938"/>
                    <a:gd name="connsiteY2" fmla="*/ 59356 h 59355"/>
                    <a:gd name="connsiteX3" fmla="*/ 52939 w 52938"/>
                    <a:gd name="connsiteY3" fmla="*/ 13636 h 59355"/>
                    <a:gd name="connsiteX4" fmla="*/ 1844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8" y="0"/>
                      </a:moveTo>
                      <a:lnTo>
                        <a:pt x="0" y="45720"/>
                      </a:lnTo>
                      <a:lnTo>
                        <a:pt x="34490" y="59356"/>
                      </a:lnTo>
                      <a:lnTo>
                        <a:pt x="52939" y="13636"/>
                      </a:lnTo>
                      <a:lnTo>
                        <a:pt x="1844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8" name="Freeform: Shape 97">
                  <a:extLst>
                    <a:ext uri="{FF2B5EF4-FFF2-40B4-BE49-F238E27FC236}">
                      <a16:creationId xmlns:a16="http://schemas.microsoft.com/office/drawing/2014/main" id="{5738FA49-F01F-4A0B-92B0-320548A0BC77}"/>
                    </a:ext>
                  </a:extLst>
                </p:cNvPr>
                <p:cNvSpPr/>
                <p:nvPr/>
              </p:nvSpPr>
              <p:spPr>
                <a:xfrm>
                  <a:off x="11533192" y="5364584"/>
                  <a:ext cx="52938" cy="59355"/>
                </a:xfrm>
                <a:custGeom>
                  <a:avLst/>
                  <a:gdLst>
                    <a:gd name="connsiteX0" fmla="*/ 18449 w 52938"/>
                    <a:gd name="connsiteY0" fmla="*/ 0 h 59355"/>
                    <a:gd name="connsiteX1" fmla="*/ 0 w 52938"/>
                    <a:gd name="connsiteY1" fmla="*/ 45720 h 59355"/>
                    <a:gd name="connsiteX2" fmla="*/ 34491 w 52938"/>
                    <a:gd name="connsiteY2" fmla="*/ 59356 h 59355"/>
                    <a:gd name="connsiteX3" fmla="*/ 52939 w 52938"/>
                    <a:gd name="connsiteY3" fmla="*/ 13636 h 59355"/>
                    <a:gd name="connsiteX4" fmla="*/ 1844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18449" y="0"/>
                      </a:moveTo>
                      <a:lnTo>
                        <a:pt x="0" y="45720"/>
                      </a:lnTo>
                      <a:lnTo>
                        <a:pt x="34491" y="59356"/>
                      </a:lnTo>
                      <a:lnTo>
                        <a:pt x="52939" y="13636"/>
                      </a:lnTo>
                      <a:lnTo>
                        <a:pt x="1844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99" name="Freeform: Shape 98">
                  <a:extLst>
                    <a:ext uri="{FF2B5EF4-FFF2-40B4-BE49-F238E27FC236}">
                      <a16:creationId xmlns:a16="http://schemas.microsoft.com/office/drawing/2014/main" id="{71CCAD57-17BD-4C39-A1D0-20935B3B8F27}"/>
                    </a:ext>
                  </a:extLst>
                </p:cNvPr>
                <p:cNvSpPr/>
                <p:nvPr/>
              </p:nvSpPr>
              <p:spPr>
                <a:xfrm>
                  <a:off x="11534797" y="5520193"/>
                  <a:ext cx="52938" cy="59355"/>
                </a:xfrm>
                <a:custGeom>
                  <a:avLst/>
                  <a:gdLst>
                    <a:gd name="connsiteX0" fmla="*/ 33688 w 52938"/>
                    <a:gd name="connsiteY0" fmla="*/ 0 h 59355"/>
                    <a:gd name="connsiteX1" fmla="*/ 0 w 52938"/>
                    <a:gd name="connsiteY1" fmla="*/ 14438 h 59355"/>
                    <a:gd name="connsiteX2" fmla="*/ 19250 w 52938"/>
                    <a:gd name="connsiteY2" fmla="*/ 59355 h 59355"/>
                    <a:gd name="connsiteX3" fmla="*/ 52939 w 52938"/>
                    <a:gd name="connsiteY3" fmla="*/ 44918 h 59355"/>
                    <a:gd name="connsiteX4" fmla="*/ 33688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8" y="0"/>
                      </a:moveTo>
                      <a:lnTo>
                        <a:pt x="0" y="14438"/>
                      </a:lnTo>
                      <a:lnTo>
                        <a:pt x="19250" y="59355"/>
                      </a:lnTo>
                      <a:lnTo>
                        <a:pt x="52939" y="44918"/>
                      </a:lnTo>
                      <a:lnTo>
                        <a:pt x="3368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983786D6-A6AB-40F9-B269-B489EF522781}"/>
                    </a:ext>
                  </a:extLst>
                </p:cNvPr>
                <p:cNvSpPr/>
                <p:nvPr/>
              </p:nvSpPr>
              <p:spPr>
                <a:xfrm>
                  <a:off x="11909380" y="5359772"/>
                  <a:ext cx="52938" cy="59355"/>
                </a:xfrm>
                <a:custGeom>
                  <a:avLst/>
                  <a:gdLst>
                    <a:gd name="connsiteX0" fmla="*/ 33689 w 52938"/>
                    <a:gd name="connsiteY0" fmla="*/ 0 h 59355"/>
                    <a:gd name="connsiteX1" fmla="*/ 0 w 52938"/>
                    <a:gd name="connsiteY1" fmla="*/ 14438 h 59355"/>
                    <a:gd name="connsiteX2" fmla="*/ 19251 w 52938"/>
                    <a:gd name="connsiteY2" fmla="*/ 59355 h 59355"/>
                    <a:gd name="connsiteX3" fmla="*/ 52939 w 52938"/>
                    <a:gd name="connsiteY3" fmla="*/ 44918 h 59355"/>
                    <a:gd name="connsiteX4" fmla="*/ 33689 w 52938"/>
                    <a:gd name="connsiteY4" fmla="*/ 0 h 59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938" h="59355">
                      <a:moveTo>
                        <a:pt x="33689" y="0"/>
                      </a:moveTo>
                      <a:lnTo>
                        <a:pt x="0" y="14438"/>
                      </a:lnTo>
                      <a:lnTo>
                        <a:pt x="19251" y="59355"/>
                      </a:lnTo>
                      <a:lnTo>
                        <a:pt x="52939" y="44918"/>
                      </a:lnTo>
                      <a:lnTo>
                        <a:pt x="33689"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3BBB9A13-3EC6-486A-90FE-53BE3041E498}"/>
                    </a:ext>
                  </a:extLst>
                </p:cNvPr>
                <p:cNvSpPr/>
                <p:nvPr/>
              </p:nvSpPr>
              <p:spPr>
                <a:xfrm>
                  <a:off x="11799491" y="5630081"/>
                  <a:ext cx="59355" cy="52939"/>
                </a:xfrm>
                <a:custGeom>
                  <a:avLst/>
                  <a:gdLst>
                    <a:gd name="connsiteX0" fmla="*/ 44918 w 59355"/>
                    <a:gd name="connsiteY0" fmla="*/ 0 h 52939"/>
                    <a:gd name="connsiteX1" fmla="*/ 0 w 59355"/>
                    <a:gd name="connsiteY1" fmla="*/ 19251 h 52939"/>
                    <a:gd name="connsiteX2" fmla="*/ 14438 w 59355"/>
                    <a:gd name="connsiteY2" fmla="*/ 52939 h 52939"/>
                    <a:gd name="connsiteX3" fmla="*/ 59356 w 59355"/>
                    <a:gd name="connsiteY3" fmla="*/ 33689 h 52939"/>
                    <a:gd name="connsiteX4" fmla="*/ 44918 w 59355"/>
                    <a:gd name="connsiteY4" fmla="*/ 0 h 52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9">
                      <a:moveTo>
                        <a:pt x="44918" y="0"/>
                      </a:moveTo>
                      <a:lnTo>
                        <a:pt x="0" y="19251"/>
                      </a:lnTo>
                      <a:lnTo>
                        <a:pt x="14438" y="52939"/>
                      </a:lnTo>
                      <a:lnTo>
                        <a:pt x="59356" y="33689"/>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2" name="Freeform: Shape 101">
                  <a:extLst>
                    <a:ext uri="{FF2B5EF4-FFF2-40B4-BE49-F238E27FC236}">
                      <a16:creationId xmlns:a16="http://schemas.microsoft.com/office/drawing/2014/main" id="{8C8C4293-CC09-4DA0-854A-C21693CB9958}"/>
                    </a:ext>
                  </a:extLst>
                </p:cNvPr>
                <p:cNvSpPr/>
                <p:nvPr/>
              </p:nvSpPr>
              <p:spPr>
                <a:xfrm>
                  <a:off x="11638268" y="5255498"/>
                  <a:ext cx="59355" cy="52938"/>
                </a:xfrm>
                <a:custGeom>
                  <a:avLst/>
                  <a:gdLst>
                    <a:gd name="connsiteX0" fmla="*/ 44918 w 59355"/>
                    <a:gd name="connsiteY0" fmla="*/ 0 h 52938"/>
                    <a:gd name="connsiteX1" fmla="*/ 0 w 59355"/>
                    <a:gd name="connsiteY1" fmla="*/ 19250 h 52938"/>
                    <a:gd name="connsiteX2" fmla="*/ 14438 w 59355"/>
                    <a:gd name="connsiteY2" fmla="*/ 52939 h 52938"/>
                    <a:gd name="connsiteX3" fmla="*/ 59356 w 59355"/>
                    <a:gd name="connsiteY3" fmla="*/ 33688 h 52938"/>
                    <a:gd name="connsiteX4" fmla="*/ 44918 w 59355"/>
                    <a:gd name="connsiteY4" fmla="*/ 0 h 52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55" h="52938">
                      <a:moveTo>
                        <a:pt x="44918" y="0"/>
                      </a:moveTo>
                      <a:lnTo>
                        <a:pt x="0" y="19250"/>
                      </a:lnTo>
                      <a:lnTo>
                        <a:pt x="14438" y="52939"/>
                      </a:lnTo>
                      <a:lnTo>
                        <a:pt x="59356" y="33688"/>
                      </a:lnTo>
                      <a:lnTo>
                        <a:pt x="44918"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 name="Graphic 5">
                <a:extLst>
                  <a:ext uri="{FF2B5EF4-FFF2-40B4-BE49-F238E27FC236}">
                    <a16:creationId xmlns:a16="http://schemas.microsoft.com/office/drawing/2014/main" id="{70DDC97A-A5D5-4C58-826F-70469F9FB790}"/>
                  </a:ext>
                </a:extLst>
              </p:cNvPr>
              <p:cNvGrpSpPr/>
              <p:nvPr/>
            </p:nvGrpSpPr>
            <p:grpSpPr>
              <a:xfrm>
                <a:off x="11364750" y="5590778"/>
                <a:ext cx="262288" cy="263090"/>
                <a:chOff x="11364750" y="5590778"/>
                <a:chExt cx="262288" cy="263090"/>
              </a:xfrm>
              <a:solidFill>
                <a:srgbClr val="50E6FF"/>
              </a:solidFill>
            </p:grpSpPr>
            <p:sp>
              <p:nvSpPr>
                <p:cNvPr id="104" name="Freeform: Shape 103">
                  <a:extLst>
                    <a:ext uri="{FF2B5EF4-FFF2-40B4-BE49-F238E27FC236}">
                      <a16:creationId xmlns:a16="http://schemas.microsoft.com/office/drawing/2014/main" id="{774C2E37-396B-4D60-B31E-273F68BEF4C2}"/>
                    </a:ext>
                  </a:extLst>
                </p:cNvPr>
                <p:cNvSpPr/>
                <p:nvPr/>
              </p:nvSpPr>
              <p:spPr>
                <a:xfrm>
                  <a:off x="11383161" y="5610830"/>
                  <a:ext cx="224636" cy="225391"/>
                </a:xfrm>
                <a:custGeom>
                  <a:avLst/>
                  <a:gdLst>
                    <a:gd name="connsiteX0" fmla="*/ 112332 w 224636"/>
                    <a:gd name="connsiteY0" fmla="*/ 56147 h 225391"/>
                    <a:gd name="connsiteX1" fmla="*/ 168480 w 224636"/>
                    <a:gd name="connsiteY1" fmla="*/ 111492 h 225391"/>
                    <a:gd name="connsiteX2" fmla="*/ 113134 w 224636"/>
                    <a:gd name="connsiteY2" fmla="*/ 168442 h 225391"/>
                    <a:gd name="connsiteX3" fmla="*/ 112332 w 224636"/>
                    <a:gd name="connsiteY3" fmla="*/ 168442 h 225391"/>
                    <a:gd name="connsiteX4" fmla="*/ 56185 w 224636"/>
                    <a:gd name="connsiteY4" fmla="*/ 113097 h 225391"/>
                    <a:gd name="connsiteX5" fmla="*/ 111530 w 224636"/>
                    <a:gd name="connsiteY5" fmla="*/ 56147 h 225391"/>
                    <a:gd name="connsiteX6" fmla="*/ 112332 w 224636"/>
                    <a:gd name="connsiteY6" fmla="*/ 56147 h 225391"/>
                    <a:gd name="connsiteX7" fmla="*/ 112332 w 224636"/>
                    <a:gd name="connsiteY7" fmla="*/ 0 h 225391"/>
                    <a:gd name="connsiteX8" fmla="*/ 110728 w 224636"/>
                    <a:gd name="connsiteY8" fmla="*/ 0 h 225391"/>
                    <a:gd name="connsiteX9" fmla="*/ 38 w 224636"/>
                    <a:gd name="connsiteY9" fmla="*/ 114701 h 225391"/>
                    <a:gd name="connsiteX10" fmla="*/ 112332 w 224636"/>
                    <a:gd name="connsiteY10" fmla="*/ 225391 h 225391"/>
                    <a:gd name="connsiteX11" fmla="*/ 113937 w 224636"/>
                    <a:gd name="connsiteY11" fmla="*/ 225391 h 225391"/>
                    <a:gd name="connsiteX12" fmla="*/ 224627 w 224636"/>
                    <a:gd name="connsiteY12" fmla="*/ 110690 h 225391"/>
                    <a:gd name="connsiteX13" fmla="*/ 112332 w 224636"/>
                    <a:gd name="connsiteY13" fmla="*/ 0 h 2253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4636" h="225391">
                      <a:moveTo>
                        <a:pt x="112332" y="56147"/>
                      </a:moveTo>
                      <a:cubicBezTo>
                        <a:pt x="142812" y="56147"/>
                        <a:pt x="167678" y="81012"/>
                        <a:pt x="168480" y="111492"/>
                      </a:cubicBezTo>
                      <a:cubicBezTo>
                        <a:pt x="169282" y="142775"/>
                        <a:pt x="144417" y="168442"/>
                        <a:pt x="113134" y="168442"/>
                      </a:cubicBezTo>
                      <a:lnTo>
                        <a:pt x="112332" y="168442"/>
                      </a:lnTo>
                      <a:cubicBezTo>
                        <a:pt x="81852" y="168442"/>
                        <a:pt x="56185" y="143577"/>
                        <a:pt x="56185" y="113097"/>
                      </a:cubicBezTo>
                      <a:cubicBezTo>
                        <a:pt x="55383" y="81815"/>
                        <a:pt x="80248" y="56147"/>
                        <a:pt x="111530" y="56147"/>
                      </a:cubicBezTo>
                      <a:lnTo>
                        <a:pt x="112332" y="56147"/>
                      </a:lnTo>
                      <a:close/>
                      <a:moveTo>
                        <a:pt x="112332" y="0"/>
                      </a:moveTo>
                      <a:cubicBezTo>
                        <a:pt x="111530" y="0"/>
                        <a:pt x="111530" y="0"/>
                        <a:pt x="110728" y="0"/>
                      </a:cubicBezTo>
                      <a:cubicBezTo>
                        <a:pt x="48164" y="802"/>
                        <a:pt x="-1567" y="52137"/>
                        <a:pt x="38" y="114701"/>
                      </a:cubicBezTo>
                      <a:cubicBezTo>
                        <a:pt x="840" y="176463"/>
                        <a:pt x="51372" y="225391"/>
                        <a:pt x="112332" y="225391"/>
                      </a:cubicBezTo>
                      <a:cubicBezTo>
                        <a:pt x="113134" y="225391"/>
                        <a:pt x="113134" y="225391"/>
                        <a:pt x="113937" y="225391"/>
                      </a:cubicBezTo>
                      <a:cubicBezTo>
                        <a:pt x="175699" y="224589"/>
                        <a:pt x="225429" y="173255"/>
                        <a:pt x="224627" y="110690"/>
                      </a:cubicBezTo>
                      <a:cubicBezTo>
                        <a:pt x="223825" y="49731"/>
                        <a:pt x="174094" y="0"/>
                        <a:pt x="112332" y="0"/>
                      </a:cubicBez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38AFF8B2-97C1-404F-8C73-0B5C1CB20178}"/>
                    </a:ext>
                  </a:extLst>
                </p:cNvPr>
                <p:cNvSpPr/>
                <p:nvPr/>
              </p:nvSpPr>
              <p:spPr>
                <a:xfrm>
                  <a:off x="11479451" y="5590778"/>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2A76F14A-98DF-4522-BB1C-C6BDDCA67928}"/>
                    </a:ext>
                  </a:extLst>
                </p:cNvPr>
                <p:cNvSpPr/>
                <p:nvPr/>
              </p:nvSpPr>
              <p:spPr>
                <a:xfrm>
                  <a:off x="11484264" y="5829805"/>
                  <a:ext cx="28073" cy="24063"/>
                </a:xfrm>
                <a:custGeom>
                  <a:avLst/>
                  <a:gdLst>
                    <a:gd name="connsiteX0" fmla="*/ 28074 w 28073"/>
                    <a:gd name="connsiteY0" fmla="*/ 23261 h 24063"/>
                    <a:gd name="connsiteX1" fmla="*/ 802 w 28073"/>
                    <a:gd name="connsiteY1" fmla="*/ 24063 h 24063"/>
                    <a:gd name="connsiteX2" fmla="*/ 0 w 28073"/>
                    <a:gd name="connsiteY2" fmla="*/ 802 h 24063"/>
                    <a:gd name="connsiteX3" fmla="*/ 27272 w 28073"/>
                    <a:gd name="connsiteY3" fmla="*/ 0 h 24063"/>
                    <a:gd name="connsiteX4" fmla="*/ 28074 w 28073"/>
                    <a:gd name="connsiteY4" fmla="*/ 23261 h 24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073" h="24063">
                      <a:moveTo>
                        <a:pt x="28074" y="23261"/>
                      </a:moveTo>
                      <a:lnTo>
                        <a:pt x="802" y="24063"/>
                      </a:lnTo>
                      <a:lnTo>
                        <a:pt x="0" y="802"/>
                      </a:lnTo>
                      <a:lnTo>
                        <a:pt x="27272" y="0"/>
                      </a:lnTo>
                      <a:lnTo>
                        <a:pt x="28074" y="23261"/>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47DC7B08-F099-4379-BF3C-06F2FC0B0102}"/>
                    </a:ext>
                  </a:extLst>
                </p:cNvPr>
                <p:cNvSpPr/>
                <p:nvPr/>
              </p:nvSpPr>
              <p:spPr>
                <a:xfrm>
                  <a:off x="11602976"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8" name="Freeform: Shape 107">
                  <a:extLst>
                    <a:ext uri="{FF2B5EF4-FFF2-40B4-BE49-F238E27FC236}">
                      <a16:creationId xmlns:a16="http://schemas.microsoft.com/office/drawing/2014/main" id="{F9C97171-8CBE-4A66-83D1-F96699DB89B4}"/>
                    </a:ext>
                  </a:extLst>
                </p:cNvPr>
                <p:cNvSpPr/>
                <p:nvPr/>
              </p:nvSpPr>
              <p:spPr>
                <a:xfrm>
                  <a:off x="11364750" y="5708687"/>
                  <a:ext cx="24063" cy="27271"/>
                </a:xfrm>
                <a:custGeom>
                  <a:avLst/>
                  <a:gdLst>
                    <a:gd name="connsiteX0" fmla="*/ 23261 w 24063"/>
                    <a:gd name="connsiteY0" fmla="*/ 0 h 27271"/>
                    <a:gd name="connsiteX1" fmla="*/ 24063 w 24063"/>
                    <a:gd name="connsiteY1" fmla="*/ 27271 h 27271"/>
                    <a:gd name="connsiteX2" fmla="*/ 802 w 24063"/>
                    <a:gd name="connsiteY2" fmla="*/ 27271 h 27271"/>
                    <a:gd name="connsiteX3" fmla="*/ 0 w 24063"/>
                    <a:gd name="connsiteY3" fmla="*/ 0 h 27271"/>
                    <a:gd name="connsiteX4" fmla="*/ 23261 w 24063"/>
                    <a:gd name="connsiteY4" fmla="*/ 0 h 272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63" h="27271">
                      <a:moveTo>
                        <a:pt x="23261" y="0"/>
                      </a:moveTo>
                      <a:lnTo>
                        <a:pt x="24063" y="27271"/>
                      </a:lnTo>
                      <a:lnTo>
                        <a:pt x="802" y="27271"/>
                      </a:lnTo>
                      <a:lnTo>
                        <a:pt x="0" y="0"/>
                      </a:lnTo>
                      <a:lnTo>
                        <a:pt x="23261"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9" name="Freeform: Shape 108">
                  <a:extLst>
                    <a:ext uri="{FF2B5EF4-FFF2-40B4-BE49-F238E27FC236}">
                      <a16:creationId xmlns:a16="http://schemas.microsoft.com/office/drawing/2014/main" id="{9FD8C45C-57CA-449E-93AC-353C4ACFAEFA}"/>
                    </a:ext>
                  </a:extLst>
                </p:cNvPr>
                <p:cNvSpPr/>
                <p:nvPr/>
              </p:nvSpPr>
              <p:spPr>
                <a:xfrm>
                  <a:off x="11394428" y="5789700"/>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0" name="Freeform: Shape 109">
                  <a:extLst>
                    <a:ext uri="{FF2B5EF4-FFF2-40B4-BE49-F238E27FC236}">
                      <a16:creationId xmlns:a16="http://schemas.microsoft.com/office/drawing/2014/main" id="{907D117B-DDB6-4439-A7C0-588DBE10BE33}"/>
                    </a:ext>
                  </a:extLst>
                </p:cNvPr>
                <p:cNvSpPr/>
                <p:nvPr/>
              </p:nvSpPr>
              <p:spPr>
                <a:xfrm>
                  <a:off x="11562068" y="5621258"/>
                  <a:ext cx="36094" cy="35292"/>
                </a:xfrm>
                <a:custGeom>
                  <a:avLst/>
                  <a:gdLst>
                    <a:gd name="connsiteX0" fmla="*/ 15240 w 36094"/>
                    <a:gd name="connsiteY0" fmla="*/ 0 h 35292"/>
                    <a:gd name="connsiteX1" fmla="*/ 36095 w 36094"/>
                    <a:gd name="connsiteY1" fmla="*/ 20053 h 35292"/>
                    <a:gd name="connsiteX2" fmla="*/ 20855 w 36094"/>
                    <a:gd name="connsiteY2" fmla="*/ 35293 h 35292"/>
                    <a:gd name="connsiteX3" fmla="*/ 0 w 36094"/>
                    <a:gd name="connsiteY3" fmla="*/ 15240 h 35292"/>
                    <a:gd name="connsiteX4" fmla="*/ 15240 w 36094"/>
                    <a:gd name="connsiteY4" fmla="*/ 0 h 352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5292">
                      <a:moveTo>
                        <a:pt x="15240" y="0"/>
                      </a:moveTo>
                      <a:lnTo>
                        <a:pt x="36095" y="20053"/>
                      </a:lnTo>
                      <a:lnTo>
                        <a:pt x="20855" y="35293"/>
                      </a:lnTo>
                      <a:lnTo>
                        <a:pt x="0" y="15240"/>
                      </a:lnTo>
                      <a:lnTo>
                        <a:pt x="15240"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Shape 110">
                  <a:extLst>
                    <a:ext uri="{FF2B5EF4-FFF2-40B4-BE49-F238E27FC236}">
                      <a16:creationId xmlns:a16="http://schemas.microsoft.com/office/drawing/2014/main" id="{611B18B2-AC5F-4584-A307-4CD24E1DCE72}"/>
                    </a:ext>
                  </a:extLst>
                </p:cNvPr>
                <p:cNvSpPr/>
                <p:nvPr/>
              </p:nvSpPr>
              <p:spPr>
                <a:xfrm>
                  <a:off x="11563672" y="5787294"/>
                  <a:ext cx="36094" cy="36094"/>
                </a:xfrm>
                <a:custGeom>
                  <a:avLst/>
                  <a:gdLst>
                    <a:gd name="connsiteX0" fmla="*/ 0 w 36094"/>
                    <a:gd name="connsiteY0" fmla="*/ 20855 h 36094"/>
                    <a:gd name="connsiteX1" fmla="*/ 20053 w 36094"/>
                    <a:gd name="connsiteY1" fmla="*/ 0 h 36094"/>
                    <a:gd name="connsiteX2" fmla="*/ 36095 w 36094"/>
                    <a:gd name="connsiteY2" fmla="*/ 15240 h 36094"/>
                    <a:gd name="connsiteX3" fmla="*/ 15240 w 36094"/>
                    <a:gd name="connsiteY3" fmla="*/ 36095 h 36094"/>
                    <a:gd name="connsiteX4" fmla="*/ 0 w 36094"/>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094" h="36094">
                      <a:moveTo>
                        <a:pt x="0" y="20855"/>
                      </a:moveTo>
                      <a:lnTo>
                        <a:pt x="20053" y="0"/>
                      </a:lnTo>
                      <a:lnTo>
                        <a:pt x="36095"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Shape 111">
                  <a:extLst>
                    <a:ext uri="{FF2B5EF4-FFF2-40B4-BE49-F238E27FC236}">
                      <a16:creationId xmlns:a16="http://schemas.microsoft.com/office/drawing/2014/main" id="{C0633FF5-701F-46BA-967A-9C20467CD2CE}"/>
                    </a:ext>
                  </a:extLst>
                </p:cNvPr>
                <p:cNvSpPr/>
                <p:nvPr/>
              </p:nvSpPr>
              <p:spPr>
                <a:xfrm>
                  <a:off x="11392022" y="5622862"/>
                  <a:ext cx="35292" cy="36094"/>
                </a:xfrm>
                <a:custGeom>
                  <a:avLst/>
                  <a:gdLst>
                    <a:gd name="connsiteX0" fmla="*/ 0 w 35292"/>
                    <a:gd name="connsiteY0" fmla="*/ 20855 h 36094"/>
                    <a:gd name="connsiteX1" fmla="*/ 20053 w 35292"/>
                    <a:gd name="connsiteY1" fmla="*/ 0 h 36094"/>
                    <a:gd name="connsiteX2" fmla="*/ 35293 w 35292"/>
                    <a:gd name="connsiteY2" fmla="*/ 15240 h 36094"/>
                    <a:gd name="connsiteX3" fmla="*/ 15240 w 35292"/>
                    <a:gd name="connsiteY3" fmla="*/ 36095 h 36094"/>
                    <a:gd name="connsiteX4" fmla="*/ 0 w 35292"/>
                    <a:gd name="connsiteY4" fmla="*/ 20855 h 360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292" h="36094">
                      <a:moveTo>
                        <a:pt x="0" y="20855"/>
                      </a:moveTo>
                      <a:lnTo>
                        <a:pt x="20053" y="0"/>
                      </a:lnTo>
                      <a:lnTo>
                        <a:pt x="35293" y="15240"/>
                      </a:lnTo>
                      <a:lnTo>
                        <a:pt x="15240" y="36095"/>
                      </a:lnTo>
                      <a:lnTo>
                        <a:pt x="0" y="20855"/>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13"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10314571" y="4200314"/>
            <a:ext cx="967308" cy="967308"/>
            <a:chOff x="9025811" y="4139769"/>
            <a:chExt cx="1108509" cy="1108509"/>
          </a:xfrm>
        </p:grpSpPr>
        <p:sp>
          <p:nvSpPr>
            <p:cNvPr id="114" name="Freeform: Shape 113">
              <a:extLst>
                <a:ext uri="{FF2B5EF4-FFF2-40B4-BE49-F238E27FC236}">
                  <a16:creationId xmlns:a16="http://schemas.microsoft.com/office/drawing/2014/main" id="{8D78EB62-E731-465C-BEA9-141DF47F03FD}"/>
                </a:ext>
              </a:extLst>
            </p:cNvPr>
            <p:cNvSpPr/>
            <p:nvPr/>
          </p:nvSpPr>
          <p:spPr>
            <a:xfrm>
              <a:off x="9025811" y="413976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8" y="0"/>
                    <a:pt x="554255" y="0"/>
                  </a:cubicBezTo>
                  <a:cubicBezTo>
                    <a:pt x="860361"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5" name="Graphic 5">
              <a:extLst>
                <a:ext uri="{FF2B5EF4-FFF2-40B4-BE49-F238E27FC236}">
                  <a16:creationId xmlns:a16="http://schemas.microsoft.com/office/drawing/2014/main" id="{70DDC97A-A5D5-4C58-826F-70469F9FB790}"/>
                </a:ext>
              </a:extLst>
            </p:cNvPr>
            <p:cNvGrpSpPr/>
            <p:nvPr/>
          </p:nvGrpSpPr>
          <p:grpSpPr>
            <a:xfrm>
              <a:off x="9388365" y="4423717"/>
              <a:ext cx="358541" cy="521368"/>
              <a:chOff x="9388365" y="4423717"/>
              <a:chExt cx="358541" cy="521368"/>
            </a:xfrm>
          </p:grpSpPr>
          <p:sp>
            <p:nvSpPr>
              <p:cNvPr id="116" name="Freeform: Shape 115">
                <a:extLst>
                  <a:ext uri="{FF2B5EF4-FFF2-40B4-BE49-F238E27FC236}">
                    <a16:creationId xmlns:a16="http://schemas.microsoft.com/office/drawing/2014/main" id="{048E740B-1650-403D-8A4D-6A4F88A7F317}"/>
                  </a:ext>
                </a:extLst>
              </p:cNvPr>
              <p:cNvSpPr/>
              <p:nvPr/>
            </p:nvSpPr>
            <p:spPr>
              <a:xfrm>
                <a:off x="9388365" y="4423717"/>
                <a:ext cx="358541" cy="521368"/>
              </a:xfrm>
              <a:custGeom>
                <a:avLst/>
                <a:gdLst>
                  <a:gd name="connsiteX0" fmla="*/ 358541 w 358541"/>
                  <a:gd name="connsiteY0" fmla="*/ 0 h 521368"/>
                  <a:gd name="connsiteX1" fmla="*/ 0 w 358541"/>
                  <a:gd name="connsiteY1" fmla="*/ 0 h 521368"/>
                  <a:gd name="connsiteX2" fmla="*/ 0 w 358541"/>
                  <a:gd name="connsiteY2" fmla="*/ 521368 h 521368"/>
                  <a:gd name="connsiteX3" fmla="*/ 358541 w 358541"/>
                  <a:gd name="connsiteY3" fmla="*/ 521368 h 521368"/>
                  <a:gd name="connsiteX4" fmla="*/ 358541 w 358541"/>
                  <a:gd name="connsiteY4" fmla="*/ 0 h 5213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41" h="521368">
                    <a:moveTo>
                      <a:pt x="358541" y="0"/>
                    </a:moveTo>
                    <a:lnTo>
                      <a:pt x="0" y="0"/>
                    </a:lnTo>
                    <a:lnTo>
                      <a:pt x="0" y="521368"/>
                    </a:lnTo>
                    <a:lnTo>
                      <a:pt x="358541" y="521368"/>
                    </a:lnTo>
                    <a:lnTo>
                      <a:pt x="358541" y="0"/>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Shape 116">
                <a:extLst>
                  <a:ext uri="{FF2B5EF4-FFF2-40B4-BE49-F238E27FC236}">
                    <a16:creationId xmlns:a16="http://schemas.microsoft.com/office/drawing/2014/main" id="{3072C88E-1C10-4235-A6FF-374D72393084}"/>
                  </a:ext>
                </a:extLst>
              </p:cNvPr>
              <p:cNvSpPr/>
              <p:nvPr/>
            </p:nvSpPr>
            <p:spPr>
              <a:xfrm>
                <a:off x="9551190" y="4488685"/>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Shape 117">
                <a:extLst>
                  <a:ext uri="{FF2B5EF4-FFF2-40B4-BE49-F238E27FC236}">
                    <a16:creationId xmlns:a16="http://schemas.microsoft.com/office/drawing/2014/main" id="{501D06E5-92E1-4BCF-B5D7-890EFD38FF2F}"/>
                  </a:ext>
                </a:extLst>
              </p:cNvPr>
              <p:cNvSpPr/>
              <p:nvPr/>
            </p:nvSpPr>
            <p:spPr>
              <a:xfrm>
                <a:off x="9551190" y="4570500"/>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Shape 118">
                <a:extLst>
                  <a:ext uri="{FF2B5EF4-FFF2-40B4-BE49-F238E27FC236}">
                    <a16:creationId xmlns:a16="http://schemas.microsoft.com/office/drawing/2014/main" id="{EF97E604-18EF-49D9-A2D4-D9EC632ED274}"/>
                  </a:ext>
                </a:extLst>
              </p:cNvPr>
              <p:cNvSpPr/>
              <p:nvPr/>
            </p:nvSpPr>
            <p:spPr>
              <a:xfrm>
                <a:off x="9551190" y="4651512"/>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0" name="Freeform: Shape 119">
                <a:extLst>
                  <a:ext uri="{FF2B5EF4-FFF2-40B4-BE49-F238E27FC236}">
                    <a16:creationId xmlns:a16="http://schemas.microsoft.com/office/drawing/2014/main" id="{DFEC95C4-ECE7-403A-837E-510E2D29D7AE}"/>
                  </a:ext>
                </a:extLst>
              </p:cNvPr>
              <p:cNvSpPr/>
              <p:nvPr/>
            </p:nvSpPr>
            <p:spPr>
              <a:xfrm>
                <a:off x="9551190" y="4733327"/>
                <a:ext cx="146785" cy="48928"/>
              </a:xfrm>
              <a:custGeom>
                <a:avLst/>
                <a:gdLst>
                  <a:gd name="connsiteX0" fmla="*/ 146785 w 146785"/>
                  <a:gd name="connsiteY0" fmla="*/ 0 h 48928"/>
                  <a:gd name="connsiteX1" fmla="*/ 0 w 146785"/>
                  <a:gd name="connsiteY1" fmla="*/ 0 h 48928"/>
                  <a:gd name="connsiteX2" fmla="*/ 0 w 146785"/>
                  <a:gd name="connsiteY2" fmla="*/ 48929 h 48928"/>
                  <a:gd name="connsiteX3" fmla="*/ 146785 w 146785"/>
                  <a:gd name="connsiteY3" fmla="*/ 48929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9"/>
                    </a:lnTo>
                    <a:lnTo>
                      <a:pt x="146785" y="48929"/>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Freeform: Shape 120">
                <a:extLst>
                  <a:ext uri="{FF2B5EF4-FFF2-40B4-BE49-F238E27FC236}">
                    <a16:creationId xmlns:a16="http://schemas.microsoft.com/office/drawing/2014/main" id="{BC6E0F72-7D04-49D9-9A3A-B90308EEA3CF}"/>
                  </a:ext>
                </a:extLst>
              </p:cNvPr>
              <p:cNvSpPr/>
              <p:nvPr/>
            </p:nvSpPr>
            <p:spPr>
              <a:xfrm>
                <a:off x="9551190" y="4815142"/>
                <a:ext cx="146785" cy="48928"/>
              </a:xfrm>
              <a:custGeom>
                <a:avLst/>
                <a:gdLst>
                  <a:gd name="connsiteX0" fmla="*/ 146785 w 146785"/>
                  <a:gd name="connsiteY0" fmla="*/ 0 h 48928"/>
                  <a:gd name="connsiteX1" fmla="*/ 0 w 146785"/>
                  <a:gd name="connsiteY1" fmla="*/ 0 h 48928"/>
                  <a:gd name="connsiteX2" fmla="*/ 0 w 146785"/>
                  <a:gd name="connsiteY2" fmla="*/ 48928 h 48928"/>
                  <a:gd name="connsiteX3" fmla="*/ 146785 w 146785"/>
                  <a:gd name="connsiteY3" fmla="*/ 48928 h 48928"/>
                  <a:gd name="connsiteX4" fmla="*/ 146785 w 146785"/>
                  <a:gd name="connsiteY4" fmla="*/ 0 h 48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785" h="48928">
                    <a:moveTo>
                      <a:pt x="146785" y="0"/>
                    </a:moveTo>
                    <a:lnTo>
                      <a:pt x="0" y="0"/>
                    </a:lnTo>
                    <a:lnTo>
                      <a:pt x="0" y="48928"/>
                    </a:lnTo>
                    <a:lnTo>
                      <a:pt x="146785" y="48928"/>
                    </a:lnTo>
                    <a:lnTo>
                      <a:pt x="14678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2" name="Graphic 5">
                <a:extLst>
                  <a:ext uri="{FF2B5EF4-FFF2-40B4-BE49-F238E27FC236}">
                    <a16:creationId xmlns:a16="http://schemas.microsoft.com/office/drawing/2014/main" id="{70DDC97A-A5D5-4C58-826F-70469F9FB790}"/>
                  </a:ext>
                </a:extLst>
              </p:cNvPr>
              <p:cNvGrpSpPr/>
              <p:nvPr/>
            </p:nvGrpSpPr>
            <p:grpSpPr>
              <a:xfrm>
                <a:off x="9436489" y="4480664"/>
                <a:ext cx="84221" cy="63366"/>
                <a:chOff x="9436489" y="4480664"/>
                <a:chExt cx="84221" cy="63366"/>
              </a:xfrm>
              <a:solidFill>
                <a:srgbClr val="FFFFFF"/>
              </a:solidFill>
            </p:grpSpPr>
            <p:sp>
              <p:nvSpPr>
                <p:cNvPr id="123" name="Freeform: Shape 122">
                  <a:extLst>
                    <a:ext uri="{FF2B5EF4-FFF2-40B4-BE49-F238E27FC236}">
                      <a16:creationId xmlns:a16="http://schemas.microsoft.com/office/drawing/2014/main" id="{58BD168D-DCF8-412F-AC94-4D27E81E68BC}"/>
                    </a:ext>
                  </a:extLst>
                </p:cNvPr>
                <p:cNvSpPr/>
                <p:nvPr/>
              </p:nvSpPr>
              <p:spPr>
                <a:xfrm>
                  <a:off x="9457344" y="4480664"/>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0FC24CF6-4EED-4884-A3FC-5F77E3B76B5F}"/>
                    </a:ext>
                  </a:extLst>
                </p:cNvPr>
                <p:cNvSpPr/>
                <p:nvPr/>
              </p:nvSpPr>
              <p:spPr>
                <a:xfrm>
                  <a:off x="9436489" y="4503925"/>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5" name="Graphic 5">
                <a:extLst>
                  <a:ext uri="{FF2B5EF4-FFF2-40B4-BE49-F238E27FC236}">
                    <a16:creationId xmlns:a16="http://schemas.microsoft.com/office/drawing/2014/main" id="{70DDC97A-A5D5-4C58-826F-70469F9FB790}"/>
                  </a:ext>
                </a:extLst>
              </p:cNvPr>
              <p:cNvGrpSpPr/>
              <p:nvPr/>
            </p:nvGrpSpPr>
            <p:grpSpPr>
              <a:xfrm>
                <a:off x="9436489" y="4564083"/>
                <a:ext cx="84221" cy="63366"/>
                <a:chOff x="9436489" y="4564083"/>
                <a:chExt cx="84221" cy="63366"/>
              </a:xfrm>
              <a:solidFill>
                <a:srgbClr val="FFFFFF"/>
              </a:solidFill>
            </p:grpSpPr>
            <p:sp>
              <p:nvSpPr>
                <p:cNvPr id="126" name="Freeform: Shape 125">
                  <a:extLst>
                    <a:ext uri="{FF2B5EF4-FFF2-40B4-BE49-F238E27FC236}">
                      <a16:creationId xmlns:a16="http://schemas.microsoft.com/office/drawing/2014/main" id="{1DB6F484-40E3-4B35-9D76-CDAE9A0C6439}"/>
                    </a:ext>
                  </a:extLst>
                </p:cNvPr>
                <p:cNvSpPr/>
                <p:nvPr/>
              </p:nvSpPr>
              <p:spPr>
                <a:xfrm>
                  <a:off x="9457344" y="4564083"/>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7" name="Freeform: Shape 126">
                  <a:extLst>
                    <a:ext uri="{FF2B5EF4-FFF2-40B4-BE49-F238E27FC236}">
                      <a16:creationId xmlns:a16="http://schemas.microsoft.com/office/drawing/2014/main" id="{07063240-241B-4BE3-B9C0-D0109A565568}"/>
                    </a:ext>
                  </a:extLst>
                </p:cNvPr>
                <p:cNvSpPr/>
                <p:nvPr/>
              </p:nvSpPr>
              <p:spPr>
                <a:xfrm>
                  <a:off x="9436489" y="4587344"/>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28" name="Graphic 5">
                <a:extLst>
                  <a:ext uri="{FF2B5EF4-FFF2-40B4-BE49-F238E27FC236}">
                    <a16:creationId xmlns:a16="http://schemas.microsoft.com/office/drawing/2014/main" id="{70DDC97A-A5D5-4C58-826F-70469F9FB790}"/>
                  </a:ext>
                </a:extLst>
              </p:cNvPr>
              <p:cNvGrpSpPr/>
              <p:nvPr/>
            </p:nvGrpSpPr>
            <p:grpSpPr>
              <a:xfrm>
                <a:off x="9436489" y="4647502"/>
                <a:ext cx="84221" cy="63366"/>
                <a:chOff x="9436489" y="4647502"/>
                <a:chExt cx="84221" cy="63366"/>
              </a:xfrm>
              <a:solidFill>
                <a:srgbClr val="FFFFFF"/>
              </a:solidFill>
            </p:grpSpPr>
            <p:sp>
              <p:nvSpPr>
                <p:cNvPr id="129" name="Freeform: Shape 128">
                  <a:extLst>
                    <a:ext uri="{FF2B5EF4-FFF2-40B4-BE49-F238E27FC236}">
                      <a16:creationId xmlns:a16="http://schemas.microsoft.com/office/drawing/2014/main" id="{AE986311-5162-44D6-B18C-86240EB7D037}"/>
                    </a:ext>
                  </a:extLst>
                </p:cNvPr>
                <p:cNvSpPr/>
                <p:nvPr/>
              </p:nvSpPr>
              <p:spPr>
                <a:xfrm>
                  <a:off x="9457344" y="4647502"/>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0" name="Freeform: Shape 129">
                  <a:extLst>
                    <a:ext uri="{FF2B5EF4-FFF2-40B4-BE49-F238E27FC236}">
                      <a16:creationId xmlns:a16="http://schemas.microsoft.com/office/drawing/2014/main" id="{BF731AEC-2863-448E-99C8-481AB96AAA53}"/>
                    </a:ext>
                  </a:extLst>
                </p:cNvPr>
                <p:cNvSpPr/>
                <p:nvPr/>
              </p:nvSpPr>
              <p:spPr>
                <a:xfrm>
                  <a:off x="9436489" y="4670763"/>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1" name="Graphic 5">
                <a:extLst>
                  <a:ext uri="{FF2B5EF4-FFF2-40B4-BE49-F238E27FC236}">
                    <a16:creationId xmlns:a16="http://schemas.microsoft.com/office/drawing/2014/main" id="{70DDC97A-A5D5-4C58-826F-70469F9FB790}"/>
                  </a:ext>
                </a:extLst>
              </p:cNvPr>
              <p:cNvGrpSpPr/>
              <p:nvPr/>
            </p:nvGrpSpPr>
            <p:grpSpPr>
              <a:xfrm>
                <a:off x="9436489" y="4730921"/>
                <a:ext cx="84221" cy="63366"/>
                <a:chOff x="9436489" y="4730921"/>
                <a:chExt cx="84221" cy="63366"/>
              </a:xfrm>
              <a:solidFill>
                <a:srgbClr val="FFFFFF"/>
              </a:solidFill>
            </p:grpSpPr>
            <p:sp>
              <p:nvSpPr>
                <p:cNvPr id="132" name="Freeform: Shape 131">
                  <a:extLst>
                    <a:ext uri="{FF2B5EF4-FFF2-40B4-BE49-F238E27FC236}">
                      <a16:creationId xmlns:a16="http://schemas.microsoft.com/office/drawing/2014/main" id="{32B0ED86-45EE-47EA-85E5-245B56A42A62}"/>
                    </a:ext>
                  </a:extLst>
                </p:cNvPr>
                <p:cNvSpPr/>
                <p:nvPr/>
              </p:nvSpPr>
              <p:spPr>
                <a:xfrm>
                  <a:off x="9457344" y="4730921"/>
                  <a:ext cx="63366" cy="63366"/>
                </a:xfrm>
                <a:custGeom>
                  <a:avLst/>
                  <a:gdLst>
                    <a:gd name="connsiteX0" fmla="*/ 0 w 63366"/>
                    <a:gd name="connsiteY0" fmla="*/ 53741 h 63366"/>
                    <a:gd name="connsiteX1" fmla="*/ 9625 w 63366"/>
                    <a:gd name="connsiteY1" fmla="*/ 63367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7"/>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3" name="Freeform: Shape 132">
                  <a:extLst>
                    <a:ext uri="{FF2B5EF4-FFF2-40B4-BE49-F238E27FC236}">
                      <a16:creationId xmlns:a16="http://schemas.microsoft.com/office/drawing/2014/main" id="{FBC36B1D-0110-4F6F-AD2A-58A0ED141CC9}"/>
                    </a:ext>
                  </a:extLst>
                </p:cNvPr>
                <p:cNvSpPr/>
                <p:nvPr/>
              </p:nvSpPr>
              <p:spPr>
                <a:xfrm>
                  <a:off x="9436489" y="4754182"/>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34" name="Graphic 5">
                <a:extLst>
                  <a:ext uri="{FF2B5EF4-FFF2-40B4-BE49-F238E27FC236}">
                    <a16:creationId xmlns:a16="http://schemas.microsoft.com/office/drawing/2014/main" id="{70DDC97A-A5D5-4C58-826F-70469F9FB790}"/>
                  </a:ext>
                </a:extLst>
              </p:cNvPr>
              <p:cNvGrpSpPr/>
              <p:nvPr/>
            </p:nvGrpSpPr>
            <p:grpSpPr>
              <a:xfrm>
                <a:off x="9436489" y="4814340"/>
                <a:ext cx="84221" cy="63366"/>
                <a:chOff x="9436489" y="4814340"/>
                <a:chExt cx="84221" cy="63366"/>
              </a:xfrm>
              <a:solidFill>
                <a:srgbClr val="FFFFFF"/>
              </a:solidFill>
            </p:grpSpPr>
            <p:sp>
              <p:nvSpPr>
                <p:cNvPr id="135" name="Freeform: Shape 134">
                  <a:extLst>
                    <a:ext uri="{FF2B5EF4-FFF2-40B4-BE49-F238E27FC236}">
                      <a16:creationId xmlns:a16="http://schemas.microsoft.com/office/drawing/2014/main" id="{8C17DAEC-E034-4B60-825F-6B0659E7B686}"/>
                    </a:ext>
                  </a:extLst>
                </p:cNvPr>
                <p:cNvSpPr/>
                <p:nvPr/>
              </p:nvSpPr>
              <p:spPr>
                <a:xfrm>
                  <a:off x="9457344" y="4814340"/>
                  <a:ext cx="63366" cy="63366"/>
                </a:xfrm>
                <a:custGeom>
                  <a:avLst/>
                  <a:gdLst>
                    <a:gd name="connsiteX0" fmla="*/ 0 w 63366"/>
                    <a:gd name="connsiteY0" fmla="*/ 53741 h 63366"/>
                    <a:gd name="connsiteX1" fmla="*/ 9625 w 63366"/>
                    <a:gd name="connsiteY1" fmla="*/ 63366 h 63366"/>
                    <a:gd name="connsiteX2" fmla="*/ 63366 w 63366"/>
                    <a:gd name="connsiteY2" fmla="*/ 9625 h 63366"/>
                    <a:gd name="connsiteX3" fmla="*/ 53741 w 63366"/>
                    <a:gd name="connsiteY3" fmla="*/ 0 h 63366"/>
                    <a:gd name="connsiteX4" fmla="*/ 0 w 63366"/>
                    <a:gd name="connsiteY4" fmla="*/ 53741 h 633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66" h="63366">
                      <a:moveTo>
                        <a:pt x="0" y="53741"/>
                      </a:moveTo>
                      <a:lnTo>
                        <a:pt x="9625" y="63366"/>
                      </a:lnTo>
                      <a:lnTo>
                        <a:pt x="63366" y="9625"/>
                      </a:lnTo>
                      <a:lnTo>
                        <a:pt x="53741" y="0"/>
                      </a:lnTo>
                      <a:lnTo>
                        <a:pt x="0" y="53741"/>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E861F2DF-10DB-4E06-95F5-E2E0C0934EF0}"/>
                    </a:ext>
                  </a:extLst>
                </p:cNvPr>
                <p:cNvSpPr/>
                <p:nvPr/>
              </p:nvSpPr>
              <p:spPr>
                <a:xfrm>
                  <a:off x="9436489" y="4837601"/>
                  <a:ext cx="40105" cy="40105"/>
                </a:xfrm>
                <a:custGeom>
                  <a:avLst/>
                  <a:gdLst>
                    <a:gd name="connsiteX0" fmla="*/ 30480 w 40105"/>
                    <a:gd name="connsiteY0" fmla="*/ 40105 h 40105"/>
                    <a:gd name="connsiteX1" fmla="*/ 40105 w 40105"/>
                    <a:gd name="connsiteY1" fmla="*/ 30480 h 40105"/>
                    <a:gd name="connsiteX2" fmla="*/ 9625 w 40105"/>
                    <a:gd name="connsiteY2" fmla="*/ 0 h 40105"/>
                    <a:gd name="connsiteX3" fmla="*/ 0 w 40105"/>
                    <a:gd name="connsiteY3" fmla="*/ 9625 h 40105"/>
                    <a:gd name="connsiteX4" fmla="*/ 30480 w 40105"/>
                    <a:gd name="connsiteY4" fmla="*/ 40105 h 40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05" h="40105">
                      <a:moveTo>
                        <a:pt x="30480" y="40105"/>
                      </a:moveTo>
                      <a:lnTo>
                        <a:pt x="40105" y="30480"/>
                      </a:lnTo>
                      <a:lnTo>
                        <a:pt x="9625" y="0"/>
                      </a:lnTo>
                      <a:lnTo>
                        <a:pt x="0" y="9625"/>
                      </a:lnTo>
                      <a:lnTo>
                        <a:pt x="30480" y="40105"/>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grpSp>
        <p:nvGrpSpPr>
          <p:cNvPr id="137" name="Graphic 5">
            <a:extLst>
              <a:ext uri="{FF2B5EF4-FFF2-40B4-BE49-F238E27FC236}">
                <a16:creationId xmlns:a16="http://schemas.microsoft.com/office/drawing/2014/main" id="{70DDC97A-A5D5-4C58-826F-70469F9FB790}"/>
              </a:ext>
              <a:ext uri="{C183D7F6-B498-43B3-948B-1728B52AA6E4}">
                <adec:decorative xmlns:adec="http://schemas.microsoft.com/office/drawing/2017/decorative" val="1"/>
              </a:ext>
            </a:extLst>
          </p:cNvPr>
          <p:cNvGrpSpPr/>
          <p:nvPr/>
        </p:nvGrpSpPr>
        <p:grpSpPr>
          <a:xfrm>
            <a:off x="973148" y="2970508"/>
            <a:ext cx="967308" cy="967308"/>
            <a:chOff x="8163548" y="2124079"/>
            <a:chExt cx="1108509" cy="1108509"/>
          </a:xfrm>
        </p:grpSpPr>
        <p:sp>
          <p:nvSpPr>
            <p:cNvPr id="138" name="Freeform: Shape 137">
              <a:extLst>
                <a:ext uri="{FF2B5EF4-FFF2-40B4-BE49-F238E27FC236}">
                  <a16:creationId xmlns:a16="http://schemas.microsoft.com/office/drawing/2014/main" id="{773B24E9-9E9B-42A1-B908-0FC8A4D7E5AA}"/>
                </a:ext>
              </a:extLst>
            </p:cNvPr>
            <p:cNvSpPr/>
            <p:nvPr/>
          </p:nvSpPr>
          <p:spPr>
            <a:xfrm>
              <a:off x="8163548" y="2124079"/>
              <a:ext cx="1108509" cy="1108509"/>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1"/>
                    <a:pt x="860361" y="1108510"/>
                    <a:pt x="554255" y="1108510"/>
                  </a:cubicBezTo>
                  <a:cubicBezTo>
                    <a:pt x="248148" y="1108510"/>
                    <a:pt x="0" y="860361"/>
                    <a:pt x="0" y="554255"/>
                  </a:cubicBezTo>
                  <a:cubicBezTo>
                    <a:pt x="0" y="248148"/>
                    <a:pt x="248148" y="0"/>
                    <a:pt x="554255" y="0"/>
                  </a:cubicBezTo>
                  <a:cubicBezTo>
                    <a:pt x="860361" y="0"/>
                    <a:pt x="1108509" y="248148"/>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9" name="Graphic 5">
              <a:extLst>
                <a:ext uri="{FF2B5EF4-FFF2-40B4-BE49-F238E27FC236}">
                  <a16:creationId xmlns:a16="http://schemas.microsoft.com/office/drawing/2014/main" id="{70DDC97A-A5D5-4C58-826F-70469F9FB790}"/>
                </a:ext>
              </a:extLst>
            </p:cNvPr>
            <p:cNvGrpSpPr/>
            <p:nvPr/>
          </p:nvGrpSpPr>
          <p:grpSpPr>
            <a:xfrm>
              <a:off x="8421826" y="2454547"/>
              <a:ext cx="591151" cy="443563"/>
              <a:chOff x="8421826" y="2454547"/>
              <a:chExt cx="591151" cy="443563"/>
            </a:xfrm>
          </p:grpSpPr>
          <p:sp>
            <p:nvSpPr>
              <p:cNvPr id="140" name="Freeform: Shape 139">
                <a:extLst>
                  <a:ext uri="{FF2B5EF4-FFF2-40B4-BE49-F238E27FC236}">
                    <a16:creationId xmlns:a16="http://schemas.microsoft.com/office/drawing/2014/main" id="{152022A9-84DD-4A87-86E7-F0531AC3EC51}"/>
                  </a:ext>
                </a:extLst>
              </p:cNvPr>
              <p:cNvSpPr/>
              <p:nvPr/>
            </p:nvSpPr>
            <p:spPr>
              <a:xfrm>
                <a:off x="8421826" y="2510694"/>
                <a:ext cx="591151" cy="387416"/>
              </a:xfrm>
              <a:custGeom>
                <a:avLst/>
                <a:gdLst>
                  <a:gd name="connsiteX0" fmla="*/ 591152 w 591151"/>
                  <a:gd name="connsiteY0" fmla="*/ 0 h 387416"/>
                  <a:gd name="connsiteX1" fmla="*/ 0 w 591151"/>
                  <a:gd name="connsiteY1" fmla="*/ 0 h 387416"/>
                  <a:gd name="connsiteX2" fmla="*/ 0 w 591151"/>
                  <a:gd name="connsiteY2" fmla="*/ 387417 h 387416"/>
                  <a:gd name="connsiteX3" fmla="*/ 591152 w 591151"/>
                  <a:gd name="connsiteY3" fmla="*/ 387417 h 387416"/>
                  <a:gd name="connsiteX4" fmla="*/ 591152 w 591151"/>
                  <a:gd name="connsiteY4" fmla="*/ 0 h 3874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1151" h="387416">
                    <a:moveTo>
                      <a:pt x="591152" y="0"/>
                    </a:moveTo>
                    <a:lnTo>
                      <a:pt x="0" y="0"/>
                    </a:lnTo>
                    <a:lnTo>
                      <a:pt x="0" y="387417"/>
                    </a:lnTo>
                    <a:lnTo>
                      <a:pt x="591152" y="387417"/>
                    </a:lnTo>
                    <a:lnTo>
                      <a:pt x="591152" y="0"/>
                    </a:lnTo>
                    <a:close/>
                  </a:path>
                </a:pathLst>
              </a:custGeom>
              <a:solidFill>
                <a:srgbClr val="FFFF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1" name="Freeform: Shape 140">
                <a:extLst>
                  <a:ext uri="{FF2B5EF4-FFF2-40B4-BE49-F238E27FC236}">
                    <a16:creationId xmlns:a16="http://schemas.microsoft.com/office/drawing/2014/main" id="{167F5E34-A7F0-46FC-BFA8-75B6FB6A0A3F}"/>
                  </a:ext>
                </a:extLst>
              </p:cNvPr>
              <p:cNvSpPr/>
              <p:nvPr/>
            </p:nvSpPr>
            <p:spPr>
              <a:xfrm>
                <a:off x="8662458" y="2454547"/>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865" y="109086"/>
                      <a:pt x="54543" y="109086"/>
                    </a:cubicBezTo>
                    <a:close/>
                  </a:path>
                </a:pathLst>
              </a:custGeom>
              <a:solidFill>
                <a:schemeClr val="tx2"/>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aphic 5">
                <a:extLst>
                  <a:ext uri="{FF2B5EF4-FFF2-40B4-BE49-F238E27FC236}">
                    <a16:creationId xmlns:a16="http://schemas.microsoft.com/office/drawing/2014/main" id="{70DDC97A-A5D5-4C58-826F-70469F9FB790}"/>
                  </a:ext>
                </a:extLst>
              </p:cNvPr>
              <p:cNvGrpSpPr/>
              <p:nvPr/>
            </p:nvGrpSpPr>
            <p:grpSpPr>
              <a:xfrm>
                <a:off x="8472359" y="2606946"/>
                <a:ext cx="218172" cy="245444"/>
                <a:chOff x="8472359" y="2606946"/>
                <a:chExt cx="218172" cy="245444"/>
              </a:xfrm>
              <a:solidFill>
                <a:srgbClr val="0078D4"/>
              </a:solidFill>
            </p:grpSpPr>
            <p:sp>
              <p:nvSpPr>
                <p:cNvPr id="143" name="Freeform: Shape 142">
                  <a:extLst>
                    <a:ext uri="{FF2B5EF4-FFF2-40B4-BE49-F238E27FC236}">
                      <a16:creationId xmlns:a16="http://schemas.microsoft.com/office/drawing/2014/main" id="{ABAEC668-113A-4BE5-9F54-15EA93D5AC3D}"/>
                    </a:ext>
                  </a:extLst>
                </p:cNvPr>
                <p:cNvSpPr/>
                <p:nvPr/>
              </p:nvSpPr>
              <p:spPr>
                <a:xfrm>
                  <a:off x="8526902" y="2606946"/>
                  <a:ext cx="109086" cy="109086"/>
                </a:xfrm>
                <a:custGeom>
                  <a:avLst/>
                  <a:gdLst>
                    <a:gd name="connsiteX0" fmla="*/ 54543 w 109086"/>
                    <a:gd name="connsiteY0" fmla="*/ 109086 h 109086"/>
                    <a:gd name="connsiteX1" fmla="*/ 109086 w 109086"/>
                    <a:gd name="connsiteY1" fmla="*/ 54543 h 109086"/>
                    <a:gd name="connsiteX2" fmla="*/ 54543 w 109086"/>
                    <a:gd name="connsiteY2" fmla="*/ 0 h 109086"/>
                    <a:gd name="connsiteX3" fmla="*/ 0 w 109086"/>
                    <a:gd name="connsiteY3" fmla="*/ 54543 h 109086"/>
                    <a:gd name="connsiteX4" fmla="*/ 54543 w 109086"/>
                    <a:gd name="connsiteY4" fmla="*/ 109086 h 109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86" h="109086">
                      <a:moveTo>
                        <a:pt x="54543" y="109086"/>
                      </a:moveTo>
                      <a:cubicBezTo>
                        <a:pt x="84221" y="109086"/>
                        <a:pt x="109086" y="85023"/>
                        <a:pt x="109086" y="54543"/>
                      </a:cubicBezTo>
                      <a:cubicBezTo>
                        <a:pt x="109086" y="24865"/>
                        <a:pt x="85023" y="0"/>
                        <a:pt x="54543" y="0"/>
                      </a:cubicBezTo>
                      <a:cubicBezTo>
                        <a:pt x="24865" y="0"/>
                        <a:pt x="0" y="24063"/>
                        <a:pt x="0" y="54543"/>
                      </a:cubicBezTo>
                      <a:cubicBezTo>
                        <a:pt x="0" y="85023"/>
                        <a:pt x="24063" y="109086"/>
                        <a:pt x="54543" y="109086"/>
                      </a:cubicBez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F47E9C3C-382E-45D8-BC6A-3FC16F4D2784}"/>
                    </a:ext>
                  </a:extLst>
                </p:cNvPr>
                <p:cNvSpPr/>
                <p:nvPr/>
              </p:nvSpPr>
              <p:spPr>
                <a:xfrm>
                  <a:off x="8472359" y="2743304"/>
                  <a:ext cx="218172" cy="109086"/>
                </a:xfrm>
                <a:custGeom>
                  <a:avLst/>
                  <a:gdLst>
                    <a:gd name="connsiteX0" fmla="*/ 0 w 218172"/>
                    <a:gd name="connsiteY0" fmla="*/ 109086 h 109086"/>
                    <a:gd name="connsiteX1" fmla="*/ 109086 w 218172"/>
                    <a:gd name="connsiteY1" fmla="*/ 0 h 109086"/>
                    <a:gd name="connsiteX2" fmla="*/ 218173 w 218172"/>
                    <a:gd name="connsiteY2" fmla="*/ 109086 h 109086"/>
                    <a:gd name="connsiteX3" fmla="*/ 0 w 218172"/>
                    <a:gd name="connsiteY3" fmla="*/ 109086 h 109086"/>
                  </a:gdLst>
                  <a:ahLst/>
                  <a:cxnLst>
                    <a:cxn ang="0">
                      <a:pos x="connsiteX0" y="connsiteY0"/>
                    </a:cxn>
                    <a:cxn ang="0">
                      <a:pos x="connsiteX1" y="connsiteY1"/>
                    </a:cxn>
                    <a:cxn ang="0">
                      <a:pos x="connsiteX2" y="connsiteY2"/>
                    </a:cxn>
                    <a:cxn ang="0">
                      <a:pos x="connsiteX3" y="connsiteY3"/>
                    </a:cxn>
                  </a:cxnLst>
                  <a:rect l="l" t="t" r="r" b="b"/>
                  <a:pathLst>
                    <a:path w="218172" h="109086">
                      <a:moveTo>
                        <a:pt x="0" y="109086"/>
                      </a:moveTo>
                      <a:cubicBezTo>
                        <a:pt x="0" y="48928"/>
                        <a:pt x="48928" y="0"/>
                        <a:pt x="109086" y="0"/>
                      </a:cubicBezTo>
                      <a:cubicBezTo>
                        <a:pt x="169244" y="0"/>
                        <a:pt x="218173" y="48928"/>
                        <a:pt x="218173" y="109086"/>
                      </a:cubicBezTo>
                      <a:lnTo>
                        <a:pt x="0" y="109086"/>
                      </a:lnTo>
                      <a:close/>
                    </a:path>
                  </a:pathLst>
                </a:custGeom>
                <a:solidFill>
                  <a:srgbClr val="0078D4"/>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9B3A1819-6068-48CA-BC91-D30B4DC271E0}"/>
                  </a:ext>
                </a:extLst>
              </p:cNvPr>
              <p:cNvSpPr/>
              <p:nvPr/>
            </p:nvSpPr>
            <p:spPr>
              <a:xfrm>
                <a:off x="8726626" y="2787420"/>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6" name="Freeform: Shape 145">
                <a:extLst>
                  <a:ext uri="{FF2B5EF4-FFF2-40B4-BE49-F238E27FC236}">
                    <a16:creationId xmlns:a16="http://schemas.microsoft.com/office/drawing/2014/main" id="{B6E61268-9D8F-4BF7-876E-127774D07695}"/>
                  </a:ext>
                </a:extLst>
              </p:cNvPr>
              <p:cNvSpPr/>
              <p:nvPr/>
            </p:nvSpPr>
            <p:spPr>
              <a:xfrm>
                <a:off x="8726626" y="2704001"/>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BC29329-3558-4C47-913A-11912230C954}"/>
                  </a:ext>
                </a:extLst>
              </p:cNvPr>
              <p:cNvSpPr/>
              <p:nvPr/>
            </p:nvSpPr>
            <p:spPr>
              <a:xfrm>
                <a:off x="8726626" y="2621384"/>
                <a:ext cx="249454" cy="55345"/>
              </a:xfrm>
              <a:custGeom>
                <a:avLst/>
                <a:gdLst>
                  <a:gd name="connsiteX0" fmla="*/ 249455 w 249454"/>
                  <a:gd name="connsiteY0" fmla="*/ 0 h 55345"/>
                  <a:gd name="connsiteX1" fmla="*/ 0 w 249454"/>
                  <a:gd name="connsiteY1" fmla="*/ 0 h 55345"/>
                  <a:gd name="connsiteX2" fmla="*/ 0 w 249454"/>
                  <a:gd name="connsiteY2" fmla="*/ 55345 h 55345"/>
                  <a:gd name="connsiteX3" fmla="*/ 249455 w 249454"/>
                  <a:gd name="connsiteY3" fmla="*/ 55345 h 55345"/>
                  <a:gd name="connsiteX4" fmla="*/ 249455 w 249454"/>
                  <a:gd name="connsiteY4" fmla="*/ 0 h 553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454" h="55345">
                    <a:moveTo>
                      <a:pt x="249455" y="0"/>
                    </a:moveTo>
                    <a:lnTo>
                      <a:pt x="0" y="0"/>
                    </a:lnTo>
                    <a:lnTo>
                      <a:pt x="0" y="55345"/>
                    </a:lnTo>
                    <a:lnTo>
                      <a:pt x="249455" y="55345"/>
                    </a:lnTo>
                    <a:lnTo>
                      <a:pt x="249455" y="0"/>
                    </a:lnTo>
                    <a:close/>
                  </a:path>
                </a:pathLst>
              </a:custGeom>
              <a:solidFill>
                <a:srgbClr val="50E6FF"/>
              </a:solidFill>
              <a:ln w="8011"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150" name="Group 149">
            <a:extLst>
              <a:ext uri="{FF2B5EF4-FFF2-40B4-BE49-F238E27FC236}">
                <a16:creationId xmlns:a16="http://schemas.microsoft.com/office/drawing/2014/main" id="{D73AF1A4-3555-4313-9752-F8EA81C96B10}"/>
              </a:ext>
              <a:ext uri="{C183D7F6-B498-43B3-948B-1728B52AA6E4}">
                <adec:decorative xmlns:adec="http://schemas.microsoft.com/office/drawing/2017/decorative" val="1"/>
              </a:ext>
            </a:extLst>
          </p:cNvPr>
          <p:cNvGrpSpPr/>
          <p:nvPr/>
        </p:nvGrpSpPr>
        <p:grpSpPr>
          <a:xfrm>
            <a:off x="10307551" y="1740703"/>
            <a:ext cx="967308" cy="967308"/>
            <a:chOff x="10307551" y="1740703"/>
            <a:chExt cx="967308" cy="967308"/>
          </a:xfrm>
        </p:grpSpPr>
        <p:sp>
          <p:nvSpPr>
            <p:cNvPr id="78" name="Freeform: Shape 77">
              <a:extLst>
                <a:ext uri="{FF2B5EF4-FFF2-40B4-BE49-F238E27FC236}">
                  <a16:creationId xmlns:a16="http://schemas.microsoft.com/office/drawing/2014/main" id="{BA1C07F0-30B0-4A90-BAC4-CD7604E2FACA}"/>
                </a:ext>
              </a:extLst>
            </p:cNvPr>
            <p:cNvSpPr/>
            <p:nvPr/>
          </p:nvSpPr>
          <p:spPr>
            <a:xfrm>
              <a:off x="10307551" y="1740703"/>
              <a:ext cx="967308" cy="967308"/>
            </a:xfrm>
            <a:custGeom>
              <a:avLst/>
              <a:gdLst>
                <a:gd name="connsiteX0" fmla="*/ 1108509 w 1108509"/>
                <a:gd name="connsiteY0" fmla="*/ 554255 h 1108509"/>
                <a:gd name="connsiteX1" fmla="*/ 554255 w 1108509"/>
                <a:gd name="connsiteY1" fmla="*/ 1108510 h 1108509"/>
                <a:gd name="connsiteX2" fmla="*/ 0 w 1108509"/>
                <a:gd name="connsiteY2" fmla="*/ 554255 h 1108509"/>
                <a:gd name="connsiteX3" fmla="*/ 554255 w 1108509"/>
                <a:gd name="connsiteY3" fmla="*/ 0 h 1108509"/>
                <a:gd name="connsiteX4" fmla="*/ 1108509 w 1108509"/>
                <a:gd name="connsiteY4" fmla="*/ 554255 h 1108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509" h="1108509">
                  <a:moveTo>
                    <a:pt x="1108509" y="554255"/>
                  </a:moveTo>
                  <a:cubicBezTo>
                    <a:pt x="1108509" y="860362"/>
                    <a:pt x="860361" y="1108510"/>
                    <a:pt x="554255" y="1108510"/>
                  </a:cubicBezTo>
                  <a:cubicBezTo>
                    <a:pt x="248148" y="1108510"/>
                    <a:pt x="0" y="860361"/>
                    <a:pt x="0" y="554255"/>
                  </a:cubicBezTo>
                  <a:cubicBezTo>
                    <a:pt x="0" y="248148"/>
                    <a:pt x="248149" y="0"/>
                    <a:pt x="554255" y="0"/>
                  </a:cubicBezTo>
                  <a:cubicBezTo>
                    <a:pt x="860362" y="0"/>
                    <a:pt x="1108509" y="248149"/>
                    <a:pt x="1108509" y="554255"/>
                  </a:cubicBezTo>
                  <a:close/>
                </a:path>
              </a:pathLst>
            </a:custGeom>
            <a:solidFill>
              <a:schemeClr val="accent1">
                <a:lumMod val="10000"/>
              </a:schemeClr>
            </a:solidFill>
            <a:ln w="1201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pic>
          <p:nvPicPr>
            <p:cNvPr id="11" name="Graphic 10">
              <a:extLst>
                <a:ext uri="{FF2B5EF4-FFF2-40B4-BE49-F238E27FC236}">
                  <a16:creationId xmlns:a16="http://schemas.microsoft.com/office/drawing/2014/main" id="{F5324667-3902-4B27-911F-267E5CF830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557573" y="1923958"/>
              <a:ext cx="449105" cy="760024"/>
            </a:xfrm>
            <a:prstGeom prst="rect">
              <a:avLst/>
            </a:prstGeom>
          </p:spPr>
        </p:pic>
      </p:grpSp>
    </p:spTree>
    <p:custDataLst>
      <p:tags r:id="rId1"/>
    </p:custDataLst>
    <p:extLst>
      <p:ext uri="{BB962C8B-B14F-4D97-AF65-F5344CB8AC3E}">
        <p14:creationId xmlns:p14="http://schemas.microsoft.com/office/powerpoint/2010/main" val="21609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ppt_x</p:attrName>
                                        </p:attrNameLst>
                                      </p:cBhvr>
                                      <p:tavLst>
                                        <p:tav tm="0">
                                          <p:val>
                                            <p:strVal val="#ppt_x+#ppt_w*1.125000"/>
                                          </p:val>
                                        </p:tav>
                                        <p:tav tm="100000">
                                          <p:val>
                                            <p:strVal val="#ppt_x"/>
                                          </p:val>
                                        </p:tav>
                                      </p:tavLst>
                                    </p:anim>
                                    <p:animEffect transition="in" filter="wipe(left)">
                                      <p:cBhvr>
                                        <p:cTn id="8" dur="500"/>
                                        <p:tgtEl>
                                          <p:spTgt spid="12"/>
                                        </p:tgtEl>
                                      </p:cBhvr>
                                    </p:animEffect>
                                  </p:childTnLst>
                                </p:cTn>
                              </p:par>
                              <p:par>
                                <p:cTn id="9" presetID="12" presetClass="entr" presetSubtype="2" fill="hold" grpId="0" nodeType="withEffect">
                                  <p:stCondLst>
                                    <p:cond delay="0"/>
                                  </p:stCondLst>
                                  <p:childTnLst>
                                    <p:set>
                                      <p:cBhvr>
                                        <p:cTn id="10" dur="1" fill="hold">
                                          <p:stCondLst>
                                            <p:cond delay="0"/>
                                          </p:stCondLst>
                                        </p:cTn>
                                        <p:tgtEl>
                                          <p:spTgt spid="149"/>
                                        </p:tgtEl>
                                        <p:attrNameLst>
                                          <p:attrName>style.visibility</p:attrName>
                                        </p:attrNameLst>
                                      </p:cBhvr>
                                      <p:to>
                                        <p:strVal val="visible"/>
                                      </p:to>
                                    </p:set>
                                    <p:anim calcmode="lin" valueType="num">
                                      <p:cBhvr additive="base">
                                        <p:cTn id="11" dur="500"/>
                                        <p:tgtEl>
                                          <p:spTgt spid="149"/>
                                        </p:tgtEl>
                                        <p:attrNameLst>
                                          <p:attrName>ppt_x</p:attrName>
                                        </p:attrNameLst>
                                      </p:cBhvr>
                                      <p:tavLst>
                                        <p:tav tm="0">
                                          <p:val>
                                            <p:strVal val="#ppt_x+#ppt_w*1.125000"/>
                                          </p:val>
                                        </p:tav>
                                        <p:tav tm="100000">
                                          <p:val>
                                            <p:strVal val="#ppt_x"/>
                                          </p:val>
                                        </p:tav>
                                      </p:tavLst>
                                    </p:anim>
                                    <p:animEffect transition="in" filter="wipe(left)">
                                      <p:cBhvr>
                                        <p:cTn id="12" dur="500"/>
                                        <p:tgtEl>
                                          <p:spTgt spid="149"/>
                                        </p:tgtEl>
                                      </p:cBhvr>
                                    </p:animEffect>
                                  </p:childTnLst>
                                </p:cTn>
                              </p:par>
                            </p:childTnLst>
                          </p:cTn>
                        </p:par>
                        <p:par>
                          <p:cTn id="13" fill="hold">
                            <p:stCondLst>
                              <p:cond delay="500"/>
                            </p:stCondLst>
                            <p:childTnLst>
                              <p:par>
                                <p:cTn id="14" presetID="10" presetClass="entr" presetSubtype="0" fill="hold" nodeType="afterEffect">
                                  <p:stCondLst>
                                    <p:cond delay="0"/>
                                  </p:stCondLst>
                                  <p:childTnLst>
                                    <p:set>
                                      <p:cBhvr>
                                        <p:cTn id="15" dur="1" fill="hold">
                                          <p:stCondLst>
                                            <p:cond delay="0"/>
                                          </p:stCondLst>
                                        </p:cTn>
                                        <p:tgtEl>
                                          <p:spTgt spid="65"/>
                                        </p:tgtEl>
                                        <p:attrNameLst>
                                          <p:attrName>style.visibility</p:attrName>
                                        </p:attrNameLst>
                                      </p:cBhvr>
                                      <p:to>
                                        <p:strVal val="visible"/>
                                      </p:to>
                                    </p:set>
                                    <p:animEffect transition="in" filter="fade">
                                      <p:cBhvr>
                                        <p:cTn id="16" dur="500"/>
                                        <p:tgtEl>
                                          <p:spTgt spid="65"/>
                                        </p:tgtEl>
                                      </p:cBhvr>
                                    </p:animEffect>
                                  </p:childTnLst>
                                </p:cTn>
                              </p:par>
                              <p:par>
                                <p:cTn id="17" presetID="64" presetClass="path" presetSubtype="0" decel="100000" fill="hold" nodeType="withEffect">
                                  <p:stCondLst>
                                    <p:cond delay="0"/>
                                  </p:stCondLst>
                                  <p:childTnLst>
                                    <p:animMotion origin="layout" path="M -1.04167E-6 0.19768 L -1.04167E-6 4.44444E-6 " pathEditMode="relative" rAng="0" ptsTypes="AA">
                                      <p:cBhvr>
                                        <p:cTn id="18" dur="500" fill="hold"/>
                                        <p:tgtEl>
                                          <p:spTgt spid="65"/>
                                        </p:tgtEl>
                                        <p:attrNameLst>
                                          <p:attrName>ppt_x</p:attrName>
                                          <p:attrName>ppt_y</p:attrName>
                                        </p:attrNameLst>
                                      </p:cBhvr>
                                      <p:rCtr x="0" y="-9884"/>
                                    </p:animMotion>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par>
                                <p:cTn id="22" presetID="64" presetClass="path" presetSubtype="0" decel="100000" fill="hold" grpId="1" nodeType="withEffect">
                                  <p:stCondLst>
                                    <p:cond delay="0"/>
                                  </p:stCondLst>
                                  <p:childTnLst>
                                    <p:animMotion origin="layout" path="M 8.33333E-7 0.19768 L 8.33333E-7 4.44444E-6 " pathEditMode="relative" rAng="0" ptsTypes="AA">
                                      <p:cBhvr>
                                        <p:cTn id="23" dur="500" fill="hold"/>
                                        <p:tgtEl>
                                          <p:spTgt spid="2"/>
                                        </p:tgtEl>
                                        <p:attrNameLst>
                                          <p:attrName>ppt_x</p:attrName>
                                          <p:attrName>ppt_y</p:attrName>
                                        </p:attrNameLst>
                                      </p:cBhvr>
                                      <p:rCtr x="0" y="-9884"/>
                                    </p:animMotion>
                                  </p:childTnLst>
                                </p:cTn>
                              </p:par>
                            </p:childTnLst>
                          </p:cTn>
                        </p:par>
                        <p:par>
                          <p:cTn id="24" fill="hold">
                            <p:stCondLst>
                              <p:cond delay="1000"/>
                            </p:stCondLst>
                            <p:childTnLst>
                              <p:par>
                                <p:cTn id="25" presetID="10" presetClass="entr" presetSubtype="0" fill="hold" nodeType="afterEffect">
                                  <p:stCondLst>
                                    <p:cond delay="0"/>
                                  </p:stCondLst>
                                  <p:childTnLst>
                                    <p:set>
                                      <p:cBhvr>
                                        <p:cTn id="26" dur="1" fill="hold">
                                          <p:stCondLst>
                                            <p:cond delay="0"/>
                                          </p:stCondLst>
                                        </p:cTn>
                                        <p:tgtEl>
                                          <p:spTgt spid="137"/>
                                        </p:tgtEl>
                                        <p:attrNameLst>
                                          <p:attrName>style.visibility</p:attrName>
                                        </p:attrNameLst>
                                      </p:cBhvr>
                                      <p:to>
                                        <p:strVal val="visible"/>
                                      </p:to>
                                    </p:set>
                                    <p:animEffect transition="in" filter="fade">
                                      <p:cBhvr>
                                        <p:cTn id="27" dur="500"/>
                                        <p:tgtEl>
                                          <p:spTgt spid="137"/>
                                        </p:tgtEl>
                                      </p:cBhvr>
                                    </p:animEffect>
                                  </p:childTnLst>
                                </p:cTn>
                              </p:par>
                              <p:par>
                                <p:cTn id="28" presetID="64" presetClass="path" presetSubtype="0" decel="100000" fill="hold" nodeType="withEffect">
                                  <p:stCondLst>
                                    <p:cond delay="0"/>
                                  </p:stCondLst>
                                  <p:childTnLst>
                                    <p:animMotion origin="layout" path="M -1.04167E-6 0.19769 L -1.04167E-6 -3.7037E-6 " pathEditMode="relative" rAng="0" ptsTypes="AA">
                                      <p:cBhvr>
                                        <p:cTn id="29" dur="500" fill="hold"/>
                                        <p:tgtEl>
                                          <p:spTgt spid="137"/>
                                        </p:tgtEl>
                                        <p:attrNameLst>
                                          <p:attrName>ppt_x</p:attrName>
                                          <p:attrName>ppt_y</p:attrName>
                                        </p:attrNameLst>
                                      </p:cBhvr>
                                      <p:rCtr x="0" y="-9884"/>
                                    </p:animMotion>
                                  </p:childTnLst>
                                </p:cTn>
                              </p:par>
                              <p:par>
                                <p:cTn id="30" presetID="10"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500"/>
                                        <p:tgtEl>
                                          <p:spTgt spid="3"/>
                                        </p:tgtEl>
                                      </p:cBhvr>
                                    </p:animEffect>
                                  </p:childTnLst>
                                </p:cTn>
                              </p:par>
                              <p:par>
                                <p:cTn id="33" presetID="64" presetClass="path" presetSubtype="0" decel="100000" fill="hold" grpId="1" nodeType="withEffect">
                                  <p:stCondLst>
                                    <p:cond delay="0"/>
                                  </p:stCondLst>
                                  <p:childTnLst>
                                    <p:animMotion origin="layout" path="M -2.29167E-6 0.19769 L -2.29167E-6 -2.59259E-6 " pathEditMode="relative" rAng="0" ptsTypes="AA">
                                      <p:cBhvr>
                                        <p:cTn id="34" dur="500" fill="hold"/>
                                        <p:tgtEl>
                                          <p:spTgt spid="3"/>
                                        </p:tgtEl>
                                        <p:attrNameLst>
                                          <p:attrName>ppt_x</p:attrName>
                                          <p:attrName>ppt_y</p:attrName>
                                        </p:attrNameLst>
                                      </p:cBhvr>
                                      <p:rCtr x="0" y="-9884"/>
                                    </p:animMotion>
                                  </p:childTnLst>
                                </p:cTn>
                              </p:par>
                            </p:childTnLst>
                          </p:cTn>
                        </p:par>
                        <p:par>
                          <p:cTn id="35" fill="hold">
                            <p:stCondLst>
                              <p:cond delay="1500"/>
                            </p:stCondLst>
                            <p:childTnLst>
                              <p:par>
                                <p:cTn id="36" presetID="10" presetClass="entr" presetSubtype="0"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par>
                                <p:cTn id="39" presetID="64" presetClass="path" presetSubtype="0" decel="100000" fill="hold" nodeType="withEffect">
                                  <p:stCondLst>
                                    <p:cond delay="0"/>
                                  </p:stCondLst>
                                  <p:childTnLst>
                                    <p:animMotion origin="layout" path="M -1.04167E-6 0.19769 L -1.04167E-6 -3.7037E-7 " pathEditMode="relative" rAng="0" ptsTypes="AA">
                                      <p:cBhvr>
                                        <p:cTn id="40" dur="500" fill="hold"/>
                                        <p:tgtEl>
                                          <p:spTgt spid="30"/>
                                        </p:tgtEl>
                                        <p:attrNameLst>
                                          <p:attrName>ppt_x</p:attrName>
                                          <p:attrName>ppt_y</p:attrName>
                                        </p:attrNameLst>
                                      </p:cBhvr>
                                      <p:rCtr x="0" y="-9884"/>
                                    </p:animMotion>
                                  </p:childTnLst>
                                </p:cTn>
                              </p:par>
                              <p:par>
                                <p:cTn id="41" presetID="10"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64" presetClass="path" presetSubtype="0" decel="100000" fill="hold" grpId="1" nodeType="withEffect">
                                  <p:stCondLst>
                                    <p:cond delay="0"/>
                                  </p:stCondLst>
                                  <p:childTnLst>
                                    <p:animMotion origin="layout" path="M 3.95833E-6 0.19769 L 3.95833E-6 -1.11111E-6 " pathEditMode="relative" rAng="0" ptsTypes="AA">
                                      <p:cBhvr>
                                        <p:cTn id="45" dur="500" fill="hold"/>
                                        <p:tgtEl>
                                          <p:spTgt spid="6"/>
                                        </p:tgtEl>
                                        <p:attrNameLst>
                                          <p:attrName>ppt_x</p:attrName>
                                          <p:attrName>ppt_y</p:attrName>
                                        </p:attrNameLst>
                                      </p:cBhvr>
                                      <p:rCtr x="0" y="-9884"/>
                                    </p:animMotion>
                                  </p:childTnLst>
                                </p:cTn>
                              </p:par>
                            </p:childTnLst>
                          </p:cTn>
                        </p:par>
                        <p:par>
                          <p:cTn id="46" fill="hold">
                            <p:stCondLst>
                              <p:cond delay="2000"/>
                            </p:stCondLst>
                            <p:childTnLst>
                              <p:par>
                                <p:cTn id="47" presetID="10" presetClass="entr" presetSubtype="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64" presetClass="path" presetSubtype="0" decel="100000" fill="hold" nodeType="withEffect">
                                  <p:stCondLst>
                                    <p:cond delay="0"/>
                                  </p:stCondLst>
                                  <p:childTnLst>
                                    <p:animMotion origin="layout" path="M -1.04167E-6 0.19768 L -1.04167E-6 1.48148E-6 " pathEditMode="relative" rAng="0" ptsTypes="AA">
                                      <p:cBhvr>
                                        <p:cTn id="51" dur="500" fill="hold"/>
                                        <p:tgtEl>
                                          <p:spTgt spid="14"/>
                                        </p:tgtEl>
                                        <p:attrNameLst>
                                          <p:attrName>ppt_x</p:attrName>
                                          <p:attrName>ppt_y</p:attrName>
                                        </p:attrNameLst>
                                      </p:cBhvr>
                                      <p:rCtr x="0" y="-9884"/>
                                    </p:animMotion>
                                  </p:childTnLst>
                                </p:cTn>
                              </p:par>
                              <p:par>
                                <p:cTn id="52" presetID="10" presetClass="entr" presetSubtype="0" fill="hold" grpId="0" nodeType="withEffect">
                                  <p:stCondLst>
                                    <p:cond delay="0"/>
                                  </p:stCondLst>
                                  <p:childTnLst>
                                    <p:set>
                                      <p:cBhvr>
                                        <p:cTn id="53" dur="1" fill="hold">
                                          <p:stCondLst>
                                            <p:cond delay="0"/>
                                          </p:stCondLst>
                                        </p:cTn>
                                        <p:tgtEl>
                                          <p:spTgt spid="155"/>
                                        </p:tgtEl>
                                        <p:attrNameLst>
                                          <p:attrName>style.visibility</p:attrName>
                                        </p:attrNameLst>
                                      </p:cBhvr>
                                      <p:to>
                                        <p:strVal val="visible"/>
                                      </p:to>
                                    </p:set>
                                    <p:animEffect transition="in" filter="fade">
                                      <p:cBhvr>
                                        <p:cTn id="54" dur="500"/>
                                        <p:tgtEl>
                                          <p:spTgt spid="155"/>
                                        </p:tgtEl>
                                      </p:cBhvr>
                                    </p:animEffect>
                                  </p:childTnLst>
                                </p:cTn>
                              </p:par>
                              <p:par>
                                <p:cTn id="55" presetID="64" presetClass="path" presetSubtype="0" decel="100000" fill="hold" grpId="1" nodeType="withEffect">
                                  <p:stCondLst>
                                    <p:cond delay="0"/>
                                  </p:stCondLst>
                                  <p:childTnLst>
                                    <p:animMotion origin="layout" path="M 3.75E-6 0.19768 L 3.75E-6 1.48148E-6 " pathEditMode="relative" rAng="0" ptsTypes="AA">
                                      <p:cBhvr>
                                        <p:cTn id="56" dur="500" fill="hold"/>
                                        <p:tgtEl>
                                          <p:spTgt spid="155"/>
                                        </p:tgtEl>
                                        <p:attrNameLst>
                                          <p:attrName>ppt_x</p:attrName>
                                          <p:attrName>ppt_y</p:attrName>
                                        </p:attrNameLst>
                                      </p:cBhvr>
                                      <p:rCtr x="0" y="-9884"/>
                                    </p:animMotion>
                                  </p:childTnLst>
                                </p:cTn>
                              </p:par>
                            </p:childTnLst>
                          </p:cTn>
                        </p:par>
                        <p:par>
                          <p:cTn id="57" fill="hold">
                            <p:stCondLst>
                              <p:cond delay="2500"/>
                            </p:stCondLst>
                            <p:childTnLst>
                              <p:par>
                                <p:cTn id="58" presetID="12" presetClass="entr" presetSubtype="8" fill="hold" grpId="0" nodeType="afterEffect">
                                  <p:stCondLst>
                                    <p:cond delay="0"/>
                                  </p:stCondLst>
                                  <p:childTnLst>
                                    <p:set>
                                      <p:cBhvr>
                                        <p:cTn id="59" dur="1" fill="hold">
                                          <p:stCondLst>
                                            <p:cond delay="0"/>
                                          </p:stCondLst>
                                        </p:cTn>
                                        <p:tgtEl>
                                          <p:spTgt spid="151"/>
                                        </p:tgtEl>
                                        <p:attrNameLst>
                                          <p:attrName>style.visibility</p:attrName>
                                        </p:attrNameLst>
                                      </p:cBhvr>
                                      <p:to>
                                        <p:strVal val="visible"/>
                                      </p:to>
                                    </p:set>
                                    <p:anim calcmode="lin" valueType="num">
                                      <p:cBhvr additive="base">
                                        <p:cTn id="60" dur="500"/>
                                        <p:tgtEl>
                                          <p:spTgt spid="151"/>
                                        </p:tgtEl>
                                        <p:attrNameLst>
                                          <p:attrName>ppt_x</p:attrName>
                                        </p:attrNameLst>
                                      </p:cBhvr>
                                      <p:tavLst>
                                        <p:tav tm="0">
                                          <p:val>
                                            <p:strVal val="#ppt_x-#ppt_w*1.125000"/>
                                          </p:val>
                                        </p:tav>
                                        <p:tav tm="100000">
                                          <p:val>
                                            <p:strVal val="#ppt_x"/>
                                          </p:val>
                                        </p:tav>
                                      </p:tavLst>
                                    </p:anim>
                                    <p:animEffect transition="in" filter="wipe(right)">
                                      <p:cBhvr>
                                        <p:cTn id="61" dur="500"/>
                                        <p:tgtEl>
                                          <p:spTgt spid="151"/>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148"/>
                                        </p:tgtEl>
                                        <p:attrNameLst>
                                          <p:attrName>style.visibility</p:attrName>
                                        </p:attrNameLst>
                                      </p:cBhvr>
                                      <p:to>
                                        <p:strVal val="visible"/>
                                      </p:to>
                                    </p:set>
                                    <p:anim calcmode="lin" valueType="num">
                                      <p:cBhvr additive="base">
                                        <p:cTn id="64" dur="500"/>
                                        <p:tgtEl>
                                          <p:spTgt spid="148"/>
                                        </p:tgtEl>
                                        <p:attrNameLst>
                                          <p:attrName>ppt_x</p:attrName>
                                        </p:attrNameLst>
                                      </p:cBhvr>
                                      <p:tavLst>
                                        <p:tav tm="0">
                                          <p:val>
                                            <p:strVal val="#ppt_x-#ppt_w*1.125000"/>
                                          </p:val>
                                        </p:tav>
                                        <p:tav tm="100000">
                                          <p:val>
                                            <p:strVal val="#ppt_x"/>
                                          </p:val>
                                        </p:tav>
                                      </p:tavLst>
                                    </p:anim>
                                    <p:animEffect transition="in" filter="wipe(right)">
                                      <p:cBhvr>
                                        <p:cTn id="65" dur="500"/>
                                        <p:tgtEl>
                                          <p:spTgt spid="148"/>
                                        </p:tgtEl>
                                      </p:cBhvr>
                                    </p:animEffect>
                                  </p:childTnLst>
                                </p:cTn>
                              </p:par>
                            </p:childTnLst>
                          </p:cTn>
                        </p:par>
                        <p:par>
                          <p:cTn id="66" fill="hold">
                            <p:stCondLst>
                              <p:cond delay="3000"/>
                            </p:stCondLst>
                            <p:childTnLst>
                              <p:par>
                                <p:cTn id="67" presetID="10" presetClass="entr" presetSubtype="0" fill="hold" nodeType="afterEffect">
                                  <p:stCondLst>
                                    <p:cond delay="0"/>
                                  </p:stCondLst>
                                  <p:childTnLst>
                                    <p:set>
                                      <p:cBhvr>
                                        <p:cTn id="68" dur="1" fill="hold">
                                          <p:stCondLst>
                                            <p:cond delay="0"/>
                                          </p:stCondLst>
                                        </p:cTn>
                                        <p:tgtEl>
                                          <p:spTgt spid="150"/>
                                        </p:tgtEl>
                                        <p:attrNameLst>
                                          <p:attrName>style.visibility</p:attrName>
                                        </p:attrNameLst>
                                      </p:cBhvr>
                                      <p:to>
                                        <p:strVal val="visible"/>
                                      </p:to>
                                    </p:set>
                                    <p:animEffect transition="in" filter="fade">
                                      <p:cBhvr>
                                        <p:cTn id="69" dur="500"/>
                                        <p:tgtEl>
                                          <p:spTgt spid="150"/>
                                        </p:tgtEl>
                                      </p:cBhvr>
                                    </p:animEffect>
                                  </p:childTnLst>
                                </p:cTn>
                              </p:par>
                              <p:par>
                                <p:cTn id="70" presetID="64" presetClass="path" presetSubtype="0" decel="100000" fill="hold" nodeType="withEffect">
                                  <p:stCondLst>
                                    <p:cond delay="0"/>
                                  </p:stCondLst>
                                  <p:childTnLst>
                                    <p:animMotion origin="layout" path="M 2.91667E-6 0.19769 L 2.91667E-6 -3.7037E-6 " pathEditMode="relative" rAng="0" ptsTypes="AA">
                                      <p:cBhvr>
                                        <p:cTn id="71" dur="500" fill="hold"/>
                                        <p:tgtEl>
                                          <p:spTgt spid="150"/>
                                        </p:tgtEl>
                                        <p:attrNameLst>
                                          <p:attrName>ppt_x</p:attrName>
                                          <p:attrName>ppt_y</p:attrName>
                                        </p:attrNameLst>
                                      </p:cBhvr>
                                      <p:rCtr x="0" y="-9884"/>
                                    </p:animMotion>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par>
                                <p:cTn id="75" presetID="64" presetClass="path" presetSubtype="0" decel="100000" fill="hold" grpId="1" nodeType="withEffect">
                                  <p:stCondLst>
                                    <p:cond delay="0"/>
                                  </p:stCondLst>
                                  <p:childTnLst>
                                    <p:animMotion origin="layout" path="M -1.45833E-6 0.19768 L -1.45833E-6 4.44444E-6 " pathEditMode="relative" rAng="0" ptsTypes="AA">
                                      <p:cBhvr>
                                        <p:cTn id="76" dur="500" fill="hold"/>
                                        <p:tgtEl>
                                          <p:spTgt spid="8"/>
                                        </p:tgtEl>
                                        <p:attrNameLst>
                                          <p:attrName>ppt_x</p:attrName>
                                          <p:attrName>ppt_y</p:attrName>
                                        </p:attrNameLst>
                                      </p:cBhvr>
                                      <p:rCtr x="0" y="-9884"/>
                                    </p:animMotion>
                                  </p:childTnLst>
                                </p:cTn>
                              </p:par>
                            </p:childTnLst>
                          </p:cTn>
                        </p:par>
                        <p:par>
                          <p:cTn id="77" fill="hold">
                            <p:stCondLst>
                              <p:cond delay="3500"/>
                            </p:stCondLst>
                            <p:childTnLst>
                              <p:par>
                                <p:cTn id="78" presetID="10" presetClass="entr" presetSubtype="0" fill="hold" nodeType="afterEffect">
                                  <p:stCondLst>
                                    <p:cond delay="0"/>
                                  </p:stCondLst>
                                  <p:childTnLst>
                                    <p:set>
                                      <p:cBhvr>
                                        <p:cTn id="79" dur="1" fill="hold">
                                          <p:stCondLst>
                                            <p:cond delay="0"/>
                                          </p:stCondLst>
                                        </p:cTn>
                                        <p:tgtEl>
                                          <p:spTgt spid="51"/>
                                        </p:tgtEl>
                                        <p:attrNameLst>
                                          <p:attrName>style.visibility</p:attrName>
                                        </p:attrNameLst>
                                      </p:cBhvr>
                                      <p:to>
                                        <p:strVal val="visible"/>
                                      </p:to>
                                    </p:set>
                                    <p:animEffect transition="in" filter="fade">
                                      <p:cBhvr>
                                        <p:cTn id="80" dur="500"/>
                                        <p:tgtEl>
                                          <p:spTgt spid="51"/>
                                        </p:tgtEl>
                                      </p:cBhvr>
                                    </p:animEffect>
                                  </p:childTnLst>
                                </p:cTn>
                              </p:par>
                              <p:par>
                                <p:cTn id="81" presetID="64" presetClass="path" presetSubtype="0" decel="100000" fill="hold" nodeType="withEffect">
                                  <p:stCondLst>
                                    <p:cond delay="0"/>
                                  </p:stCondLst>
                                  <p:childTnLst>
                                    <p:animMotion origin="layout" path="M 2.91667E-6 0.19769 L 2.91667E-6 -3.7037E-6 " pathEditMode="relative" rAng="0" ptsTypes="AA">
                                      <p:cBhvr>
                                        <p:cTn id="82" dur="500" fill="hold"/>
                                        <p:tgtEl>
                                          <p:spTgt spid="51"/>
                                        </p:tgtEl>
                                        <p:attrNameLst>
                                          <p:attrName>ppt_x</p:attrName>
                                          <p:attrName>ppt_y</p:attrName>
                                        </p:attrNameLst>
                                      </p:cBhvr>
                                      <p:rCtr x="0" y="-9884"/>
                                    </p:animMotion>
                                  </p:childTnLst>
                                </p:cTn>
                              </p:par>
                              <p:par>
                                <p:cTn id="83" presetID="10" presetClass="entr" presetSubtype="0" fill="hold" grpId="0" nodeType="withEffect">
                                  <p:stCondLst>
                                    <p:cond delay="0"/>
                                  </p:stCondLst>
                                  <p:childTnLst>
                                    <p:set>
                                      <p:cBhvr>
                                        <p:cTn id="84" dur="1" fill="hold">
                                          <p:stCondLst>
                                            <p:cond delay="0"/>
                                          </p:stCondLst>
                                        </p:cTn>
                                        <p:tgtEl>
                                          <p:spTgt spid="9"/>
                                        </p:tgtEl>
                                        <p:attrNameLst>
                                          <p:attrName>style.visibility</p:attrName>
                                        </p:attrNameLst>
                                      </p:cBhvr>
                                      <p:to>
                                        <p:strVal val="visible"/>
                                      </p:to>
                                    </p:set>
                                    <p:animEffect transition="in" filter="fade">
                                      <p:cBhvr>
                                        <p:cTn id="85" dur="500"/>
                                        <p:tgtEl>
                                          <p:spTgt spid="9"/>
                                        </p:tgtEl>
                                      </p:cBhvr>
                                    </p:animEffect>
                                  </p:childTnLst>
                                </p:cTn>
                              </p:par>
                              <p:par>
                                <p:cTn id="86" presetID="64" presetClass="path" presetSubtype="0" decel="100000" fill="hold" grpId="1" nodeType="withEffect">
                                  <p:stCondLst>
                                    <p:cond delay="0"/>
                                  </p:stCondLst>
                                  <p:childTnLst>
                                    <p:animMotion origin="layout" path="M -2.91667E-6 0.19769 L -2.91667E-6 -3.7037E-6 " pathEditMode="relative" rAng="0" ptsTypes="AA">
                                      <p:cBhvr>
                                        <p:cTn id="87" dur="500" fill="hold"/>
                                        <p:tgtEl>
                                          <p:spTgt spid="9"/>
                                        </p:tgtEl>
                                        <p:attrNameLst>
                                          <p:attrName>ppt_x</p:attrName>
                                          <p:attrName>ppt_y</p:attrName>
                                        </p:attrNameLst>
                                      </p:cBhvr>
                                      <p:rCtr x="0" y="-9884"/>
                                    </p:animMotion>
                                  </p:childTnLst>
                                </p:cTn>
                              </p:par>
                            </p:childTnLst>
                          </p:cTn>
                        </p:par>
                        <p:par>
                          <p:cTn id="88" fill="hold">
                            <p:stCondLst>
                              <p:cond delay="4000"/>
                            </p:stCondLst>
                            <p:childTnLst>
                              <p:par>
                                <p:cTn id="89" presetID="10" presetClass="entr" presetSubtype="0" fill="hold" nodeType="afterEffect">
                                  <p:stCondLst>
                                    <p:cond delay="0"/>
                                  </p:stCondLst>
                                  <p:childTnLst>
                                    <p:set>
                                      <p:cBhvr>
                                        <p:cTn id="90" dur="1" fill="hold">
                                          <p:stCondLst>
                                            <p:cond delay="0"/>
                                          </p:stCondLst>
                                        </p:cTn>
                                        <p:tgtEl>
                                          <p:spTgt spid="113"/>
                                        </p:tgtEl>
                                        <p:attrNameLst>
                                          <p:attrName>style.visibility</p:attrName>
                                        </p:attrNameLst>
                                      </p:cBhvr>
                                      <p:to>
                                        <p:strVal val="visible"/>
                                      </p:to>
                                    </p:set>
                                    <p:animEffect transition="in" filter="fade">
                                      <p:cBhvr>
                                        <p:cTn id="91" dur="500"/>
                                        <p:tgtEl>
                                          <p:spTgt spid="113"/>
                                        </p:tgtEl>
                                      </p:cBhvr>
                                    </p:animEffect>
                                  </p:childTnLst>
                                </p:cTn>
                              </p:par>
                              <p:par>
                                <p:cTn id="92" presetID="64" presetClass="path" presetSubtype="0" decel="100000" fill="hold" nodeType="withEffect">
                                  <p:stCondLst>
                                    <p:cond delay="0"/>
                                  </p:stCondLst>
                                  <p:childTnLst>
                                    <p:animMotion origin="layout" path="M 2.91667E-6 0.19769 L 2.91667E-6 -3.7037E-7 " pathEditMode="relative" rAng="0" ptsTypes="AA">
                                      <p:cBhvr>
                                        <p:cTn id="93" dur="500" fill="hold"/>
                                        <p:tgtEl>
                                          <p:spTgt spid="113"/>
                                        </p:tgtEl>
                                        <p:attrNameLst>
                                          <p:attrName>ppt_x</p:attrName>
                                          <p:attrName>ppt_y</p:attrName>
                                        </p:attrNameLst>
                                      </p:cBhvr>
                                      <p:rCtr x="0" y="-9884"/>
                                    </p:animMotion>
                                  </p:childTnLst>
                                </p:cTn>
                              </p:par>
                              <p:par>
                                <p:cTn id="94" presetID="10" presetClass="entr" presetSubtype="0" fill="hold" grpId="0" nodeType="withEffect">
                                  <p:stCondLst>
                                    <p:cond delay="0"/>
                                  </p:stCondLst>
                                  <p:childTnLst>
                                    <p:set>
                                      <p:cBhvr>
                                        <p:cTn id="95" dur="1" fill="hold">
                                          <p:stCondLst>
                                            <p:cond delay="0"/>
                                          </p:stCondLst>
                                        </p:cTn>
                                        <p:tgtEl>
                                          <p:spTgt spid="5"/>
                                        </p:tgtEl>
                                        <p:attrNameLst>
                                          <p:attrName>style.visibility</p:attrName>
                                        </p:attrNameLst>
                                      </p:cBhvr>
                                      <p:to>
                                        <p:strVal val="visible"/>
                                      </p:to>
                                    </p:set>
                                    <p:animEffect transition="in" filter="fade">
                                      <p:cBhvr>
                                        <p:cTn id="96" dur="500"/>
                                        <p:tgtEl>
                                          <p:spTgt spid="5"/>
                                        </p:tgtEl>
                                      </p:cBhvr>
                                    </p:animEffect>
                                  </p:childTnLst>
                                </p:cTn>
                              </p:par>
                              <p:par>
                                <p:cTn id="97" presetID="64" presetClass="path" presetSubtype="0" decel="100000" fill="hold" grpId="1" nodeType="withEffect">
                                  <p:stCondLst>
                                    <p:cond delay="0"/>
                                  </p:stCondLst>
                                  <p:childTnLst>
                                    <p:animMotion origin="layout" path="M -1.04167E-6 0.19769 L -1.04167E-6 -3.7037E-7 " pathEditMode="relative" rAng="0" ptsTypes="AA">
                                      <p:cBhvr>
                                        <p:cTn id="98" dur="500" fill="hold"/>
                                        <p:tgtEl>
                                          <p:spTgt spid="5"/>
                                        </p:tgtEl>
                                        <p:attrNameLst>
                                          <p:attrName>ppt_x</p:attrName>
                                          <p:attrName>ppt_y</p:attrName>
                                        </p:attrNameLst>
                                      </p:cBhvr>
                                      <p:rCtr x="0" y="-9884"/>
                                    </p:animMotion>
                                  </p:childTnLst>
                                </p:cTn>
                              </p:par>
                            </p:childTnLst>
                          </p:cTn>
                        </p:par>
                        <p:par>
                          <p:cTn id="99" fill="hold">
                            <p:stCondLst>
                              <p:cond delay="4500"/>
                            </p:stCondLst>
                            <p:childTnLst>
                              <p:par>
                                <p:cTn id="100" presetID="10" presetClass="entr" presetSubtype="0" fill="hold" nodeType="afterEffect">
                                  <p:stCondLst>
                                    <p:cond delay="0"/>
                                  </p:stCondLst>
                                  <p:childTnLst>
                                    <p:set>
                                      <p:cBhvr>
                                        <p:cTn id="101" dur="1" fill="hold">
                                          <p:stCondLst>
                                            <p:cond delay="0"/>
                                          </p:stCondLst>
                                        </p:cTn>
                                        <p:tgtEl>
                                          <p:spTgt spid="90"/>
                                        </p:tgtEl>
                                        <p:attrNameLst>
                                          <p:attrName>style.visibility</p:attrName>
                                        </p:attrNameLst>
                                      </p:cBhvr>
                                      <p:to>
                                        <p:strVal val="visible"/>
                                      </p:to>
                                    </p:set>
                                    <p:animEffect transition="in" filter="fade">
                                      <p:cBhvr>
                                        <p:cTn id="102" dur="500"/>
                                        <p:tgtEl>
                                          <p:spTgt spid="90"/>
                                        </p:tgtEl>
                                      </p:cBhvr>
                                    </p:animEffect>
                                  </p:childTnLst>
                                </p:cTn>
                              </p:par>
                              <p:par>
                                <p:cTn id="103" presetID="64" presetClass="path" presetSubtype="0" decel="100000" fill="hold" nodeType="withEffect">
                                  <p:stCondLst>
                                    <p:cond delay="0"/>
                                  </p:stCondLst>
                                  <p:childTnLst>
                                    <p:animMotion origin="layout" path="M 2.91667E-6 0.19768 L 2.91667E-6 1.48148E-6 " pathEditMode="relative" rAng="0" ptsTypes="AA">
                                      <p:cBhvr>
                                        <p:cTn id="104" dur="500" fill="hold"/>
                                        <p:tgtEl>
                                          <p:spTgt spid="90"/>
                                        </p:tgtEl>
                                        <p:attrNameLst>
                                          <p:attrName>ppt_x</p:attrName>
                                          <p:attrName>ppt_y</p:attrName>
                                        </p:attrNameLst>
                                      </p:cBhvr>
                                      <p:rCtr x="0" y="-9884"/>
                                    </p:animMotion>
                                  </p:childTnLst>
                                </p:cTn>
                              </p:par>
                              <p:par>
                                <p:cTn id="105" presetID="10" presetClass="entr" presetSubtype="0" fill="hold" grpId="0" nodeType="withEffect">
                                  <p:stCondLst>
                                    <p:cond delay="0"/>
                                  </p:stCondLst>
                                  <p:childTnLst>
                                    <p:set>
                                      <p:cBhvr>
                                        <p:cTn id="106" dur="1" fill="hold">
                                          <p:stCondLst>
                                            <p:cond delay="0"/>
                                          </p:stCondLst>
                                        </p:cTn>
                                        <p:tgtEl>
                                          <p:spTgt spid="4"/>
                                        </p:tgtEl>
                                        <p:attrNameLst>
                                          <p:attrName>style.visibility</p:attrName>
                                        </p:attrNameLst>
                                      </p:cBhvr>
                                      <p:to>
                                        <p:strVal val="visible"/>
                                      </p:to>
                                    </p:set>
                                    <p:animEffect transition="in" filter="fade">
                                      <p:cBhvr>
                                        <p:cTn id="107" dur="500"/>
                                        <p:tgtEl>
                                          <p:spTgt spid="4"/>
                                        </p:tgtEl>
                                      </p:cBhvr>
                                    </p:animEffect>
                                  </p:childTnLst>
                                </p:cTn>
                              </p:par>
                              <p:par>
                                <p:cTn id="108" presetID="64" presetClass="path" presetSubtype="0" decel="100000" fill="hold" grpId="1" nodeType="withEffect">
                                  <p:stCondLst>
                                    <p:cond delay="0"/>
                                  </p:stCondLst>
                                  <p:childTnLst>
                                    <p:animMotion origin="layout" path="M -1.45833E-6 0.19768 L -1.45833E-6 1.48148E-6 " pathEditMode="relative" rAng="0" ptsTypes="AA">
                                      <p:cBhvr>
                                        <p:cTn id="109" dur="500" fill="hold"/>
                                        <p:tgtEl>
                                          <p:spTgt spid="4"/>
                                        </p:tgtEl>
                                        <p:attrNameLst>
                                          <p:attrName>ppt_x</p:attrName>
                                          <p:attrName>ppt_y</p:attrName>
                                        </p:attrNameLst>
                                      </p:cBhvr>
                                      <p:rCtr x="0" y="-9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49" grpId="0"/>
      <p:bldP spid="2" grpId="0"/>
      <p:bldP spid="2" grpId="1"/>
      <p:bldP spid="3" grpId="0"/>
      <p:bldP spid="3" grpId="1"/>
      <p:bldP spid="6" grpId="0"/>
      <p:bldP spid="6" grpId="1"/>
      <p:bldP spid="155" grpId="0"/>
      <p:bldP spid="155" grpId="1"/>
      <p:bldP spid="148" grpId="0" animBg="1"/>
      <p:bldP spid="151" grpId="0"/>
      <p:bldP spid="8" grpId="0"/>
      <p:bldP spid="8" grpId="1"/>
      <p:bldP spid="9" grpId="0"/>
      <p:bldP spid="9" grpId="1"/>
      <p:bldP spid="5" grpId="0"/>
      <p:bldP spid="5" grpId="1"/>
      <p:bldP spid="4" grpId="0"/>
      <p:bldP spid="4"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A03C45-B3B2-4DFF-9D8E-DB942BEF5EF2}"/>
              </a:ext>
            </a:extLst>
          </p:cNvPr>
          <p:cNvSpPr>
            <a:spLocks noGrp="1"/>
          </p:cNvSpPr>
          <p:nvPr>
            <p:ph type="title"/>
          </p:nvPr>
        </p:nvSpPr>
        <p:spPr>
          <a:xfrm>
            <a:off x="750064" y="534106"/>
            <a:ext cx="11306469" cy="800219"/>
          </a:xfrm>
        </p:spPr>
        <p:txBody>
          <a:bodyPr/>
          <a:lstStyle/>
          <a:p>
            <a:r>
              <a:rPr lang="en-US" sz="3600">
                <a:solidFill>
                  <a:schemeClr val="accent4"/>
                </a:solidFill>
              </a:rPr>
              <a:t>Azure landing zone </a:t>
            </a:r>
            <a:r>
              <a:rPr lang="en-US" sz="3600"/>
              <a:t>conceptual architecture</a:t>
            </a:r>
            <a:br>
              <a:rPr lang="en-US" sz="3600"/>
            </a:br>
            <a:r>
              <a:rPr lang="en-US" sz="2800">
                <a:solidFill>
                  <a:schemeClr val="accent4"/>
                </a:solidFill>
                <a:latin typeface="Segoe UI Semilight" panose="020B0402040204020203" pitchFamily="34" charset="0"/>
                <a:cs typeface="Segoe UI Semilight" panose="020B0402040204020203" pitchFamily="34" charset="0"/>
              </a:rPr>
              <a:t>What does it represent?</a:t>
            </a:r>
            <a:endParaRPr lang="en-US" sz="3600"/>
          </a:p>
        </p:txBody>
      </p:sp>
      <p:sp>
        <p:nvSpPr>
          <p:cNvPr id="4" name="Text Placeholder 3">
            <a:extLst>
              <a:ext uri="{FF2B5EF4-FFF2-40B4-BE49-F238E27FC236}">
                <a16:creationId xmlns:a16="http://schemas.microsoft.com/office/drawing/2014/main" id="{27312BAB-5F55-4919-9294-B6BA3C422755}"/>
              </a:ext>
            </a:extLst>
          </p:cNvPr>
          <p:cNvSpPr>
            <a:spLocks noGrp="1"/>
          </p:cNvSpPr>
          <p:nvPr>
            <p:ph type="body" sz="quarter" idx="10"/>
          </p:nvPr>
        </p:nvSpPr>
        <p:spPr>
          <a:xfrm>
            <a:off x="519771" y="2245018"/>
            <a:ext cx="4447517" cy="2279357"/>
          </a:xfrm>
        </p:spPr>
        <p:txBody>
          <a:bodyPr/>
          <a:lstStyle/>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Target end-state</a:t>
            </a:r>
            <a:r>
              <a:rPr lang="en-GB" sz="1800"/>
              <a:t> for most organizations</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Scaled-out and mature </a:t>
            </a:r>
            <a:r>
              <a:rPr lang="en-GB" sz="1800"/>
              <a:t>environment</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Customer and partner practices </a:t>
            </a:r>
            <a:r>
              <a:rPr lang="en-GB" sz="1800"/>
              <a:t>for environment design </a:t>
            </a:r>
            <a:r>
              <a:rPr lang="en-GB" sz="1800">
                <a:solidFill>
                  <a:schemeClr val="tx2"/>
                </a:solidFill>
                <a:latin typeface="+mj-lt"/>
              </a:rPr>
              <a:t>across Microsoft </a:t>
            </a:r>
          </a:p>
          <a:p>
            <a:pPr>
              <a:lnSpc>
                <a:spcPct val="100000"/>
              </a:lnSpc>
              <a:spcAft>
                <a:spcPts val="1200"/>
              </a:spcAft>
              <a:buClr>
                <a:schemeClr val="tx1"/>
              </a:buClr>
              <a:buFont typeface="Wingdings" panose="05000000000000000000" pitchFamily="2" charset="2"/>
              <a:buChar char="ü"/>
            </a:pPr>
            <a:r>
              <a:rPr lang="en-GB" sz="1800">
                <a:solidFill>
                  <a:schemeClr val="tx2"/>
                </a:solidFill>
                <a:latin typeface="+mj-lt"/>
              </a:rPr>
              <a:t>Strong foundation for management, governance, </a:t>
            </a:r>
            <a:r>
              <a:rPr lang="en-GB" sz="1800"/>
              <a:t>and </a:t>
            </a:r>
            <a:r>
              <a:rPr lang="en-GB" sz="1800">
                <a:solidFill>
                  <a:schemeClr val="tx2"/>
                </a:solidFill>
                <a:latin typeface="+mj-lt"/>
              </a:rPr>
              <a:t>security </a:t>
            </a:r>
            <a:r>
              <a:rPr lang="en-GB" sz="1800"/>
              <a:t>processes</a:t>
            </a:r>
          </a:p>
        </p:txBody>
      </p:sp>
      <p:pic>
        <p:nvPicPr>
          <p:cNvPr id="5" name="Picture 4" descr="Diagram: ALZ conceptual architecture">
            <a:extLst>
              <a:ext uri="{FF2B5EF4-FFF2-40B4-BE49-F238E27FC236}">
                <a16:creationId xmlns:a16="http://schemas.microsoft.com/office/drawing/2014/main" id="{DE17D9A4-4BB5-4279-AB0A-781FC603DF14}"/>
              </a:ext>
            </a:extLst>
          </p:cNvPr>
          <p:cNvPicPr>
            <a:picLocks noChangeAspect="1"/>
          </p:cNvPicPr>
          <p:nvPr/>
        </p:nvPicPr>
        <p:blipFill>
          <a:blip r:embed="rId3"/>
          <a:stretch>
            <a:fillRect/>
          </a:stretch>
        </p:blipFill>
        <p:spPr>
          <a:xfrm>
            <a:off x="4952991" y="1254299"/>
            <a:ext cx="7042693" cy="5329086"/>
          </a:xfrm>
          <a:prstGeom prst="rect">
            <a:avLst/>
          </a:prstGeom>
        </p:spPr>
      </p:pic>
    </p:spTree>
    <p:extLst>
      <p:ext uri="{BB962C8B-B14F-4D97-AF65-F5344CB8AC3E}">
        <p14:creationId xmlns:p14="http://schemas.microsoft.com/office/powerpoint/2010/main" val="413185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AB9D4-D3CB-4BF0-AC58-148877A366A4}"/>
              </a:ext>
            </a:extLst>
          </p:cNvPr>
          <p:cNvSpPr>
            <a:spLocks noGrp="1"/>
          </p:cNvSpPr>
          <p:nvPr>
            <p:ph type="title" idx="4294967295"/>
          </p:nvPr>
        </p:nvSpPr>
        <p:spPr>
          <a:xfrm>
            <a:off x="698090" y="1460295"/>
            <a:ext cx="3603625" cy="3271838"/>
          </a:xfrm>
          <a:prstGeom prst="rect">
            <a:avLst/>
          </a:prstGeom>
        </p:spPr>
        <p:txBody>
          <a:bodyPr wrap="square" anchor="t">
            <a:normAutofit fontScale="90000"/>
          </a:bodyPr>
          <a:lstStyle/>
          <a:p>
            <a:r>
              <a:rPr lang="en-GB" sz="4000" b="1">
                <a:cs typeface="Segoe UI"/>
              </a:rPr>
              <a:t>A Landing Zone</a:t>
            </a:r>
            <a:br>
              <a:rPr lang="en-GB" sz="3500"/>
            </a:br>
            <a:br>
              <a:rPr lang="en-GB" sz="2200">
                <a:latin typeface="+mn-lt"/>
              </a:rPr>
            </a:br>
            <a:r>
              <a:rPr lang="en-GB" sz="2200">
                <a:latin typeface="+mn-lt"/>
                <a:cs typeface="Segoe UI"/>
              </a:rPr>
              <a:t>The principal purpose of the “Landing Zone” is to ensure that when an application or workload lands on Azure, the required “plumbing” is already in place, providing greater agility and compliance with enterprise security and governance requirements.</a:t>
            </a:r>
          </a:p>
        </p:txBody>
      </p:sp>
      <p:pic>
        <p:nvPicPr>
          <p:cNvPr id="3" name="Picture 2" descr="CAF enterprise-scale landing zone architecture">
            <a:extLst>
              <a:ext uri="{FF2B5EF4-FFF2-40B4-BE49-F238E27FC236}">
                <a16:creationId xmlns:a16="http://schemas.microsoft.com/office/drawing/2014/main" id="{F019845A-5C09-41A1-988E-D6FCC438DC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6727" t="50275" r="15812" b="-6727"/>
          <a:stretch/>
        </p:blipFill>
        <p:spPr bwMode="auto">
          <a:xfrm>
            <a:off x="4815097" y="855194"/>
            <a:ext cx="6035059" cy="551384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object, clock&#10;&#10;Description automatically generated">
            <a:extLst>
              <a:ext uri="{FF2B5EF4-FFF2-40B4-BE49-F238E27FC236}">
                <a16:creationId xmlns:a16="http://schemas.microsoft.com/office/drawing/2014/main" id="{58B1D255-439F-4A56-9ECA-4C22A6B46872}"/>
              </a:ext>
            </a:extLst>
          </p:cNvPr>
          <p:cNvPicPr>
            <a:picLocks noChangeAspect="1"/>
          </p:cNvPicPr>
          <p:nvPr/>
        </p:nvPicPr>
        <p:blipFill>
          <a:blip r:embed="rId4"/>
          <a:stretch>
            <a:fillRect/>
          </a:stretch>
        </p:blipFill>
        <p:spPr>
          <a:xfrm>
            <a:off x="11179929" y="149002"/>
            <a:ext cx="858917" cy="879920"/>
          </a:xfrm>
          <a:prstGeom prst="rect">
            <a:avLst/>
          </a:prstGeom>
        </p:spPr>
      </p:pic>
    </p:spTree>
    <p:extLst>
      <p:ext uri="{BB962C8B-B14F-4D97-AF65-F5344CB8AC3E}">
        <p14:creationId xmlns:p14="http://schemas.microsoft.com/office/powerpoint/2010/main" val="2480172102"/>
      </p:ext>
    </p:extLst>
  </p:cSld>
  <p:clrMapOvr>
    <a:masterClrMapping/>
  </p:clrMapOvr>
  <p:transition spd="slow">
    <p:push/>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0A6DF-0B4F-4B8C-B662-77E314782F7A}"/>
              </a:ext>
            </a:extLst>
          </p:cNvPr>
          <p:cNvSpPr>
            <a:spLocks noGrp="1"/>
          </p:cNvSpPr>
          <p:nvPr>
            <p:ph type="title"/>
          </p:nvPr>
        </p:nvSpPr>
        <p:spPr>
          <a:xfrm>
            <a:off x="404813" y="768594"/>
            <a:ext cx="7469188" cy="340539"/>
          </a:xfrm>
        </p:spPr>
        <p:txBody>
          <a:bodyPr/>
          <a:lstStyle/>
          <a:p>
            <a:r>
              <a:rPr lang="en-GB" sz="3600"/>
              <a:t>When do </a:t>
            </a:r>
            <a:r>
              <a:rPr lang="en-GB" sz="3600">
                <a:solidFill>
                  <a:srgbClr val="0078D4"/>
                </a:solidFill>
              </a:rPr>
              <a:t>you</a:t>
            </a:r>
            <a:r>
              <a:rPr lang="en-GB" sz="3600"/>
              <a:t> need </a:t>
            </a:r>
            <a:r>
              <a:rPr lang="en-GB" sz="3600">
                <a:solidFill>
                  <a:srgbClr val="0078D4"/>
                </a:solidFill>
              </a:rPr>
              <a:t>customization</a:t>
            </a:r>
            <a:r>
              <a:rPr lang="en-GB" sz="3600"/>
              <a:t>?</a:t>
            </a:r>
          </a:p>
        </p:txBody>
      </p:sp>
      <p:sp>
        <p:nvSpPr>
          <p:cNvPr id="4" name="Text Placeholder 3">
            <a:extLst>
              <a:ext uri="{FF2B5EF4-FFF2-40B4-BE49-F238E27FC236}">
                <a16:creationId xmlns:a16="http://schemas.microsoft.com/office/drawing/2014/main" id="{41DC1239-FCBD-4FF1-ABE2-2BC10C5B68AC}"/>
              </a:ext>
            </a:extLst>
          </p:cNvPr>
          <p:cNvSpPr>
            <a:spLocks noGrp="1"/>
          </p:cNvSpPr>
          <p:nvPr>
            <p:ph type="body" sz="quarter" idx="10"/>
          </p:nvPr>
        </p:nvSpPr>
        <p:spPr>
          <a:xfrm>
            <a:off x="489479" y="1909234"/>
            <a:ext cx="9344554" cy="3631763"/>
          </a:xfrm>
        </p:spPr>
        <p:txBody>
          <a:bodyPr vert="horz" wrap="square" lIns="0" tIns="0" rIns="0" bIns="0" rtlCol="0" anchor="t">
            <a:spAutoFit/>
          </a:bodyPr>
          <a:lstStyle/>
          <a:p>
            <a:pPr>
              <a:lnSpc>
                <a:spcPct val="110000"/>
              </a:lnSpc>
              <a:spcAft>
                <a:spcPts val="1200"/>
              </a:spcAft>
              <a:buFont typeface="Wingdings" panose="05000000000000000000" pitchFamily="2" charset="2"/>
              <a:buChar char="§"/>
            </a:pPr>
            <a:r>
              <a:rPr lang="en-GB" sz="2000"/>
              <a:t>In some scenarios, you can't use a ready-to-deploy implementation:</a:t>
            </a:r>
            <a:endParaRPr lang="en-US" sz="2000"/>
          </a:p>
          <a:p>
            <a:pPr marL="571500" lvl="1" indent="-340995">
              <a:lnSpc>
                <a:spcPct val="110000"/>
              </a:lnSpc>
              <a:spcAft>
                <a:spcPts val="1200"/>
              </a:spcAft>
              <a:buSzPct val="100000"/>
              <a:buBlip>
                <a:blip r:embed="rId3"/>
              </a:buBlip>
            </a:pPr>
            <a:r>
              <a:rPr lang="en-GB" sz="2000">
                <a:solidFill>
                  <a:schemeClr val="tx2"/>
                </a:solidFill>
              </a:rPr>
              <a:t>The implementation doesn’t represent how you operate services</a:t>
            </a:r>
            <a:r>
              <a:rPr lang="en-GB" sz="2000">
                <a:solidFill>
                  <a:schemeClr val="tx1"/>
                </a:solidFill>
              </a:rPr>
              <a:t>.</a:t>
            </a:r>
            <a:endParaRPr lang="en-GB" sz="2000">
              <a:solidFill>
                <a:schemeClr val="tx1"/>
              </a:solidFill>
              <a:cs typeface="Segoe UI"/>
            </a:endParaRPr>
          </a:p>
          <a:p>
            <a:pPr marL="571500" lvl="1" indent="-340995">
              <a:lnSpc>
                <a:spcPct val="110000"/>
              </a:lnSpc>
              <a:spcAft>
                <a:spcPts val="3000"/>
              </a:spcAft>
              <a:buSzPct val="100000"/>
              <a:buBlip>
                <a:blip r:embed="rId3"/>
              </a:buBlip>
            </a:pPr>
            <a:r>
              <a:rPr lang="en-GB" sz="2000">
                <a:solidFill>
                  <a:schemeClr val="tx2"/>
                </a:solidFill>
              </a:rPr>
              <a:t>Your organization has specific controls you require for compliance</a:t>
            </a:r>
            <a:r>
              <a:rPr lang="en-GB" sz="2000">
                <a:solidFill>
                  <a:schemeClr val="tx1"/>
                </a:solidFill>
              </a:rPr>
              <a:t>.</a:t>
            </a:r>
            <a:endParaRPr lang="en-GB" sz="2000">
              <a:solidFill>
                <a:schemeClr val="tx1"/>
              </a:solidFill>
              <a:cs typeface="Segoe UI"/>
            </a:endParaRPr>
          </a:p>
          <a:p>
            <a:pPr>
              <a:lnSpc>
                <a:spcPct val="100000"/>
              </a:lnSpc>
              <a:spcAft>
                <a:spcPts val="3000"/>
              </a:spcAft>
              <a:buFont typeface="Wingdings" panose="05000000000000000000" pitchFamily="2" charset="2"/>
              <a:buChar char="§"/>
            </a:pPr>
            <a:r>
              <a:rPr lang="en-US" sz="2000">
                <a:solidFill>
                  <a:schemeClr val="tx1"/>
                </a:solidFill>
              </a:rPr>
              <a:t>The</a:t>
            </a:r>
            <a:r>
              <a:rPr lang="en-US" sz="2000">
                <a:solidFill>
                  <a:schemeClr val="tx2"/>
                </a:solidFill>
                <a:latin typeface="+mj-lt"/>
              </a:rPr>
              <a:t> </a:t>
            </a:r>
            <a:r>
              <a:rPr lang="en-US" sz="2000">
                <a:solidFill>
                  <a:schemeClr val="tx1"/>
                </a:solidFill>
              </a:rPr>
              <a:t>north star for </a:t>
            </a:r>
            <a:r>
              <a:rPr lang="en-US" sz="2000"/>
              <a:t>Azure landing zones remains the conceptual architecture—which customers and partners can use to design and operate successful cloud environments. </a:t>
            </a:r>
            <a:endParaRPr lang="en-US" sz="2000">
              <a:cs typeface="Segoe UI"/>
            </a:endParaRPr>
          </a:p>
          <a:p>
            <a:pPr>
              <a:lnSpc>
                <a:spcPct val="100000"/>
              </a:lnSpc>
              <a:spcAft>
                <a:spcPts val="3000"/>
              </a:spcAft>
              <a:buFont typeface="Wingdings" panose="05000000000000000000" pitchFamily="2" charset="2"/>
              <a:buChar char="§"/>
            </a:pPr>
            <a:r>
              <a:rPr lang="en-US" sz="2000"/>
              <a:t>We have recommended best practices guidance and tools—to help you deliver a customized experience to </a:t>
            </a:r>
            <a:r>
              <a:rPr lang="en-US" sz="2000">
                <a:solidFill>
                  <a:schemeClr val="accent4"/>
                </a:solidFill>
              </a:rPr>
              <a:t>design and operate your environments</a:t>
            </a:r>
            <a:r>
              <a:rPr lang="en-US" sz="2000"/>
              <a:t>.</a:t>
            </a:r>
            <a:endParaRPr lang="en-US" sz="2000">
              <a:cs typeface="Segoe UI"/>
            </a:endParaRPr>
          </a:p>
        </p:txBody>
      </p:sp>
      <p:sp>
        <p:nvSpPr>
          <p:cNvPr id="3" name="TextBox 2">
            <a:extLst>
              <a:ext uri="{FF2B5EF4-FFF2-40B4-BE49-F238E27FC236}">
                <a16:creationId xmlns:a16="http://schemas.microsoft.com/office/drawing/2014/main" id="{977E2445-3B26-4B77-42F1-87B8735E3AC2}"/>
              </a:ext>
            </a:extLst>
          </p:cNvPr>
          <p:cNvSpPr txBox="1"/>
          <p:nvPr/>
        </p:nvSpPr>
        <p:spPr>
          <a:xfrm>
            <a:off x="5231027" y="6285536"/>
            <a:ext cx="6960973" cy="572464"/>
          </a:xfrm>
          <a:prstGeom prst="rect">
            <a:avLst/>
          </a:prstGeom>
          <a:noFill/>
        </p:spPr>
        <p:txBody>
          <a:bodyPr wrap="square" lIns="182880" tIns="146304" rIns="182880" bIns="146304" rtlCol="0">
            <a:spAutoFit/>
          </a:bodyPr>
          <a:lstStyle/>
          <a:p>
            <a:pPr algn="ctr">
              <a:lnSpc>
                <a:spcPct val="90000"/>
              </a:lnSpc>
              <a:spcAft>
                <a:spcPts val="600"/>
              </a:spcAft>
            </a:pPr>
            <a:r>
              <a:rPr lang="en-GB" sz="2000" b="1" i="1">
                <a:solidFill>
                  <a:schemeClr val="accent4"/>
                </a:solidFill>
              </a:rPr>
              <a:t>More info on “Tailoring ALZ” coming to CAF docs soon!</a:t>
            </a:r>
          </a:p>
        </p:txBody>
      </p:sp>
    </p:spTree>
    <p:extLst>
      <p:ext uri="{BB962C8B-B14F-4D97-AF65-F5344CB8AC3E}">
        <p14:creationId xmlns:p14="http://schemas.microsoft.com/office/powerpoint/2010/main" val="14485329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fade">
                                      <p:cBhvr>
                                        <p:cTn id="11" dur="500"/>
                                        <p:tgtEl>
                                          <p:spTgt spid="4">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fade">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fade">
                                      <p:cBhvr>
                                        <p:cTn id="20" dur="500"/>
                                        <p:tgtEl>
                                          <p:spTgt spid="4">
                                            <p:txEl>
                                              <p:pRg st="3" end="3"/>
                                            </p:txEl>
                                          </p:spTgt>
                                        </p:tgtEl>
                                      </p:cBhvr>
                                    </p:animEffect>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fade">
                                      <p:cBhvr>
                                        <p:cTn id="2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078075CC-0473-47A1-905B-0C5B365913F9}"/>
              </a:ext>
            </a:extLst>
          </p:cNvPr>
          <p:cNvSpPr>
            <a:spLocks noGrp="1"/>
          </p:cNvSpPr>
          <p:nvPr>
            <p:ph type="body" sz="quarter" idx="10"/>
          </p:nvPr>
        </p:nvSpPr>
        <p:spPr>
          <a:xfrm>
            <a:off x="513188" y="1528202"/>
            <a:ext cx="9414583" cy="2608856"/>
          </a:xfrm>
        </p:spPr>
        <p:txBody>
          <a:bodyPr vert="horz" wrap="square" lIns="0" tIns="0" rIns="0" bIns="0" rtlCol="0" anchor="t">
            <a:spAutoFit/>
          </a:bodyPr>
          <a:lstStyle/>
          <a:p>
            <a:pPr marL="457200" indent="-457200">
              <a:lnSpc>
                <a:spcPct val="150000"/>
              </a:lnSpc>
              <a:spcBef>
                <a:spcPts val="0"/>
              </a:spcBef>
              <a:spcAft>
                <a:spcPts val="1200"/>
              </a:spcAft>
              <a:buClr>
                <a:schemeClr val="accent2"/>
              </a:buClr>
              <a:buSzPct val="100000"/>
              <a:buFont typeface="Arial" panose="020B0604020202020204" pitchFamily="34" charset="0"/>
              <a:buChar char="•"/>
            </a:pPr>
            <a:r>
              <a:rPr lang="en-US" sz="2400">
                <a:solidFill>
                  <a:schemeClr val="tx1"/>
                </a:solidFill>
                <a:cs typeface="Segoe UI"/>
              </a:rPr>
              <a:t>ALZ Accelerator </a:t>
            </a:r>
            <a:r>
              <a:rPr lang="en-US" sz="2400">
                <a:cs typeface="Segoe UI"/>
              </a:rPr>
              <a:t>– </a:t>
            </a:r>
            <a:r>
              <a:rPr lang="en-US" sz="2400" b="1">
                <a:solidFill>
                  <a:srgbClr val="0078D4"/>
                </a:solidFill>
                <a:cs typeface="Segoe UI"/>
                <a:hlinkClick r:id="rId3">
                  <a:extLst>
                    <a:ext uri="{A12FA001-AC4F-418D-AE19-62706E023703}">
                      <ahyp:hlinkClr xmlns:ahyp="http://schemas.microsoft.com/office/drawing/2018/hyperlinkcolor" val="tx"/>
                    </a:ext>
                  </a:extLst>
                </a:hlinkClick>
              </a:rPr>
              <a:t>https://aka.ms/caf/ready/accelerator</a:t>
            </a:r>
            <a:r>
              <a:rPr lang="en-US" sz="2400" b="1">
                <a:solidFill>
                  <a:srgbClr val="0078D4"/>
                </a:solidFill>
                <a:cs typeface="Segoe UI"/>
              </a:rPr>
              <a:t>  </a:t>
            </a:r>
          </a:p>
          <a:p>
            <a:pPr marL="457200" indent="-457200">
              <a:lnSpc>
                <a:spcPct val="150000"/>
              </a:lnSpc>
              <a:spcBef>
                <a:spcPts val="0"/>
              </a:spcBef>
              <a:spcAft>
                <a:spcPts val="1200"/>
              </a:spcAft>
              <a:buClr>
                <a:schemeClr val="accent2"/>
              </a:buClr>
              <a:buSzPct val="100000"/>
              <a:buFont typeface="Arial" panose="020B0604020202020204" pitchFamily="34" charset="0"/>
              <a:buChar char="•"/>
            </a:pPr>
            <a:r>
              <a:rPr lang="en-US" sz="2400">
                <a:cs typeface="Segoe UI"/>
              </a:rPr>
              <a:t>Terraform ‘</a:t>
            </a:r>
            <a:r>
              <a:rPr lang="en-US" sz="2400" err="1">
                <a:cs typeface="Segoe UI"/>
              </a:rPr>
              <a:t>caf</a:t>
            </a:r>
            <a:r>
              <a:rPr lang="en-US" sz="2400">
                <a:cs typeface="Segoe UI"/>
              </a:rPr>
              <a:t>-enterprise-scale’ module – </a:t>
            </a:r>
            <a:r>
              <a:rPr lang="en-US" sz="2400" b="1">
                <a:solidFill>
                  <a:srgbClr val="0078D4"/>
                </a:solidFill>
                <a:cs typeface="Segoe UI"/>
                <a:hlinkClick r:id="rId4">
                  <a:extLst>
                    <a:ext uri="{A12FA001-AC4F-418D-AE19-62706E023703}">
                      <ahyp:hlinkClr xmlns:ahyp="http://schemas.microsoft.com/office/drawing/2018/hyperlinkcolor" val="tx"/>
                    </a:ext>
                  </a:extLst>
                </a:hlinkClick>
              </a:rPr>
              <a:t>https://aka.ms/alz/tf/wiki</a:t>
            </a:r>
            <a:r>
              <a:rPr lang="en-US" sz="2400" b="1">
                <a:solidFill>
                  <a:srgbClr val="0078D4"/>
                </a:solidFill>
                <a:cs typeface="Segoe UI"/>
              </a:rPr>
              <a:t>  </a:t>
            </a:r>
          </a:p>
          <a:p>
            <a:pPr marL="457200" indent="-457200">
              <a:lnSpc>
                <a:spcPct val="150000"/>
              </a:lnSpc>
              <a:spcBef>
                <a:spcPts val="0"/>
              </a:spcBef>
              <a:spcAft>
                <a:spcPts val="1200"/>
              </a:spcAft>
              <a:buClr>
                <a:schemeClr val="accent2"/>
              </a:buClr>
              <a:buSzPct val="100000"/>
              <a:buFont typeface="Arial" panose="020B0604020202020204" pitchFamily="34" charset="0"/>
              <a:buChar char="•"/>
            </a:pPr>
            <a:r>
              <a:rPr lang="en-US" sz="2400">
                <a:cs typeface="Segoe UI"/>
              </a:rPr>
              <a:t>Bicep – </a:t>
            </a:r>
            <a:r>
              <a:rPr lang="en-US" sz="2400" b="1">
                <a:solidFill>
                  <a:srgbClr val="0078D4"/>
                </a:solidFill>
                <a:cs typeface="Segoe UI"/>
                <a:hlinkClick r:id="rId5">
                  <a:extLst>
                    <a:ext uri="{A12FA001-AC4F-418D-AE19-62706E023703}">
                      <ahyp:hlinkClr xmlns:ahyp="http://schemas.microsoft.com/office/drawing/2018/hyperlinkcolor" val="tx"/>
                    </a:ext>
                  </a:extLst>
                </a:hlinkClick>
              </a:rPr>
              <a:t>https://aka.ms/alz/bicep/repo</a:t>
            </a:r>
            <a:r>
              <a:rPr lang="en-US" sz="2400" b="1">
                <a:solidFill>
                  <a:srgbClr val="0078D4"/>
                </a:solidFill>
                <a:cs typeface="Segoe UI"/>
              </a:rPr>
              <a:t>  </a:t>
            </a:r>
          </a:p>
          <a:p>
            <a:pPr>
              <a:lnSpc>
                <a:spcPct val="150000"/>
              </a:lnSpc>
              <a:spcBef>
                <a:spcPts val="0"/>
              </a:spcBef>
              <a:spcAft>
                <a:spcPts val="1200"/>
              </a:spcAft>
              <a:buClr>
                <a:schemeClr val="accent2"/>
              </a:buClr>
              <a:buSzPct val="100000"/>
            </a:pPr>
            <a:endParaRPr lang="en-US" sz="2400">
              <a:solidFill>
                <a:schemeClr val="accent2"/>
              </a:solidFill>
              <a:cs typeface="Segoe UI"/>
            </a:endParaRPr>
          </a:p>
        </p:txBody>
      </p:sp>
      <p:pic>
        <p:nvPicPr>
          <p:cNvPr id="2052" name="Picture 4" descr="Terraform - Terraform Icon Png Clipart - Full Size Clipart (#5197888) -  PinClipart">
            <a:extLst>
              <a:ext uri="{FF2B5EF4-FFF2-40B4-BE49-F238E27FC236}">
                <a16:creationId xmlns:a16="http://schemas.microsoft.com/office/drawing/2014/main" id="{3FA53800-D719-48D7-934C-4CF83D4854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25040" y="4376215"/>
            <a:ext cx="1846918" cy="207036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zure has a new logo, but where do you download it? Here!">
            <a:extLst>
              <a:ext uri="{FF2B5EF4-FFF2-40B4-BE49-F238E27FC236}">
                <a16:creationId xmlns:a16="http://schemas.microsoft.com/office/drawing/2014/main" id="{1550DE85-CC8E-488C-870D-257C0C1C100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3742" y="4474907"/>
            <a:ext cx="1872356" cy="1872356"/>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4CF3ACF0-4740-44CB-B49B-66E08A206CE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90900" y="4375592"/>
            <a:ext cx="2070987" cy="2070987"/>
          </a:xfrm>
          <a:prstGeom prst="rect">
            <a:avLst/>
          </a:prstGeom>
          <a:noFill/>
          <a:extLst>
            <a:ext uri="{909E8E84-426E-40DD-AFC4-6F175D3DCCD1}">
              <a14:hiddenFill xmlns:a14="http://schemas.microsoft.com/office/drawing/2010/main">
                <a:solidFill>
                  <a:srgbClr val="FFFFFF"/>
                </a:solidFill>
              </a14:hiddenFill>
            </a:ext>
          </a:extLst>
        </p:spPr>
      </p:pic>
      <p:sp>
        <p:nvSpPr>
          <p:cNvPr id="8" name="Title 6">
            <a:extLst>
              <a:ext uri="{FF2B5EF4-FFF2-40B4-BE49-F238E27FC236}">
                <a16:creationId xmlns:a16="http://schemas.microsoft.com/office/drawing/2014/main" id="{4044EC40-5C52-4C8C-8C77-E38C432BA932}"/>
              </a:ext>
            </a:extLst>
          </p:cNvPr>
          <p:cNvSpPr txBox="1">
            <a:spLocks/>
          </p:cNvSpPr>
          <p:nvPr/>
        </p:nvSpPr>
        <p:spPr>
          <a:xfrm>
            <a:off x="442765" y="365503"/>
            <a:ext cx="11306469" cy="402674"/>
          </a:xfrm>
          <a:prstGeom prst="rect">
            <a:avLst/>
          </a:prstGeom>
        </p:spPr>
        <p:txBody>
          <a:bodyPr vert="horz" wrap="square" lIns="0" tIns="91440" rIns="146304" bIns="91440" rtlCol="0" anchor="t">
            <a:noAutofit/>
          </a:bodyPr>
          <a:lstStyle>
            <a:lvl1pPr algn="l" defTabSz="914367" rtl="0" eaLnBrk="1" latinLnBrk="0" hangingPunct="1">
              <a:lnSpc>
                <a:spcPct val="90000"/>
              </a:lnSpc>
              <a:spcBef>
                <a:spcPct val="0"/>
              </a:spcBef>
              <a:buNone/>
              <a:defRPr lang="en-US" sz="2745" b="0" kern="1200" cap="none" spc="-49" baseline="0" dirty="0" smtClean="0">
                <a:ln w="3175">
                  <a:noFill/>
                </a:ln>
                <a:solidFill>
                  <a:srgbClr val="000000"/>
                </a:solidFill>
                <a:effectLst/>
                <a:latin typeface="+mj-lt"/>
                <a:ea typeface="+mn-ea"/>
                <a:cs typeface="Segoe UI" pitchFamily="34" charset="0"/>
              </a:defRPr>
            </a:lvl1pPr>
          </a:lstStyle>
          <a:p>
            <a:pPr marL="0" marR="0" lvl="0" indent="0" algn="l" defTabSz="914367" rtl="0" eaLnBrk="1" fontAlgn="auto" latinLnBrk="0" hangingPunct="1">
              <a:lnSpc>
                <a:spcPct val="90000"/>
              </a:lnSpc>
              <a:spcBef>
                <a:spcPct val="0"/>
              </a:spcBef>
              <a:spcAft>
                <a:spcPts val="0"/>
              </a:spcAft>
              <a:buClrTx/>
              <a:buSzTx/>
              <a:buFontTx/>
              <a:buNone/>
              <a:tabLst/>
              <a:defRPr/>
            </a:pPr>
            <a:r>
              <a:rPr kumimoji="0" lang="en-GB" sz="3600" b="0" i="0" u="none" strike="noStrike" kern="1200" cap="none" spc="-49" normalizeH="0" baseline="0" noProof="0">
                <a:ln w="3175">
                  <a:noFill/>
                </a:ln>
                <a:solidFill>
                  <a:srgbClr val="0078D3"/>
                </a:solidFill>
                <a:effectLst/>
                <a:uLnTx/>
                <a:uFillTx/>
                <a:latin typeface="Segoe UI Semibold"/>
                <a:ea typeface="+mn-ea"/>
                <a:cs typeface="Segoe UI" pitchFamily="34" charset="0"/>
              </a:rPr>
              <a:t>Azure Landing Zones Implementation Options</a:t>
            </a:r>
          </a:p>
        </p:txBody>
      </p:sp>
      <p:pic>
        <p:nvPicPr>
          <p:cNvPr id="10" name="Picture 9" descr="A picture containing object, clock&#10;&#10;Description automatically generated">
            <a:extLst>
              <a:ext uri="{FF2B5EF4-FFF2-40B4-BE49-F238E27FC236}">
                <a16:creationId xmlns:a16="http://schemas.microsoft.com/office/drawing/2014/main" id="{747F1FA7-B540-4DAC-9B4A-D4307EEA7C7B}"/>
              </a:ext>
            </a:extLst>
          </p:cNvPr>
          <p:cNvPicPr>
            <a:picLocks noChangeAspect="1"/>
          </p:cNvPicPr>
          <p:nvPr/>
        </p:nvPicPr>
        <p:blipFill>
          <a:blip r:embed="rId9"/>
          <a:stretch>
            <a:fillRect/>
          </a:stretch>
        </p:blipFill>
        <p:spPr>
          <a:xfrm>
            <a:off x="11179929" y="149002"/>
            <a:ext cx="858917" cy="879920"/>
          </a:xfrm>
          <a:prstGeom prst="rect">
            <a:avLst/>
          </a:prstGeom>
        </p:spPr>
      </p:pic>
    </p:spTree>
    <p:extLst>
      <p:ext uri="{BB962C8B-B14F-4D97-AF65-F5344CB8AC3E}">
        <p14:creationId xmlns:p14="http://schemas.microsoft.com/office/powerpoint/2010/main" val="10733129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485E84-4C8E-458E-9F32-ACB90B5FA896}"/>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2000" kern="1200">
                <a:solidFill>
                  <a:srgbClr val="FFFFFF"/>
                </a:solidFill>
                <a:latin typeface="+mj-lt"/>
                <a:ea typeface="+mj-ea"/>
                <a:cs typeface="+mj-cs"/>
              </a:rPr>
              <a:t>Introducing the</a:t>
            </a:r>
            <a:br>
              <a:rPr lang="en-US" sz="2000" kern="1200">
                <a:solidFill>
                  <a:srgbClr val="FFFFFF"/>
                </a:solidFill>
                <a:latin typeface="+mj-lt"/>
                <a:ea typeface="+mj-ea"/>
                <a:cs typeface="+mj-cs"/>
              </a:rPr>
            </a:br>
            <a:r>
              <a:rPr lang="en-US" sz="2000" kern="1200">
                <a:solidFill>
                  <a:srgbClr val="FFFFFF"/>
                </a:solidFill>
                <a:latin typeface="+mj-lt"/>
                <a:ea typeface="+mj-ea"/>
                <a:cs typeface="+mj-cs"/>
              </a:rPr>
              <a:t>`caf-enterprise-scale`</a:t>
            </a:r>
            <a:br>
              <a:rPr lang="en-US" sz="2000" kern="1200">
                <a:solidFill>
                  <a:srgbClr val="FFFFFF"/>
                </a:solidFill>
                <a:latin typeface="+mj-lt"/>
                <a:ea typeface="+mj-ea"/>
                <a:cs typeface="+mj-cs"/>
              </a:rPr>
            </a:br>
            <a:r>
              <a:rPr lang="en-US" sz="2000" kern="1200">
                <a:solidFill>
                  <a:srgbClr val="FFFFFF"/>
                </a:solidFill>
                <a:latin typeface="+mj-lt"/>
                <a:ea typeface="+mj-ea"/>
                <a:cs typeface="+mj-cs"/>
              </a:rPr>
              <a:t>Terraform module</a:t>
            </a:r>
          </a:p>
        </p:txBody>
      </p:sp>
      <p:pic>
        <p:nvPicPr>
          <p:cNvPr id="7" name="Content Placeholder 6">
            <a:extLst>
              <a:ext uri="{FF2B5EF4-FFF2-40B4-BE49-F238E27FC236}">
                <a16:creationId xmlns:a16="http://schemas.microsoft.com/office/drawing/2014/main" id="{8EAC6540-C5E3-4B58-8F1D-AB930C34982F}"/>
              </a:ext>
            </a:extLst>
          </p:cNvPr>
          <p:cNvPicPr>
            <a:picLocks noGrp="1" noChangeAspect="1"/>
          </p:cNvPicPr>
          <p:nvPr>
            <p:ph idx="1"/>
          </p:nvPr>
        </p:nvPicPr>
        <p:blipFill>
          <a:blip r:embed="rId2"/>
          <a:stretch>
            <a:fillRect/>
          </a:stretch>
        </p:blipFill>
        <p:spPr>
          <a:xfrm>
            <a:off x="5109906" y="1574020"/>
            <a:ext cx="6536766" cy="3333750"/>
          </a:xfrm>
          <a:prstGeom prst="rect">
            <a:avLst/>
          </a:prstGeom>
        </p:spPr>
      </p:pic>
      <p:sp>
        <p:nvSpPr>
          <p:cNvPr id="10" name="TextBox 9">
            <a:extLst>
              <a:ext uri="{FF2B5EF4-FFF2-40B4-BE49-F238E27FC236}">
                <a16:creationId xmlns:a16="http://schemas.microsoft.com/office/drawing/2014/main" id="{D97E2914-5961-41CD-8FDA-0C95DD405A12}"/>
              </a:ext>
            </a:extLst>
          </p:cNvPr>
          <p:cNvSpPr txBox="1"/>
          <p:nvPr/>
        </p:nvSpPr>
        <p:spPr>
          <a:xfrm>
            <a:off x="5551998" y="5099314"/>
            <a:ext cx="6094674" cy="369332"/>
          </a:xfrm>
          <a:prstGeom prst="rect">
            <a:avLst/>
          </a:prstGeom>
          <a:noFill/>
        </p:spPr>
        <p:txBody>
          <a:bodyPr wrap="square">
            <a:spAutoFit/>
          </a:bodyPr>
          <a:lstStyle/>
          <a:p>
            <a:pPr algn="r"/>
            <a:r>
              <a:rPr lang="en-GB">
                <a:hlinkClick r:id="rId3"/>
              </a:rPr>
              <a:t>aka.ms/</a:t>
            </a:r>
            <a:r>
              <a:rPr lang="en-GB" err="1">
                <a:hlinkClick r:id="rId3"/>
              </a:rPr>
              <a:t>alz</a:t>
            </a:r>
            <a:r>
              <a:rPr lang="en-GB">
                <a:hlinkClick r:id="rId3"/>
              </a:rPr>
              <a:t>/</a:t>
            </a:r>
            <a:r>
              <a:rPr lang="en-GB" err="1">
                <a:hlinkClick r:id="rId3"/>
              </a:rPr>
              <a:t>tf</a:t>
            </a:r>
            <a:endParaRPr lang="en-GB"/>
          </a:p>
        </p:txBody>
      </p:sp>
    </p:spTree>
    <p:extLst>
      <p:ext uri="{BB962C8B-B14F-4D97-AF65-F5344CB8AC3E}">
        <p14:creationId xmlns:p14="http://schemas.microsoft.com/office/powerpoint/2010/main" val="8591795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0E687BD9-998A-47F7-97C6-1BE069EA7AEC}"/>
              </a:ext>
            </a:extLst>
          </p:cNvPr>
          <p:cNvSpPr>
            <a:spLocks noGrp="1"/>
          </p:cNvSpPr>
          <p:nvPr>
            <p:ph type="body" sz="quarter" idx="16"/>
          </p:nvPr>
        </p:nvSpPr>
        <p:spPr>
          <a:xfrm>
            <a:off x="582613" y="5689600"/>
            <a:ext cx="3475037" cy="307777"/>
          </a:xfrm>
        </p:spPr>
        <p:txBody>
          <a:bodyPr/>
          <a:lstStyle/>
          <a:p>
            <a:r>
              <a:rPr lang="en-GB"/>
              <a:t>Core resources</a:t>
            </a:r>
          </a:p>
        </p:txBody>
      </p:sp>
      <p:pic>
        <p:nvPicPr>
          <p:cNvPr id="1026" name="Picture 2" descr="Enterprise-scale Core Landing Zones Architecture">
            <a:extLst>
              <a:ext uri="{FF2B5EF4-FFF2-40B4-BE49-F238E27FC236}">
                <a16:creationId xmlns:a16="http://schemas.microsoft.com/office/drawing/2014/main" id="{C13BBC14-226E-43C3-B51F-B6E414942BEA}"/>
              </a:ext>
            </a:extLst>
          </p:cNvPr>
          <p:cNvPicPr>
            <a:picLocks noGrp="1" noChangeAspect="1" noChangeArrowheads="1"/>
          </p:cNvPicPr>
          <p:nvPr>
            <p:ph type="pic" sz="quarter" idx="13"/>
          </p:nvPr>
        </p:nvPicPr>
        <p:blipFill rotWithShape="1">
          <a:blip r:embed="rId2">
            <a:extLst>
              <a:ext uri="{28A0092B-C50C-407E-A947-70E740481C1C}">
                <a14:useLocalDpi xmlns:a14="http://schemas.microsoft.com/office/drawing/2010/main" val="0"/>
              </a:ext>
            </a:extLst>
          </a:blip>
          <a:srcRect l="30128" r="13586"/>
          <a:stretch/>
        </p:blipFill>
        <p:spPr bwMode="auto">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13">
            <a:extLst>
              <a:ext uri="{FF2B5EF4-FFF2-40B4-BE49-F238E27FC236}">
                <a16:creationId xmlns:a16="http://schemas.microsoft.com/office/drawing/2014/main" id="{689948CF-1D63-45D4-B568-0C1837972D3D}"/>
              </a:ext>
            </a:extLst>
          </p:cNvPr>
          <p:cNvSpPr>
            <a:spLocks noGrp="1"/>
          </p:cNvSpPr>
          <p:nvPr>
            <p:ph type="body" sz="quarter" idx="17"/>
          </p:nvPr>
        </p:nvSpPr>
        <p:spPr>
          <a:xfrm>
            <a:off x="4358640" y="5689600"/>
            <a:ext cx="3475037" cy="307777"/>
          </a:xfrm>
        </p:spPr>
        <p:txBody>
          <a:bodyPr/>
          <a:lstStyle/>
          <a:p>
            <a:r>
              <a:rPr lang="en-GB"/>
              <a:t>Management resources</a:t>
            </a:r>
          </a:p>
        </p:txBody>
      </p:sp>
      <p:sp>
        <p:nvSpPr>
          <p:cNvPr id="15" name="Text Placeholder 14">
            <a:extLst>
              <a:ext uri="{FF2B5EF4-FFF2-40B4-BE49-F238E27FC236}">
                <a16:creationId xmlns:a16="http://schemas.microsoft.com/office/drawing/2014/main" id="{1A1A27B7-1D13-4D94-8E7A-F7CEE7054043}"/>
              </a:ext>
            </a:extLst>
          </p:cNvPr>
          <p:cNvSpPr>
            <a:spLocks noGrp="1"/>
          </p:cNvSpPr>
          <p:nvPr>
            <p:ph type="body" sz="quarter" idx="18"/>
          </p:nvPr>
        </p:nvSpPr>
        <p:spPr>
          <a:xfrm>
            <a:off x="8134351" y="5689600"/>
            <a:ext cx="3475037" cy="477054"/>
          </a:xfrm>
        </p:spPr>
        <p:txBody>
          <a:bodyPr/>
          <a:lstStyle/>
          <a:p>
            <a:r>
              <a:rPr lang="en-GB"/>
              <a:t>Connectivity resources</a:t>
            </a:r>
          </a:p>
          <a:p>
            <a:r>
              <a:rPr lang="en-GB" sz="1100" i="1"/>
              <a:t>(hub &amp; spoke available now, and </a:t>
            </a:r>
            <a:r>
              <a:rPr lang="en-GB" sz="1100" i="1" err="1"/>
              <a:t>vwan</a:t>
            </a:r>
            <a:r>
              <a:rPr lang="en-GB" sz="1100" i="1"/>
              <a:t> coming soon)</a:t>
            </a:r>
          </a:p>
        </p:txBody>
      </p:sp>
      <p:pic>
        <p:nvPicPr>
          <p:cNvPr id="16" name="Picture Placeholder 15">
            <a:extLst>
              <a:ext uri="{FF2B5EF4-FFF2-40B4-BE49-F238E27FC236}">
                <a16:creationId xmlns:a16="http://schemas.microsoft.com/office/drawing/2014/main" id="{63B3D7F5-9A4F-4A9A-9690-8969D83C9204}"/>
              </a:ext>
            </a:extLst>
          </p:cNvPr>
          <p:cNvPicPr>
            <a:picLocks noGrp="1" noChangeAspect="1"/>
          </p:cNvPicPr>
          <p:nvPr>
            <p:ph type="pic" sz="quarter" idx="15"/>
          </p:nvPr>
        </p:nvPicPr>
        <p:blipFill rotWithShape="1">
          <a:blip r:embed="rId3"/>
          <a:srcRect l="5806" r="45852"/>
          <a:stretch/>
        </p:blipFill>
        <p:spPr>
          <a:xfrm>
            <a:off x="8132063" y="2025650"/>
            <a:ext cx="3474720" cy="3474720"/>
          </a:xfrm>
          <a:prstGeom prst="rect">
            <a:avLst/>
          </a:prstGeom>
        </p:spPr>
      </p:pic>
      <p:sp>
        <p:nvSpPr>
          <p:cNvPr id="4" name="Title 3">
            <a:extLst>
              <a:ext uri="{FF2B5EF4-FFF2-40B4-BE49-F238E27FC236}">
                <a16:creationId xmlns:a16="http://schemas.microsoft.com/office/drawing/2014/main" id="{20485E84-4C8E-458E-9F32-ACB90B5FA896}"/>
              </a:ext>
            </a:extLst>
          </p:cNvPr>
          <p:cNvSpPr>
            <a:spLocks noGrp="1"/>
          </p:cNvSpPr>
          <p:nvPr>
            <p:ph type="title"/>
          </p:nvPr>
        </p:nvSpPr>
        <p:spPr/>
        <p:txBody>
          <a:bodyPr>
            <a:normAutofit/>
          </a:bodyPr>
          <a:lstStyle/>
          <a:p>
            <a:r>
              <a:rPr lang="en-US"/>
              <a:t>What does it do?</a:t>
            </a:r>
          </a:p>
        </p:txBody>
      </p:sp>
      <p:pic>
        <p:nvPicPr>
          <p:cNvPr id="1028" name="Picture 4" descr="Enterprise-scale Management Landing Zone Architecture">
            <a:extLst>
              <a:ext uri="{FF2B5EF4-FFF2-40B4-BE49-F238E27FC236}">
                <a16:creationId xmlns:a16="http://schemas.microsoft.com/office/drawing/2014/main" id="{9F23E6D4-7681-48C7-9D4D-1EE84148441B}"/>
              </a:ext>
            </a:extLst>
          </p:cNvPr>
          <p:cNvPicPr>
            <a:picLocks noGrp="1" noChangeAspect="1" noChangeArrowheads="1"/>
          </p:cNvPicPr>
          <p:nvPr>
            <p:ph type="pic" sz="quarter" idx="14"/>
          </p:nvPr>
        </p:nvPicPr>
        <p:blipFill rotWithShape="1">
          <a:blip r:embed="rId4">
            <a:extLst>
              <a:ext uri="{28A0092B-C50C-407E-A947-70E740481C1C}">
                <a14:useLocalDpi xmlns:a14="http://schemas.microsoft.com/office/drawing/2010/main" val="0"/>
              </a:ext>
            </a:extLst>
          </a:blip>
          <a:srcRect l="5068" r="49422"/>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6357703"/>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C4938CBE-B3B1-42FC-9D4C-50416A6E6E94}"/>
              </a:ext>
            </a:extLst>
          </p:cNvPr>
          <p:cNvSpPr txBox="1"/>
          <p:nvPr/>
        </p:nvSpPr>
        <p:spPr>
          <a:xfrm>
            <a:off x="584200" y="3535540"/>
            <a:ext cx="4162425" cy="2733497"/>
          </a:xfrm>
          <a:prstGeom prst="rect">
            <a:avLst/>
          </a:prstGeom>
        </p:spPr>
        <p:txBody>
          <a:bodyPr vert="horz" wrap="square" lIns="0" tIns="0" rIns="0" bIns="0" rtlCol="0">
            <a:normAutofit/>
          </a:bodyPr>
          <a:lstStyle/>
          <a:p>
            <a:pPr defTabSz="932742">
              <a:spcBef>
                <a:spcPct val="20000"/>
              </a:spcBef>
              <a:buSzPct val="90000"/>
            </a:pPr>
            <a:r>
              <a:rPr lang="en-US" kern="1200" spc="0" baseline="0">
                <a:gradFill>
                  <a:gsLst>
                    <a:gs pos="1250">
                      <a:schemeClr val="tx1"/>
                    </a:gs>
                    <a:gs pos="100000">
                      <a:schemeClr val="tx1"/>
                    </a:gs>
                  </a:gsLst>
                  <a:lin ang="5400000" scaled="0"/>
                </a:gradFill>
                <a:latin typeface="+mn-lt"/>
                <a:ea typeface="+mn-ea"/>
                <a:cs typeface="Segoe UI" panose="020B0502040204020203" pitchFamily="34" charset="0"/>
                <a:hlinkClick r:id="rId2"/>
              </a:rPr>
              <a:t>aka.ms/</a:t>
            </a:r>
            <a:r>
              <a:rPr lang="en-US" kern="1200" spc="0" baseline="0" err="1">
                <a:gradFill>
                  <a:gsLst>
                    <a:gs pos="1250">
                      <a:schemeClr val="tx1"/>
                    </a:gs>
                    <a:gs pos="100000">
                      <a:schemeClr val="tx1"/>
                    </a:gs>
                  </a:gsLst>
                  <a:lin ang="5400000" scaled="0"/>
                </a:gradFill>
                <a:latin typeface="+mn-lt"/>
                <a:ea typeface="+mn-ea"/>
                <a:cs typeface="Segoe UI" panose="020B0502040204020203" pitchFamily="34" charset="0"/>
                <a:hlinkClick r:id="rId2"/>
              </a:rPr>
              <a:t>alz</a:t>
            </a:r>
            <a:r>
              <a:rPr lang="en-US" kern="1200" spc="0" baseline="0">
                <a:gradFill>
                  <a:gsLst>
                    <a:gs pos="1250">
                      <a:schemeClr val="tx1"/>
                    </a:gs>
                    <a:gs pos="100000">
                      <a:schemeClr val="tx1"/>
                    </a:gs>
                  </a:gsLst>
                  <a:lin ang="5400000" scaled="0"/>
                </a:gradFill>
                <a:latin typeface="+mn-lt"/>
                <a:ea typeface="+mn-ea"/>
                <a:cs typeface="Segoe UI" panose="020B0502040204020203" pitchFamily="34" charset="0"/>
                <a:hlinkClick r:id="rId2"/>
              </a:rPr>
              <a:t>/</a:t>
            </a:r>
            <a:r>
              <a:rPr lang="en-US" kern="1200" spc="0" baseline="0" err="1">
                <a:gradFill>
                  <a:gsLst>
                    <a:gs pos="1250">
                      <a:schemeClr val="tx1"/>
                    </a:gs>
                    <a:gs pos="100000">
                      <a:schemeClr val="tx1"/>
                    </a:gs>
                  </a:gsLst>
                  <a:lin ang="5400000" scaled="0"/>
                </a:gradFill>
                <a:latin typeface="+mn-lt"/>
                <a:ea typeface="+mn-ea"/>
                <a:cs typeface="Segoe UI" panose="020B0502040204020203" pitchFamily="34" charset="0"/>
                <a:hlinkClick r:id="rId2"/>
              </a:rPr>
              <a:t>tf</a:t>
            </a:r>
            <a:r>
              <a:rPr lang="en-US" kern="1200" spc="0" baseline="0">
                <a:gradFill>
                  <a:gsLst>
                    <a:gs pos="1250">
                      <a:schemeClr val="tx1"/>
                    </a:gs>
                    <a:gs pos="100000">
                      <a:schemeClr val="tx1"/>
                    </a:gs>
                  </a:gsLst>
                  <a:lin ang="5400000" scaled="0"/>
                </a:gradFill>
                <a:latin typeface="+mn-lt"/>
                <a:ea typeface="+mn-ea"/>
                <a:cs typeface="Segoe UI" panose="020B0502040204020203" pitchFamily="34" charset="0"/>
                <a:hlinkClick r:id="rId2"/>
              </a:rPr>
              <a:t>/wiki</a:t>
            </a:r>
            <a:endParaRPr lang="en-US" kern="1200" spc="0" baseline="0">
              <a:gradFill>
                <a:gsLst>
                  <a:gs pos="1250">
                    <a:schemeClr val="tx1"/>
                  </a:gs>
                  <a:gs pos="100000">
                    <a:schemeClr val="tx1"/>
                  </a:gs>
                </a:gsLst>
                <a:lin ang="5400000" scaled="0"/>
              </a:gradFill>
              <a:latin typeface="+mn-lt"/>
              <a:ea typeface="+mn-ea"/>
              <a:cs typeface="Segoe UI" panose="020B0502040204020203" pitchFamily="34" charset="0"/>
            </a:endParaRPr>
          </a:p>
        </p:txBody>
      </p:sp>
      <p:pic>
        <p:nvPicPr>
          <p:cNvPr id="12" name="Content Placeholder 11">
            <a:extLst>
              <a:ext uri="{FF2B5EF4-FFF2-40B4-BE49-F238E27FC236}">
                <a16:creationId xmlns:a16="http://schemas.microsoft.com/office/drawing/2014/main" id="{07008C7F-39DD-4244-8C25-2352CDFB11E9}"/>
              </a:ext>
            </a:extLst>
          </p:cNvPr>
          <p:cNvPicPr>
            <a:picLocks noGrp="1" noChangeAspect="1"/>
          </p:cNvPicPr>
          <p:nvPr>
            <p:ph type="pic" sz="quarter" idx="11"/>
          </p:nvPr>
        </p:nvPicPr>
        <p:blipFill rotWithShape="1">
          <a:blip r:embed="rId3"/>
          <a:stretch/>
        </p:blipFill>
        <p:spPr>
          <a:xfrm>
            <a:off x="5334000" y="1011555"/>
            <a:ext cx="6858000" cy="4834889"/>
          </a:xfrm>
          <a:noFill/>
        </p:spPr>
      </p:pic>
      <p:sp>
        <p:nvSpPr>
          <p:cNvPr id="9" name="Title 8">
            <a:extLst>
              <a:ext uri="{FF2B5EF4-FFF2-40B4-BE49-F238E27FC236}">
                <a16:creationId xmlns:a16="http://schemas.microsoft.com/office/drawing/2014/main" id="{83C5F738-87B8-4D76-8909-869453F8A401}"/>
              </a:ext>
            </a:extLst>
          </p:cNvPr>
          <p:cNvSpPr>
            <a:spLocks noGrp="1"/>
          </p:cNvSpPr>
          <p:nvPr>
            <p:ph type="title"/>
          </p:nvPr>
        </p:nvSpPr>
        <p:spPr>
          <a:xfrm>
            <a:off x="588263" y="588963"/>
            <a:ext cx="4158362" cy="2535236"/>
          </a:xfrm>
        </p:spPr>
        <p:txBody>
          <a:bodyPr vert="horz" wrap="square" lIns="0" tIns="0" rIns="0" bIns="0" rtlCol="0" anchor="b">
            <a:normAutofit/>
          </a:bodyPr>
          <a:lstStyle/>
          <a:p>
            <a:r>
              <a:rPr lang="en-US" b="0" kern="1200" cap="none" spc="-50" baseline="0">
                <a:ln w="3175">
                  <a:noFill/>
                </a:ln>
                <a:effectLst/>
                <a:latin typeface="+mj-lt"/>
                <a:ea typeface="+mn-ea"/>
                <a:cs typeface="Segoe UI" pitchFamily="34" charset="0"/>
              </a:rPr>
              <a:t>How to use it?</a:t>
            </a:r>
          </a:p>
        </p:txBody>
      </p:sp>
      <p:sp>
        <p:nvSpPr>
          <p:cNvPr id="15" name="Arrow: Right 14">
            <a:extLst>
              <a:ext uri="{FF2B5EF4-FFF2-40B4-BE49-F238E27FC236}">
                <a16:creationId xmlns:a16="http://schemas.microsoft.com/office/drawing/2014/main" id="{17651458-C346-497F-B930-AD50CCFE8667}"/>
              </a:ext>
            </a:extLst>
          </p:cNvPr>
          <p:cNvSpPr/>
          <p:nvPr/>
        </p:nvSpPr>
        <p:spPr bwMode="auto">
          <a:xfrm rot="1025017">
            <a:off x="9655286" y="2903061"/>
            <a:ext cx="975483" cy="324336"/>
          </a:xfrm>
          <a:prstGeom prst="rightArrow">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554586445"/>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CDFF971-DB9F-4CCA-A2D0-898E98CA2E08}"/>
              </a:ext>
            </a:extLst>
          </p:cNvPr>
          <p:cNvSpPr>
            <a:spLocks noGrp="1"/>
          </p:cNvSpPr>
          <p:nvPr>
            <p:ph type="title"/>
          </p:nvPr>
        </p:nvSpPr>
        <p:spPr/>
        <p:txBody>
          <a:bodyPr/>
          <a:lstStyle/>
          <a:p>
            <a:r>
              <a:rPr lang="en-GB"/>
              <a:t>What about the `</a:t>
            </a:r>
            <a:r>
              <a:rPr lang="en-GB" err="1"/>
              <a:t>caf</a:t>
            </a:r>
            <a:r>
              <a:rPr lang="en-GB"/>
              <a:t> terraform landing zones`?</a:t>
            </a:r>
          </a:p>
        </p:txBody>
      </p:sp>
      <p:pic>
        <p:nvPicPr>
          <p:cNvPr id="18" name="Content Placeholder 17">
            <a:extLst>
              <a:ext uri="{FF2B5EF4-FFF2-40B4-BE49-F238E27FC236}">
                <a16:creationId xmlns:a16="http://schemas.microsoft.com/office/drawing/2014/main" id="{F877F5A3-5C06-45AC-BDD0-A6138F3E198E}"/>
              </a:ext>
            </a:extLst>
          </p:cNvPr>
          <p:cNvPicPr>
            <a:picLocks noGrp="1" noChangeAspect="1"/>
          </p:cNvPicPr>
          <p:nvPr>
            <p:ph sz="quarter" idx="12"/>
          </p:nvPr>
        </p:nvPicPr>
        <p:blipFill>
          <a:blip r:embed="rId2"/>
          <a:stretch>
            <a:fillRect/>
          </a:stretch>
        </p:blipFill>
        <p:spPr>
          <a:xfrm>
            <a:off x="584200" y="2197409"/>
            <a:ext cx="5211763" cy="3309319"/>
          </a:xfrm>
        </p:spPr>
      </p:pic>
      <p:sp>
        <p:nvSpPr>
          <p:cNvPr id="16" name="Content Placeholder 15">
            <a:extLst>
              <a:ext uri="{FF2B5EF4-FFF2-40B4-BE49-F238E27FC236}">
                <a16:creationId xmlns:a16="http://schemas.microsoft.com/office/drawing/2014/main" id="{C71D843D-DE3E-4389-8720-5EE7660CCB73}"/>
              </a:ext>
            </a:extLst>
          </p:cNvPr>
          <p:cNvSpPr>
            <a:spLocks noGrp="1"/>
          </p:cNvSpPr>
          <p:nvPr>
            <p:ph sz="quarter" idx="13"/>
          </p:nvPr>
        </p:nvSpPr>
        <p:spPr>
          <a:xfrm>
            <a:off x="6389688" y="1435100"/>
            <a:ext cx="5219700" cy="4431983"/>
          </a:xfrm>
        </p:spPr>
        <p:txBody>
          <a:bodyPr/>
          <a:lstStyle/>
          <a:p>
            <a:r>
              <a:rPr lang="en-GB" sz="1800"/>
              <a:t>This is more of a “</a:t>
            </a:r>
            <a:r>
              <a:rPr lang="en-GB" sz="1800" i="1"/>
              <a:t>CAF Framework for Terraform</a:t>
            </a:r>
            <a:r>
              <a:rPr lang="en-GB" sz="1800"/>
              <a:t>” developed by an inner-source community and used by customers globally.</a:t>
            </a:r>
          </a:p>
          <a:p>
            <a:r>
              <a:rPr lang="en-GB" sz="1800"/>
              <a:t>Provides an opinionated approach for how to use Terraform to manage resource deployments in Azure.</a:t>
            </a:r>
          </a:p>
          <a:p>
            <a:r>
              <a:rPr lang="en-GB" sz="1800"/>
              <a:t>Implements a tiered Terraform state hierarchy using Azure storage for the backend config.</a:t>
            </a:r>
          </a:p>
          <a:p>
            <a:r>
              <a:rPr lang="en-GB" sz="1800"/>
              <a:t>Includes a reference deployment for the </a:t>
            </a:r>
            <a:r>
              <a:rPr lang="en-GB" sz="1800">
                <a:hlinkClick r:id="rId3"/>
              </a:rPr>
              <a:t>caf-enterprise-scale</a:t>
            </a:r>
            <a:r>
              <a:rPr lang="en-GB" sz="1800"/>
              <a:t> module, but also provides a mechanism for deploying application workloads.</a:t>
            </a:r>
          </a:p>
          <a:p>
            <a:r>
              <a:rPr lang="en-GB" sz="1800"/>
              <a:t>Uses rover, a container-based solution for running Terraform deployments.</a:t>
            </a:r>
          </a:p>
          <a:p>
            <a:r>
              <a:rPr lang="en-GB" sz="1800"/>
              <a:t>Is NOT an alternative to the </a:t>
            </a:r>
            <a:r>
              <a:rPr lang="en-GB" sz="1800">
                <a:hlinkClick r:id="rId3"/>
              </a:rPr>
              <a:t>caf-enterprise-scale</a:t>
            </a:r>
            <a:r>
              <a:rPr lang="en-GB" sz="1800"/>
              <a:t> module – it provides another way to deploy it!</a:t>
            </a:r>
          </a:p>
        </p:txBody>
      </p:sp>
      <p:sp>
        <p:nvSpPr>
          <p:cNvPr id="20" name="TextBox 19">
            <a:extLst>
              <a:ext uri="{FF2B5EF4-FFF2-40B4-BE49-F238E27FC236}">
                <a16:creationId xmlns:a16="http://schemas.microsoft.com/office/drawing/2014/main" id="{852AFC9D-FE5B-4A49-BD94-8CA09A78AEF2}"/>
              </a:ext>
            </a:extLst>
          </p:cNvPr>
          <p:cNvSpPr txBox="1"/>
          <p:nvPr/>
        </p:nvSpPr>
        <p:spPr>
          <a:xfrm>
            <a:off x="584200" y="6144081"/>
            <a:ext cx="5420623" cy="338554"/>
          </a:xfrm>
          <a:prstGeom prst="rect">
            <a:avLst/>
          </a:prstGeom>
          <a:noFill/>
        </p:spPr>
        <p:txBody>
          <a:bodyPr wrap="square">
            <a:spAutoFit/>
          </a:bodyPr>
          <a:lstStyle/>
          <a:p>
            <a:r>
              <a:rPr lang="en-GB" sz="1600">
                <a:hlinkClick r:id="rId4"/>
              </a:rPr>
              <a:t>aka.ms/tf-landingzones</a:t>
            </a:r>
            <a:endParaRPr lang="en-GB" sz="1600"/>
          </a:p>
        </p:txBody>
      </p:sp>
    </p:spTree>
    <p:extLst>
      <p:ext uri="{BB962C8B-B14F-4D97-AF65-F5344CB8AC3E}">
        <p14:creationId xmlns:p14="http://schemas.microsoft.com/office/powerpoint/2010/main" val="251228858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sz="3600"/>
              <a:t>Microsoft Cloud Adoption Framework for </a:t>
            </a:r>
            <a:r>
              <a:rPr lang="en-US" sz="3600">
                <a:solidFill>
                  <a:schemeClr val="tx2"/>
                </a:solidFill>
              </a:rPr>
              <a:t>Azure</a:t>
            </a:r>
            <a:endParaRPr lang="en-IN" sz="3600">
              <a:solidFill>
                <a:schemeClr val="tx2"/>
              </a:solidFill>
            </a:endParaRPr>
          </a:p>
        </p:txBody>
      </p:sp>
      <p:sp>
        <p:nvSpPr>
          <p:cNvPr id="56" name="Rectangle: Rounded Corners 82" descr="Define strategy&#10;Understand motivations&#10;Business outcomes&#10;Business justification&#10;Prioritize project&#10;">
            <a:extLst>
              <a:ext uri="{FF2B5EF4-FFF2-40B4-BE49-F238E27FC236}">
                <a16:creationId xmlns:a16="http://schemas.microsoft.com/office/drawing/2014/main" id="{86DC19F6-B012-4D2A-8C37-363BBBC54494}"/>
              </a:ext>
              <a:ext uri="{C183D7F6-B498-43B3-948B-1728B52AA6E4}">
                <adec:decorative xmlns:adec="http://schemas.microsoft.com/office/drawing/2017/decorative" val="0"/>
              </a:ext>
            </a:extLst>
          </p:cNvPr>
          <p:cNvSpPr/>
          <p:nvPr/>
        </p:nvSpPr>
        <p:spPr>
          <a:xfrm>
            <a:off x="391354" y="1891412"/>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Define strategy</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Understand motivations</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outcomes</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Business justification</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Prioritize project</a:t>
            </a: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70" name="Straight Arrow Connector 69">
            <a:extLst>
              <a:ext uri="{FF2B5EF4-FFF2-40B4-BE49-F238E27FC236}">
                <a16:creationId xmlns:a16="http://schemas.microsoft.com/office/drawing/2014/main" id="{9E9C0D5A-E87F-4FD9-95CB-A7E4140F43D7}"/>
              </a:ext>
              <a:ext uri="{C183D7F6-B498-43B3-948B-1728B52AA6E4}">
                <adec:decorative xmlns:adec="http://schemas.microsoft.com/office/drawing/2017/decorative" val="1"/>
              </a:ext>
            </a:extLst>
          </p:cNvPr>
          <p:cNvCxnSpPr>
            <a:cxnSpLocks/>
          </p:cNvCxnSpPr>
          <p:nvPr/>
        </p:nvCxnSpPr>
        <p:spPr>
          <a:xfrm>
            <a:off x="2671477" y="3123956"/>
            <a:ext cx="477196"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9" name="Rectangle: Rounded Corners 75" descr="Plan&#10;Digital estate&#10;Initial organization alignment&#10;Skills readiness plan&#10;Cloud adoption plan">
            <a:extLst>
              <a:ext uri="{FF2B5EF4-FFF2-40B4-BE49-F238E27FC236}">
                <a16:creationId xmlns:a16="http://schemas.microsoft.com/office/drawing/2014/main" id="{7A641BB3-13AF-4560-85A0-6138BAC29024}"/>
              </a:ext>
              <a:ext uri="{C183D7F6-B498-43B3-948B-1728B52AA6E4}">
                <adec:decorative xmlns:adec="http://schemas.microsoft.com/office/drawing/2017/decorative" val="0"/>
              </a:ext>
            </a:extLst>
          </p:cNvPr>
          <p:cNvSpPr/>
          <p:nvPr/>
        </p:nvSpPr>
        <p:spPr>
          <a:xfrm>
            <a:off x="3155572" y="1891412"/>
            <a:ext cx="2436299"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Plan</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Digital estate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Initial organization alignment</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Skills readiness plan</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lumMod val="50000"/>
                  </a:srgbClr>
                </a:solidFill>
                <a:effectLst/>
                <a:uLnTx/>
                <a:uFillTx/>
                <a:latin typeface="Segoe UI"/>
                <a:ea typeface="+mn-lt"/>
                <a:cs typeface="Calibri" panose="020F0502020204030204"/>
              </a:rPr>
              <a:t>Cloud adoption plan</a:t>
            </a:r>
          </a:p>
        </p:txBody>
      </p:sp>
      <p:cxnSp>
        <p:nvCxnSpPr>
          <p:cNvPr id="71" name="Straight Arrow Connector 70">
            <a:extLst>
              <a:ext uri="{FF2B5EF4-FFF2-40B4-BE49-F238E27FC236}">
                <a16:creationId xmlns:a16="http://schemas.microsoft.com/office/drawing/2014/main" id="{9C2BA960-7738-4DAF-925D-445F96314D80}"/>
              </a:ext>
              <a:ext uri="{C183D7F6-B498-43B3-948B-1728B52AA6E4}">
                <adec:decorative xmlns:adec="http://schemas.microsoft.com/office/drawing/2017/decorative" val="1"/>
              </a:ext>
            </a:extLst>
          </p:cNvPr>
          <p:cNvCxnSpPr>
            <a:cxnSpLocks/>
          </p:cNvCxnSpPr>
          <p:nvPr/>
        </p:nvCxnSpPr>
        <p:spPr>
          <a:xfrm>
            <a:off x="5435695" y="3123956"/>
            <a:ext cx="468838" cy="0"/>
          </a:xfrm>
          <a:prstGeom prst="straightConnector1">
            <a:avLst/>
          </a:prstGeom>
          <a:ln w="28575">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7" name="Rectangle: Rounded Corners 73" descr="Ready&#10;Azure setup guide&#10;First landing zone&#10;Expand the landing zone&#10;Best practice validation">
            <a:extLst>
              <a:ext uri="{FF2B5EF4-FFF2-40B4-BE49-F238E27FC236}">
                <a16:creationId xmlns:a16="http://schemas.microsoft.com/office/drawing/2014/main" id="{9052B9A6-F550-4FD4-B4B1-3D5F1617A22A}"/>
              </a:ext>
              <a:ext uri="{C183D7F6-B498-43B3-948B-1728B52AA6E4}">
                <adec:decorative xmlns:adec="http://schemas.microsoft.com/office/drawing/2017/decorative" val="0"/>
              </a:ext>
            </a:extLst>
          </p:cNvPr>
          <p:cNvSpPr/>
          <p:nvPr/>
        </p:nvSpPr>
        <p:spPr>
          <a:xfrm>
            <a:off x="5898064" y="1891412"/>
            <a:ext cx="2280123" cy="2465089"/>
          </a:xfrm>
          <a:prstGeom prst="rect">
            <a:avLst/>
          </a:prstGeom>
          <a:solidFill>
            <a:srgbClr val="EBEBEB"/>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Azure setup guide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First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Expand the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mn-lt"/>
                <a:cs typeface="Calibri" panose="020F0502020204030204"/>
              </a:rPr>
              <a:t>Best practice validation</a:t>
            </a:r>
          </a:p>
        </p:txBody>
      </p:sp>
      <p:cxnSp>
        <p:nvCxnSpPr>
          <p:cNvPr id="72" name="Straight Arrow Connector 71">
            <a:extLst>
              <a:ext uri="{FF2B5EF4-FFF2-40B4-BE49-F238E27FC236}">
                <a16:creationId xmlns:a16="http://schemas.microsoft.com/office/drawing/2014/main" id="{1306C960-4EE9-4AF3-9D93-B16C8F0CB351}"/>
              </a:ext>
              <a:ext uri="{C183D7F6-B498-43B3-948B-1728B52AA6E4}">
                <adec:decorative xmlns:adec="http://schemas.microsoft.com/office/drawing/2017/decorative" val="1"/>
              </a:ext>
            </a:extLst>
          </p:cNvPr>
          <p:cNvCxnSpPr>
            <a:cxnSpLocks/>
          </p:cNvCxnSpPr>
          <p:nvPr/>
        </p:nvCxnSpPr>
        <p:spPr>
          <a:xfrm flipV="1">
            <a:off x="8178187" y="2921237"/>
            <a:ext cx="457200" cy="202719"/>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2AFD17AE-D9CF-489D-A98F-732CFDD37A47}"/>
              </a:ext>
              <a:ext uri="{C183D7F6-B498-43B3-948B-1728B52AA6E4}">
                <adec:decorative xmlns:adec="http://schemas.microsoft.com/office/drawing/2017/decorative" val="1"/>
              </a:ext>
            </a:extLst>
          </p:cNvPr>
          <p:cNvCxnSpPr>
            <a:cxnSpLocks/>
          </p:cNvCxnSpPr>
          <p:nvPr/>
        </p:nvCxnSpPr>
        <p:spPr>
          <a:xfrm>
            <a:off x="8178187" y="3123958"/>
            <a:ext cx="457200" cy="295780"/>
          </a:xfrm>
          <a:prstGeom prst="straightConnector1">
            <a:avLst/>
          </a:prstGeom>
          <a:ln w="28575" cap="sq">
            <a:solidFill>
              <a:schemeClr val="accent2"/>
            </a:solidFill>
            <a:headEnd type="none" w="lg" len="med"/>
            <a:tailEnd type="arrow" w="med" len="med"/>
          </a:ln>
        </p:spPr>
        <p:style>
          <a:lnRef idx="1">
            <a:schemeClr val="accent1"/>
          </a:lnRef>
          <a:fillRef idx="0">
            <a:schemeClr val="accent1"/>
          </a:fillRef>
          <a:effectRef idx="0">
            <a:schemeClr val="accent1"/>
          </a:effectRef>
          <a:fontRef idx="minor">
            <a:schemeClr val="tx1"/>
          </a:fontRef>
        </p:style>
      </p:cxnSp>
      <p:sp>
        <p:nvSpPr>
          <p:cNvPr id="46" name="Rectangle: Rounded Corners 72" descr="Adopt&#10;Migrate&#10;First workload migration&#10;Expanded scenarios&#10;Best practice validation&#10;Process improvements&#10;Innovate&#10;Innovation guide&#10;Expanded scenarios&#10;Best practice validation&#10;Process improvements&#10;">
            <a:extLst>
              <a:ext uri="{FF2B5EF4-FFF2-40B4-BE49-F238E27FC236}">
                <a16:creationId xmlns:a16="http://schemas.microsoft.com/office/drawing/2014/main" id="{75FF3E05-0E6D-4B96-B89B-1AF133C23C40}"/>
              </a:ext>
              <a:ext uri="{C183D7F6-B498-43B3-948B-1728B52AA6E4}">
                <adec:decorative xmlns:adec="http://schemas.microsoft.com/office/drawing/2017/decorative" val="0"/>
              </a:ext>
            </a:extLst>
          </p:cNvPr>
          <p:cNvSpPr/>
          <p:nvPr/>
        </p:nvSpPr>
        <p:spPr>
          <a:xfrm>
            <a:off x="8634112" y="1891412"/>
            <a:ext cx="2280123" cy="2465089"/>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Adopt</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Migrate</a:t>
            </a:r>
            <a:br>
              <a:rPr kumimoji="0" lang="en-US" sz="12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First workload migration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t>Innovate</a:t>
            </a:r>
            <a:br>
              <a:rPr kumimoji="0" lang="en-US" sz="1100" b="1" i="0" u="none" strike="noStrike" kern="1200" cap="none" spc="0" normalizeH="0" baseline="0" noProof="0">
                <a:ln>
                  <a:noFill/>
                </a:ln>
                <a:solidFill>
                  <a:srgbClr val="000000"/>
                </a:solidFill>
                <a:effectLst/>
                <a:uLnTx/>
                <a:uFillTx/>
                <a:latin typeface="Segoe UI Semibold" panose="020B0702040204020203" pitchFamily="34" charset="0"/>
                <a:ea typeface="+mn-lt"/>
                <a:cs typeface="Segoe UI Semibold" panose="020B07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Innovation guide</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Expanded scenarios</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Best practice validation</a:t>
            </a:r>
            <a:b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b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Process improvements</a:t>
            </a:r>
          </a:p>
        </p:txBody>
      </p:sp>
      <p:sp>
        <p:nvSpPr>
          <p:cNvPr id="59" name="Rectangle: Rounded Corners 85" descr="Box spanning Govern and Manage">
            <a:extLst>
              <a:ext uri="{FF2B5EF4-FFF2-40B4-BE49-F238E27FC236}">
                <a16:creationId xmlns:a16="http://schemas.microsoft.com/office/drawing/2014/main" id="{52F4BCC8-4517-42D2-B481-CD21E37B6D05}"/>
              </a:ext>
              <a:ext uri="{C183D7F6-B498-43B3-948B-1728B52AA6E4}">
                <adec:decorative xmlns:adec="http://schemas.microsoft.com/office/drawing/2017/decorative" val="0"/>
              </a:ext>
            </a:extLst>
          </p:cNvPr>
          <p:cNvSpPr/>
          <p:nvPr/>
        </p:nvSpPr>
        <p:spPr>
          <a:xfrm>
            <a:off x="4341438" y="4780452"/>
            <a:ext cx="5430664" cy="1898596"/>
          </a:xfrm>
          <a:prstGeom prst="roundRect">
            <a:avLst>
              <a:gd name="adj" fmla="val 0"/>
            </a:avLst>
          </a:prstGeom>
          <a:solidFill>
            <a:schemeClr val="bg1"/>
          </a:solid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1" name="Rectangle: Rounded Corners 77">
            <a:extLst>
              <a:ext uri="{FF2B5EF4-FFF2-40B4-BE49-F238E27FC236}">
                <a16:creationId xmlns:a16="http://schemas.microsoft.com/office/drawing/2014/main" id="{6DD4BA8C-8035-4085-B9FC-C433E77117DA}"/>
              </a:ext>
              <a:ext uri="{C183D7F6-B498-43B3-948B-1728B52AA6E4}">
                <adec:decorative xmlns:adec="http://schemas.microsoft.com/office/drawing/2017/decorative" val="1"/>
              </a:ext>
            </a:extLst>
          </p:cNvPr>
          <p:cNvSpPr/>
          <p:nvPr/>
        </p:nvSpPr>
        <p:spPr>
          <a:xfrm>
            <a:off x="2899081" y="1528561"/>
            <a:ext cx="8328089" cy="3128892"/>
          </a:xfrm>
          <a:prstGeom prst="roundRect">
            <a:avLst>
              <a:gd name="adj" fmla="val 0"/>
            </a:avLst>
          </a:prstGeom>
          <a:noFill/>
          <a:ln w="25400" cap="rnd">
            <a:solidFill>
              <a:schemeClr val="tx2"/>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5" name="Straight Arrow Connector 44">
            <a:extLst>
              <a:ext uri="{FF2B5EF4-FFF2-40B4-BE49-F238E27FC236}">
                <a16:creationId xmlns:a16="http://schemas.microsoft.com/office/drawing/2014/main" id="{01251BC2-BBE6-4D6F-A0FB-7B15EBD24C40}"/>
              </a:ext>
              <a:ext uri="{C183D7F6-B498-43B3-948B-1728B52AA6E4}">
                <adec:decorative xmlns:adec="http://schemas.microsoft.com/office/drawing/2017/decorative" val="1"/>
              </a:ext>
            </a:extLst>
          </p:cNvPr>
          <p:cNvCxnSpPr>
            <a:cxnSpLocks/>
          </p:cNvCxnSpPr>
          <p:nvPr/>
        </p:nvCxnSpPr>
        <p:spPr>
          <a:xfrm>
            <a:off x="2698284" y="5723977"/>
            <a:ext cx="8161433" cy="0"/>
          </a:xfrm>
          <a:prstGeom prst="straightConnector1">
            <a:avLst/>
          </a:prstGeom>
          <a:ln w="28575">
            <a:solidFill>
              <a:schemeClr val="accent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63" name="Rectangle: Rounded Corners 89" descr="Govern&#10;Methodology&#10;Benchmark initial best practice&#10;Governance maturity&#10;">
            <a:extLst>
              <a:ext uri="{FF2B5EF4-FFF2-40B4-BE49-F238E27FC236}">
                <a16:creationId xmlns:a16="http://schemas.microsoft.com/office/drawing/2014/main" id="{EA773F6A-46ED-4788-9B25-722D327F3D60}"/>
              </a:ext>
              <a:ext uri="{C183D7F6-B498-43B3-948B-1728B52AA6E4}">
                <adec:decorative xmlns:adec="http://schemas.microsoft.com/office/drawing/2017/decorative" val="0"/>
              </a:ext>
            </a:extLst>
          </p:cNvPr>
          <p:cNvSpPr/>
          <p:nvPr/>
        </p:nvSpPr>
        <p:spPr>
          <a:xfrm>
            <a:off x="4592790" y="5037056"/>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Govern</a:t>
            </a:r>
          </a:p>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Methodology</a:t>
            </a:r>
          </a:p>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Benchmark initial best practice</a:t>
            </a:r>
          </a:p>
          <a:p>
            <a:pPr marL="0" marR="0" lvl="0" indent="0" algn="l" defTabSz="914411"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Governance maturity</a:t>
            </a:r>
          </a:p>
        </p:txBody>
      </p:sp>
      <p:sp>
        <p:nvSpPr>
          <p:cNvPr id="74" name="Rectangle: Rounded Corners 31" descr="Manage&#10;Business commitments&#10;Operations baseline&#10;Operations maturity">
            <a:extLst>
              <a:ext uri="{FF2B5EF4-FFF2-40B4-BE49-F238E27FC236}">
                <a16:creationId xmlns:a16="http://schemas.microsoft.com/office/drawing/2014/main" id="{27B4F357-5C8B-4DD4-834C-F7C87E034D6B}"/>
              </a:ext>
              <a:ext uri="{C183D7F6-B498-43B3-948B-1728B52AA6E4}">
                <adec:decorative xmlns:adec="http://schemas.microsoft.com/office/drawing/2017/decorative" val="0"/>
              </a:ext>
            </a:extLst>
          </p:cNvPr>
          <p:cNvSpPr/>
          <p:nvPr/>
        </p:nvSpPr>
        <p:spPr>
          <a:xfrm>
            <a:off x="7211099" y="5052618"/>
            <a:ext cx="2280123" cy="1425384"/>
          </a:xfrm>
          <a:prstGeom prst="rect">
            <a:avLst/>
          </a:prstGeom>
          <a:solidFill>
            <a:schemeClr val="accent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182878" rIns="182878" bIns="182878" rtlCol="0" anchor="ctr"/>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0078D3"/>
                </a:solidFill>
                <a:effectLst/>
                <a:uLnTx/>
                <a:uFillTx/>
                <a:latin typeface="Segoe UI Semibold" panose="020B0702040204020203" pitchFamily="34" charset="0"/>
                <a:ea typeface="+mn-lt"/>
                <a:cs typeface="Segoe UI Semibold" panose="020B0702040204020203" pitchFamily="34" charset="0"/>
              </a:rPr>
              <a:t>Manage</a:t>
            </a:r>
          </a:p>
          <a:p>
            <a:pPr marL="0" marR="0" lvl="0" indent="0" algn="l" defTabSz="914378"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Business commitments</a:t>
            </a:r>
          </a:p>
          <a:p>
            <a:pPr marL="0" marR="0" lvl="0" indent="0" algn="l" defTabSz="914378"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baseline</a:t>
            </a:r>
          </a:p>
          <a:p>
            <a:pPr marL="0" marR="0" lvl="0" indent="0" algn="l" defTabSz="914378" rtl="0" eaLnBrk="1" fontAlgn="auto" latinLnBrk="0" hangingPunct="1">
              <a:lnSpc>
                <a:spcPct val="90000"/>
              </a:lnSpc>
              <a:spcBef>
                <a:spcPts val="0"/>
              </a:spcBef>
              <a:spcAft>
                <a:spcPts val="50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lt"/>
                <a:cs typeface="Segoe UI" panose="020B0502040204020203" pitchFamily="34" charset="0"/>
              </a:rPr>
              <a:t>Operations maturity</a:t>
            </a:r>
          </a:p>
        </p:txBody>
      </p:sp>
      <p:sp>
        <p:nvSpPr>
          <p:cNvPr id="144" name="Oval 143">
            <a:extLst>
              <a:ext uri="{FF2B5EF4-FFF2-40B4-BE49-F238E27FC236}">
                <a16:creationId xmlns:a16="http://schemas.microsoft.com/office/drawing/2014/main" id="{3CE9D0C8-400C-4E4B-BC67-6D012FFC0ECD}"/>
              </a:ext>
              <a:ext uri="{C183D7F6-B498-43B3-948B-1728B52AA6E4}">
                <adec:decorative xmlns:adec="http://schemas.microsoft.com/office/drawing/2017/decorative" val="1"/>
              </a:ext>
            </a:extLst>
          </p:cNvPr>
          <p:cNvSpPr/>
          <p:nvPr/>
        </p:nvSpPr>
        <p:spPr bwMode="auto">
          <a:xfrm>
            <a:off x="8887195" y="4853823"/>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6" name="Group 65">
            <a:extLst>
              <a:ext uri="{FF2B5EF4-FFF2-40B4-BE49-F238E27FC236}">
                <a16:creationId xmlns:a16="http://schemas.microsoft.com/office/drawing/2014/main" id="{FFFBD697-7F6A-4F87-8D99-96B900ADD003}"/>
              </a:ext>
              <a:ext uri="{C183D7F6-B498-43B3-948B-1728B52AA6E4}">
                <adec:decorative xmlns:adec="http://schemas.microsoft.com/office/drawing/2017/decorative" val="1"/>
              </a:ext>
            </a:extLst>
          </p:cNvPr>
          <p:cNvGrpSpPr/>
          <p:nvPr/>
        </p:nvGrpSpPr>
        <p:grpSpPr>
          <a:xfrm>
            <a:off x="9112000" y="5068262"/>
            <a:ext cx="388857" cy="388849"/>
            <a:chOff x="4486289" y="2163470"/>
            <a:chExt cx="406192" cy="406193"/>
          </a:xfrm>
        </p:grpSpPr>
        <p:sp>
          <p:nvSpPr>
            <p:cNvPr id="67" name="Rectangle 251">
              <a:extLst>
                <a:ext uri="{FF2B5EF4-FFF2-40B4-BE49-F238E27FC236}">
                  <a16:creationId xmlns:a16="http://schemas.microsoft.com/office/drawing/2014/main" id="{537ED1AC-A734-483F-BDD1-EFBA568CB3FE}"/>
                </a:ext>
              </a:extLst>
            </p:cNvPr>
            <p:cNvSpPr>
              <a:spLocks noChangeArrowheads="1"/>
            </p:cNvSpPr>
            <p:nvPr/>
          </p:nvSpPr>
          <p:spPr bwMode="auto">
            <a:xfrm>
              <a:off x="4486289" y="2163470"/>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8" name="Rectangle 252">
              <a:extLst>
                <a:ext uri="{FF2B5EF4-FFF2-40B4-BE49-F238E27FC236}">
                  <a16:creationId xmlns:a16="http://schemas.microsoft.com/office/drawing/2014/main" id="{6236A03F-BD84-4759-B490-A60D3BD7A682}"/>
                </a:ext>
              </a:extLst>
            </p:cNvPr>
            <p:cNvSpPr>
              <a:spLocks noChangeArrowheads="1"/>
            </p:cNvSpPr>
            <p:nvPr/>
          </p:nvSpPr>
          <p:spPr bwMode="auto">
            <a:xfrm>
              <a:off x="4486289"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9" name="Rectangle 253">
              <a:extLst>
                <a:ext uri="{FF2B5EF4-FFF2-40B4-BE49-F238E27FC236}">
                  <a16:creationId xmlns:a16="http://schemas.microsoft.com/office/drawing/2014/main" id="{54A1003D-F067-4398-91A1-2D3C041E8172}"/>
                </a:ext>
              </a:extLst>
            </p:cNvPr>
            <p:cNvSpPr>
              <a:spLocks noChangeArrowheads="1"/>
            </p:cNvSpPr>
            <p:nvPr/>
          </p:nvSpPr>
          <p:spPr bwMode="auto">
            <a:xfrm>
              <a:off x="4668375" y="2224166"/>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5" name="Rectangle 254">
              <a:extLst>
                <a:ext uri="{FF2B5EF4-FFF2-40B4-BE49-F238E27FC236}">
                  <a16:creationId xmlns:a16="http://schemas.microsoft.com/office/drawing/2014/main" id="{6D1FF3DA-1614-4485-87B6-96E166668B10}"/>
                </a:ext>
              </a:extLst>
            </p:cNvPr>
            <p:cNvSpPr>
              <a:spLocks noChangeArrowheads="1"/>
            </p:cNvSpPr>
            <p:nvPr/>
          </p:nvSpPr>
          <p:spPr bwMode="auto">
            <a:xfrm>
              <a:off x="4729071" y="2224166"/>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6" name="Rectangle 255">
              <a:extLst>
                <a:ext uri="{FF2B5EF4-FFF2-40B4-BE49-F238E27FC236}">
                  <a16:creationId xmlns:a16="http://schemas.microsoft.com/office/drawing/2014/main" id="{0728C436-2536-4171-B418-10F272891842}"/>
                </a:ext>
              </a:extLst>
            </p:cNvPr>
            <p:cNvSpPr>
              <a:spLocks noChangeArrowheads="1"/>
            </p:cNvSpPr>
            <p:nvPr/>
          </p:nvSpPr>
          <p:spPr bwMode="auto">
            <a:xfrm>
              <a:off x="4486289"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7" name="Rectangle 256">
              <a:extLst>
                <a:ext uri="{FF2B5EF4-FFF2-40B4-BE49-F238E27FC236}">
                  <a16:creationId xmlns:a16="http://schemas.microsoft.com/office/drawing/2014/main" id="{0F71E510-4A42-4119-A07D-36197E147D08}"/>
                </a:ext>
              </a:extLst>
            </p:cNvPr>
            <p:cNvSpPr>
              <a:spLocks noChangeArrowheads="1"/>
            </p:cNvSpPr>
            <p:nvPr/>
          </p:nvSpPr>
          <p:spPr bwMode="auto">
            <a:xfrm>
              <a:off x="4668375" y="2284861"/>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8" name="Rectangle 257">
              <a:extLst>
                <a:ext uri="{FF2B5EF4-FFF2-40B4-BE49-F238E27FC236}">
                  <a16:creationId xmlns:a16="http://schemas.microsoft.com/office/drawing/2014/main" id="{6E16658C-4691-4F11-8BBC-C86A59FA6D33}"/>
                </a:ext>
              </a:extLst>
            </p:cNvPr>
            <p:cNvSpPr>
              <a:spLocks noChangeArrowheads="1"/>
            </p:cNvSpPr>
            <p:nvPr/>
          </p:nvSpPr>
          <p:spPr bwMode="auto">
            <a:xfrm>
              <a:off x="4729071" y="2284861"/>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79" name="Rectangle 258">
              <a:extLst>
                <a:ext uri="{FF2B5EF4-FFF2-40B4-BE49-F238E27FC236}">
                  <a16:creationId xmlns:a16="http://schemas.microsoft.com/office/drawing/2014/main" id="{3A2F2919-C236-45E2-8967-227E4DFBF330}"/>
                </a:ext>
              </a:extLst>
            </p:cNvPr>
            <p:cNvSpPr>
              <a:spLocks noChangeArrowheads="1"/>
            </p:cNvSpPr>
            <p:nvPr/>
          </p:nvSpPr>
          <p:spPr bwMode="auto">
            <a:xfrm>
              <a:off x="4486289"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0" name="Rectangle 259">
              <a:extLst>
                <a:ext uri="{FF2B5EF4-FFF2-40B4-BE49-F238E27FC236}">
                  <a16:creationId xmlns:a16="http://schemas.microsoft.com/office/drawing/2014/main" id="{0C136DF8-BEF1-4EC6-80B3-F049B97508EE}"/>
                </a:ext>
              </a:extLst>
            </p:cNvPr>
            <p:cNvSpPr>
              <a:spLocks noChangeArrowheads="1"/>
            </p:cNvSpPr>
            <p:nvPr/>
          </p:nvSpPr>
          <p:spPr bwMode="auto">
            <a:xfrm>
              <a:off x="4545428" y="2345557"/>
              <a:ext cx="43576"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1" name="Rectangle 260">
              <a:extLst>
                <a:ext uri="{FF2B5EF4-FFF2-40B4-BE49-F238E27FC236}">
                  <a16:creationId xmlns:a16="http://schemas.microsoft.com/office/drawing/2014/main" id="{D2AB19AF-BD1A-4A95-A23B-C3F4591F95DE}"/>
                </a:ext>
              </a:extLst>
            </p:cNvPr>
            <p:cNvSpPr>
              <a:spLocks noChangeArrowheads="1"/>
            </p:cNvSpPr>
            <p:nvPr/>
          </p:nvSpPr>
          <p:spPr bwMode="auto">
            <a:xfrm>
              <a:off x="4606123" y="2345557"/>
              <a:ext cx="43576"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2" name="Rectangle 261">
              <a:extLst>
                <a:ext uri="{FF2B5EF4-FFF2-40B4-BE49-F238E27FC236}">
                  <a16:creationId xmlns:a16="http://schemas.microsoft.com/office/drawing/2014/main" id="{5242540B-A837-4623-9684-78A320C72084}"/>
                </a:ext>
              </a:extLst>
            </p:cNvPr>
            <p:cNvSpPr>
              <a:spLocks noChangeArrowheads="1"/>
            </p:cNvSpPr>
            <p:nvPr/>
          </p:nvSpPr>
          <p:spPr bwMode="auto">
            <a:xfrm>
              <a:off x="4668375" y="2345557"/>
              <a:ext cx="42020" cy="4357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3" name="Rectangle 262">
              <a:extLst>
                <a:ext uri="{FF2B5EF4-FFF2-40B4-BE49-F238E27FC236}">
                  <a16:creationId xmlns:a16="http://schemas.microsoft.com/office/drawing/2014/main" id="{6AD4D738-935C-4321-BF27-BA4C9C1D971F}"/>
                </a:ext>
              </a:extLst>
            </p:cNvPr>
            <p:cNvSpPr>
              <a:spLocks noChangeArrowheads="1"/>
            </p:cNvSpPr>
            <p:nvPr/>
          </p:nvSpPr>
          <p:spPr bwMode="auto">
            <a:xfrm>
              <a:off x="4729071" y="2345557"/>
              <a:ext cx="42020" cy="43576"/>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4" name="Rectangle 263">
              <a:extLst>
                <a:ext uri="{FF2B5EF4-FFF2-40B4-BE49-F238E27FC236}">
                  <a16:creationId xmlns:a16="http://schemas.microsoft.com/office/drawing/2014/main" id="{5550DC4A-FF01-451A-A8C2-84A372D46284}"/>
                </a:ext>
              </a:extLst>
            </p:cNvPr>
            <p:cNvSpPr>
              <a:spLocks noChangeArrowheads="1"/>
            </p:cNvSpPr>
            <p:nvPr/>
          </p:nvSpPr>
          <p:spPr bwMode="auto">
            <a:xfrm>
              <a:off x="4486289"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5" name="Rectangle 264">
              <a:extLst>
                <a:ext uri="{FF2B5EF4-FFF2-40B4-BE49-F238E27FC236}">
                  <a16:creationId xmlns:a16="http://schemas.microsoft.com/office/drawing/2014/main" id="{8CFA3A59-7721-4F7E-8D0E-5DF19D7DF2F1}"/>
                </a:ext>
              </a:extLst>
            </p:cNvPr>
            <p:cNvSpPr>
              <a:spLocks noChangeArrowheads="1"/>
            </p:cNvSpPr>
            <p:nvPr/>
          </p:nvSpPr>
          <p:spPr bwMode="auto">
            <a:xfrm>
              <a:off x="4545428" y="2406252"/>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6" name="Rectangle 265">
              <a:extLst>
                <a:ext uri="{FF2B5EF4-FFF2-40B4-BE49-F238E27FC236}">
                  <a16:creationId xmlns:a16="http://schemas.microsoft.com/office/drawing/2014/main" id="{3CB03221-539A-4DC9-9979-D934D4C1F18A}"/>
                </a:ext>
              </a:extLst>
            </p:cNvPr>
            <p:cNvSpPr>
              <a:spLocks noChangeArrowheads="1"/>
            </p:cNvSpPr>
            <p:nvPr/>
          </p:nvSpPr>
          <p:spPr bwMode="auto">
            <a:xfrm>
              <a:off x="4606123" y="2406252"/>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7" name="Rectangle 266">
              <a:extLst>
                <a:ext uri="{FF2B5EF4-FFF2-40B4-BE49-F238E27FC236}">
                  <a16:creationId xmlns:a16="http://schemas.microsoft.com/office/drawing/2014/main" id="{E01A198E-370B-4862-90CD-7BEC490A7A12}"/>
                </a:ext>
              </a:extLst>
            </p:cNvPr>
            <p:cNvSpPr>
              <a:spLocks noChangeArrowheads="1"/>
            </p:cNvSpPr>
            <p:nvPr/>
          </p:nvSpPr>
          <p:spPr bwMode="auto">
            <a:xfrm>
              <a:off x="4668375" y="2406252"/>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8" name="Rectangle 267">
              <a:extLst>
                <a:ext uri="{FF2B5EF4-FFF2-40B4-BE49-F238E27FC236}">
                  <a16:creationId xmlns:a16="http://schemas.microsoft.com/office/drawing/2014/main" id="{C62D46E6-6D03-4064-AF2E-AEF2967E7899}"/>
                </a:ext>
              </a:extLst>
            </p:cNvPr>
            <p:cNvSpPr>
              <a:spLocks noChangeArrowheads="1"/>
            </p:cNvSpPr>
            <p:nvPr/>
          </p:nvSpPr>
          <p:spPr bwMode="auto">
            <a:xfrm>
              <a:off x="4729071" y="2406252"/>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89" name="Rectangle 268">
              <a:extLst>
                <a:ext uri="{FF2B5EF4-FFF2-40B4-BE49-F238E27FC236}">
                  <a16:creationId xmlns:a16="http://schemas.microsoft.com/office/drawing/2014/main" id="{40E64321-DE48-42C1-985F-25EAD5EAE6F3}"/>
                </a:ext>
              </a:extLst>
            </p:cNvPr>
            <p:cNvSpPr>
              <a:spLocks noChangeArrowheads="1"/>
            </p:cNvSpPr>
            <p:nvPr/>
          </p:nvSpPr>
          <p:spPr bwMode="auto">
            <a:xfrm>
              <a:off x="4486289"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0" name="Rectangle 269">
              <a:extLst>
                <a:ext uri="{FF2B5EF4-FFF2-40B4-BE49-F238E27FC236}">
                  <a16:creationId xmlns:a16="http://schemas.microsoft.com/office/drawing/2014/main" id="{9DA9C9F3-E3FD-418C-87A4-B1B9BA112111}"/>
                </a:ext>
              </a:extLst>
            </p:cNvPr>
            <p:cNvSpPr>
              <a:spLocks noChangeArrowheads="1"/>
            </p:cNvSpPr>
            <p:nvPr/>
          </p:nvSpPr>
          <p:spPr bwMode="auto">
            <a:xfrm>
              <a:off x="4545428" y="2466948"/>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1" name="Rectangle 270">
              <a:extLst>
                <a:ext uri="{FF2B5EF4-FFF2-40B4-BE49-F238E27FC236}">
                  <a16:creationId xmlns:a16="http://schemas.microsoft.com/office/drawing/2014/main" id="{938A2A69-F1BD-4565-A6B9-7486A483CF89}"/>
                </a:ext>
              </a:extLst>
            </p:cNvPr>
            <p:cNvSpPr>
              <a:spLocks noChangeArrowheads="1"/>
            </p:cNvSpPr>
            <p:nvPr/>
          </p:nvSpPr>
          <p:spPr bwMode="auto">
            <a:xfrm>
              <a:off x="4606123"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2" name="Rectangle 271">
              <a:extLst>
                <a:ext uri="{FF2B5EF4-FFF2-40B4-BE49-F238E27FC236}">
                  <a16:creationId xmlns:a16="http://schemas.microsoft.com/office/drawing/2014/main" id="{8EC06620-BEDD-49C3-AF4B-5B66B3BF5665}"/>
                </a:ext>
              </a:extLst>
            </p:cNvPr>
            <p:cNvSpPr>
              <a:spLocks noChangeArrowheads="1"/>
            </p:cNvSpPr>
            <p:nvPr/>
          </p:nvSpPr>
          <p:spPr bwMode="auto">
            <a:xfrm>
              <a:off x="4668375"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3" name="Rectangle 272">
              <a:extLst>
                <a:ext uri="{FF2B5EF4-FFF2-40B4-BE49-F238E27FC236}">
                  <a16:creationId xmlns:a16="http://schemas.microsoft.com/office/drawing/2014/main" id="{9B2D1997-25D5-4842-8F7B-943A1AEB3BD5}"/>
                </a:ext>
              </a:extLst>
            </p:cNvPr>
            <p:cNvSpPr>
              <a:spLocks noChangeArrowheads="1"/>
            </p:cNvSpPr>
            <p:nvPr/>
          </p:nvSpPr>
          <p:spPr bwMode="auto">
            <a:xfrm>
              <a:off x="4729071" y="2466948"/>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4" name="Rectangle 273">
              <a:extLst>
                <a:ext uri="{FF2B5EF4-FFF2-40B4-BE49-F238E27FC236}">
                  <a16:creationId xmlns:a16="http://schemas.microsoft.com/office/drawing/2014/main" id="{7B885C2B-0F8D-4EE4-AA7A-1E24800CF216}"/>
                </a:ext>
              </a:extLst>
            </p:cNvPr>
            <p:cNvSpPr>
              <a:spLocks noChangeArrowheads="1"/>
            </p:cNvSpPr>
            <p:nvPr/>
          </p:nvSpPr>
          <p:spPr bwMode="auto">
            <a:xfrm>
              <a:off x="4789766" y="2466948"/>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5" name="Rectangle 274">
              <a:extLst>
                <a:ext uri="{FF2B5EF4-FFF2-40B4-BE49-F238E27FC236}">
                  <a16:creationId xmlns:a16="http://schemas.microsoft.com/office/drawing/2014/main" id="{40DB1950-775A-4A05-8BAF-C95ECE651481}"/>
                </a:ext>
              </a:extLst>
            </p:cNvPr>
            <p:cNvSpPr>
              <a:spLocks noChangeArrowheads="1"/>
            </p:cNvSpPr>
            <p:nvPr/>
          </p:nvSpPr>
          <p:spPr bwMode="auto">
            <a:xfrm>
              <a:off x="4848905" y="2466948"/>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6" name="Rectangle 275">
              <a:extLst>
                <a:ext uri="{FF2B5EF4-FFF2-40B4-BE49-F238E27FC236}">
                  <a16:creationId xmlns:a16="http://schemas.microsoft.com/office/drawing/2014/main" id="{80809893-DF81-4A6F-A623-16DB11795602}"/>
                </a:ext>
              </a:extLst>
            </p:cNvPr>
            <p:cNvSpPr>
              <a:spLocks noChangeArrowheads="1"/>
            </p:cNvSpPr>
            <p:nvPr/>
          </p:nvSpPr>
          <p:spPr bwMode="auto">
            <a:xfrm>
              <a:off x="4486289"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7" name="Rectangle 276">
              <a:extLst>
                <a:ext uri="{FF2B5EF4-FFF2-40B4-BE49-F238E27FC236}">
                  <a16:creationId xmlns:a16="http://schemas.microsoft.com/office/drawing/2014/main" id="{F09AC525-81E6-4734-B014-58BD23F82B3D}"/>
                </a:ext>
              </a:extLst>
            </p:cNvPr>
            <p:cNvSpPr>
              <a:spLocks noChangeArrowheads="1"/>
            </p:cNvSpPr>
            <p:nvPr/>
          </p:nvSpPr>
          <p:spPr bwMode="auto">
            <a:xfrm>
              <a:off x="4545428" y="2527643"/>
              <a:ext cx="43576"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8" name="Rectangle 277">
              <a:extLst>
                <a:ext uri="{FF2B5EF4-FFF2-40B4-BE49-F238E27FC236}">
                  <a16:creationId xmlns:a16="http://schemas.microsoft.com/office/drawing/2014/main" id="{C359B746-7804-4B51-9154-8CAF21F2F1E7}"/>
                </a:ext>
              </a:extLst>
            </p:cNvPr>
            <p:cNvSpPr>
              <a:spLocks noChangeArrowheads="1"/>
            </p:cNvSpPr>
            <p:nvPr/>
          </p:nvSpPr>
          <p:spPr bwMode="auto">
            <a:xfrm>
              <a:off x="4606123"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99" name="Rectangle 278">
              <a:extLst>
                <a:ext uri="{FF2B5EF4-FFF2-40B4-BE49-F238E27FC236}">
                  <a16:creationId xmlns:a16="http://schemas.microsoft.com/office/drawing/2014/main" id="{4F461493-F12D-4A15-B29C-3F75AD9BC9A3}"/>
                </a:ext>
              </a:extLst>
            </p:cNvPr>
            <p:cNvSpPr>
              <a:spLocks noChangeArrowheads="1"/>
            </p:cNvSpPr>
            <p:nvPr/>
          </p:nvSpPr>
          <p:spPr bwMode="auto">
            <a:xfrm>
              <a:off x="4668375"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0" name="Rectangle 279">
              <a:extLst>
                <a:ext uri="{FF2B5EF4-FFF2-40B4-BE49-F238E27FC236}">
                  <a16:creationId xmlns:a16="http://schemas.microsoft.com/office/drawing/2014/main" id="{314FFD4B-B213-4B3C-A927-43320CB5DAC6}"/>
                </a:ext>
              </a:extLst>
            </p:cNvPr>
            <p:cNvSpPr>
              <a:spLocks noChangeArrowheads="1"/>
            </p:cNvSpPr>
            <p:nvPr/>
          </p:nvSpPr>
          <p:spPr bwMode="auto">
            <a:xfrm>
              <a:off x="4729071" y="2527643"/>
              <a:ext cx="42020"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1" name="Rectangle 280">
              <a:extLst>
                <a:ext uri="{FF2B5EF4-FFF2-40B4-BE49-F238E27FC236}">
                  <a16:creationId xmlns:a16="http://schemas.microsoft.com/office/drawing/2014/main" id="{8C60029A-117C-4D70-AF2C-466BFEE32D56}"/>
                </a:ext>
              </a:extLst>
            </p:cNvPr>
            <p:cNvSpPr>
              <a:spLocks noChangeArrowheads="1"/>
            </p:cNvSpPr>
            <p:nvPr/>
          </p:nvSpPr>
          <p:spPr bwMode="auto">
            <a:xfrm>
              <a:off x="4789766" y="2527643"/>
              <a:ext cx="42020" cy="4202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2" name="Rectangle 281">
              <a:extLst>
                <a:ext uri="{FF2B5EF4-FFF2-40B4-BE49-F238E27FC236}">
                  <a16:creationId xmlns:a16="http://schemas.microsoft.com/office/drawing/2014/main" id="{D87F1C53-F975-43FE-9AB6-448E01261870}"/>
                </a:ext>
              </a:extLst>
            </p:cNvPr>
            <p:cNvSpPr>
              <a:spLocks noChangeArrowheads="1"/>
            </p:cNvSpPr>
            <p:nvPr/>
          </p:nvSpPr>
          <p:spPr bwMode="auto">
            <a:xfrm>
              <a:off x="4848905" y="2527643"/>
              <a:ext cx="43576" cy="4202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5" name="Oval 144">
            <a:extLst>
              <a:ext uri="{FF2B5EF4-FFF2-40B4-BE49-F238E27FC236}">
                <a16:creationId xmlns:a16="http://schemas.microsoft.com/office/drawing/2014/main" id="{4273F9D6-96F1-4169-AFFF-D85A734014D8}"/>
              </a:ext>
              <a:ext uri="{C183D7F6-B498-43B3-948B-1728B52AA6E4}">
                <adec:decorative xmlns:adec="http://schemas.microsoft.com/office/drawing/2017/decorative" val="1"/>
              </a:ext>
            </a:extLst>
          </p:cNvPr>
          <p:cNvSpPr/>
          <p:nvPr/>
        </p:nvSpPr>
        <p:spPr bwMode="auto">
          <a:xfrm>
            <a:off x="6271253" y="4853823"/>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2" name="Group 61">
            <a:extLst>
              <a:ext uri="{FF2B5EF4-FFF2-40B4-BE49-F238E27FC236}">
                <a16:creationId xmlns:a16="http://schemas.microsoft.com/office/drawing/2014/main" id="{D0790F9F-0AAE-4366-A831-25862955F1CB}"/>
              </a:ext>
              <a:ext uri="{C183D7F6-B498-43B3-948B-1728B52AA6E4}">
                <adec:decorative xmlns:adec="http://schemas.microsoft.com/office/drawing/2017/decorative" val="1"/>
              </a:ext>
            </a:extLst>
          </p:cNvPr>
          <p:cNvGrpSpPr/>
          <p:nvPr/>
        </p:nvGrpSpPr>
        <p:grpSpPr>
          <a:xfrm>
            <a:off x="6449601" y="5006177"/>
            <a:ext cx="439700" cy="448058"/>
            <a:chOff x="5845334" y="4295775"/>
            <a:chExt cx="584835" cy="595951"/>
          </a:xfrm>
        </p:grpSpPr>
        <p:sp>
          <p:nvSpPr>
            <p:cNvPr id="64" name="Freeform 5">
              <a:extLst>
                <a:ext uri="{FF2B5EF4-FFF2-40B4-BE49-F238E27FC236}">
                  <a16:creationId xmlns:a16="http://schemas.microsoft.com/office/drawing/2014/main" id="{0A7AAA20-74B2-4A08-AD0F-EB715CD9DD49}"/>
                </a:ext>
              </a:extLst>
            </p:cNvPr>
            <p:cNvSpPr>
              <a:spLocks noEditPoints="1"/>
            </p:cNvSpPr>
            <p:nvPr/>
          </p:nvSpPr>
          <p:spPr bwMode="auto">
            <a:xfrm>
              <a:off x="5845334" y="4304622"/>
              <a:ext cx="584835" cy="587104"/>
            </a:xfrm>
            <a:custGeom>
              <a:avLst/>
              <a:gdLst>
                <a:gd name="T0" fmla="*/ 304 w 347"/>
                <a:gd name="T1" fmla="*/ 207 h 348"/>
                <a:gd name="T2" fmla="*/ 179 w 347"/>
                <a:gd name="T3" fmla="*/ 76 h 348"/>
                <a:gd name="T4" fmla="*/ 179 w 347"/>
                <a:gd name="T5" fmla="*/ 33 h 348"/>
                <a:gd name="T6" fmla="*/ 228 w 347"/>
                <a:gd name="T7" fmla="*/ 33 h 348"/>
                <a:gd name="T8" fmla="*/ 228 w 347"/>
                <a:gd name="T9" fmla="*/ 0 h 348"/>
                <a:gd name="T10" fmla="*/ 179 w 347"/>
                <a:gd name="T11" fmla="*/ 0 h 348"/>
                <a:gd name="T12" fmla="*/ 168 w 347"/>
                <a:gd name="T13" fmla="*/ 0 h 348"/>
                <a:gd name="T14" fmla="*/ 168 w 347"/>
                <a:gd name="T15" fmla="*/ 33 h 348"/>
                <a:gd name="T16" fmla="*/ 168 w 347"/>
                <a:gd name="T17" fmla="*/ 76 h 348"/>
                <a:gd name="T18" fmla="*/ 43 w 347"/>
                <a:gd name="T19" fmla="*/ 207 h 348"/>
                <a:gd name="T20" fmla="*/ 0 w 347"/>
                <a:gd name="T21" fmla="*/ 207 h 348"/>
                <a:gd name="T22" fmla="*/ 0 w 347"/>
                <a:gd name="T23" fmla="*/ 348 h 348"/>
                <a:gd name="T24" fmla="*/ 347 w 347"/>
                <a:gd name="T25" fmla="*/ 348 h 348"/>
                <a:gd name="T26" fmla="*/ 347 w 347"/>
                <a:gd name="T27" fmla="*/ 207 h 348"/>
                <a:gd name="T28" fmla="*/ 304 w 347"/>
                <a:gd name="T29" fmla="*/ 207 h 348"/>
                <a:gd name="T30" fmla="*/ 54 w 347"/>
                <a:gd name="T31" fmla="*/ 326 h 348"/>
                <a:gd name="T32" fmla="*/ 21 w 347"/>
                <a:gd name="T33" fmla="*/ 326 h 348"/>
                <a:gd name="T34" fmla="*/ 21 w 347"/>
                <a:gd name="T35" fmla="*/ 228 h 348"/>
                <a:gd name="T36" fmla="*/ 54 w 347"/>
                <a:gd name="T37" fmla="*/ 228 h 348"/>
                <a:gd name="T38" fmla="*/ 54 w 347"/>
                <a:gd name="T39" fmla="*/ 326 h 348"/>
                <a:gd name="T40" fmla="*/ 108 w 347"/>
                <a:gd name="T41" fmla="*/ 326 h 348"/>
                <a:gd name="T42" fmla="*/ 76 w 347"/>
                <a:gd name="T43" fmla="*/ 326 h 348"/>
                <a:gd name="T44" fmla="*/ 76 w 347"/>
                <a:gd name="T45" fmla="*/ 228 h 348"/>
                <a:gd name="T46" fmla="*/ 108 w 347"/>
                <a:gd name="T47" fmla="*/ 228 h 348"/>
                <a:gd name="T48" fmla="*/ 108 w 347"/>
                <a:gd name="T49" fmla="*/ 326 h 348"/>
                <a:gd name="T50" fmla="*/ 162 w 347"/>
                <a:gd name="T51" fmla="*/ 326 h 348"/>
                <a:gd name="T52" fmla="*/ 130 w 347"/>
                <a:gd name="T53" fmla="*/ 326 h 348"/>
                <a:gd name="T54" fmla="*/ 130 w 347"/>
                <a:gd name="T55" fmla="*/ 228 h 348"/>
                <a:gd name="T56" fmla="*/ 162 w 347"/>
                <a:gd name="T57" fmla="*/ 228 h 348"/>
                <a:gd name="T58" fmla="*/ 162 w 347"/>
                <a:gd name="T59" fmla="*/ 326 h 348"/>
                <a:gd name="T60" fmla="*/ 217 w 347"/>
                <a:gd name="T61" fmla="*/ 326 h 348"/>
                <a:gd name="T62" fmla="*/ 184 w 347"/>
                <a:gd name="T63" fmla="*/ 326 h 348"/>
                <a:gd name="T64" fmla="*/ 184 w 347"/>
                <a:gd name="T65" fmla="*/ 228 h 348"/>
                <a:gd name="T66" fmla="*/ 217 w 347"/>
                <a:gd name="T67" fmla="*/ 228 h 348"/>
                <a:gd name="T68" fmla="*/ 217 w 347"/>
                <a:gd name="T69" fmla="*/ 326 h 348"/>
                <a:gd name="T70" fmla="*/ 271 w 347"/>
                <a:gd name="T71" fmla="*/ 326 h 348"/>
                <a:gd name="T72" fmla="*/ 238 w 347"/>
                <a:gd name="T73" fmla="*/ 326 h 348"/>
                <a:gd name="T74" fmla="*/ 238 w 347"/>
                <a:gd name="T75" fmla="*/ 228 h 348"/>
                <a:gd name="T76" fmla="*/ 271 w 347"/>
                <a:gd name="T77" fmla="*/ 228 h 348"/>
                <a:gd name="T78" fmla="*/ 271 w 347"/>
                <a:gd name="T79" fmla="*/ 326 h 348"/>
                <a:gd name="T80" fmla="*/ 325 w 347"/>
                <a:gd name="T81" fmla="*/ 326 h 348"/>
                <a:gd name="T82" fmla="*/ 293 w 347"/>
                <a:gd name="T83" fmla="*/ 326 h 348"/>
                <a:gd name="T84" fmla="*/ 293 w 347"/>
                <a:gd name="T85" fmla="*/ 228 h 348"/>
                <a:gd name="T86" fmla="*/ 325 w 347"/>
                <a:gd name="T87" fmla="*/ 228 h 348"/>
                <a:gd name="T88" fmla="*/ 325 w 347"/>
                <a:gd name="T89" fmla="*/ 3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47" h="348">
                  <a:moveTo>
                    <a:pt x="304" y="207"/>
                  </a:moveTo>
                  <a:cubicBezTo>
                    <a:pt x="304" y="136"/>
                    <a:pt x="248" y="79"/>
                    <a:pt x="179" y="76"/>
                  </a:cubicBezTo>
                  <a:cubicBezTo>
                    <a:pt x="179" y="33"/>
                    <a:pt x="179" y="33"/>
                    <a:pt x="179" y="33"/>
                  </a:cubicBezTo>
                  <a:cubicBezTo>
                    <a:pt x="228" y="33"/>
                    <a:pt x="228" y="33"/>
                    <a:pt x="228" y="33"/>
                  </a:cubicBezTo>
                  <a:cubicBezTo>
                    <a:pt x="228" y="0"/>
                    <a:pt x="228" y="0"/>
                    <a:pt x="228" y="0"/>
                  </a:cubicBezTo>
                  <a:cubicBezTo>
                    <a:pt x="179" y="0"/>
                    <a:pt x="179" y="0"/>
                    <a:pt x="179" y="0"/>
                  </a:cubicBezTo>
                  <a:cubicBezTo>
                    <a:pt x="168" y="0"/>
                    <a:pt x="168" y="0"/>
                    <a:pt x="168" y="0"/>
                  </a:cubicBezTo>
                  <a:cubicBezTo>
                    <a:pt x="168" y="33"/>
                    <a:pt x="168" y="33"/>
                    <a:pt x="168" y="33"/>
                  </a:cubicBezTo>
                  <a:cubicBezTo>
                    <a:pt x="168" y="76"/>
                    <a:pt x="168" y="76"/>
                    <a:pt x="168" y="76"/>
                  </a:cubicBezTo>
                  <a:cubicBezTo>
                    <a:pt x="98" y="79"/>
                    <a:pt x="43" y="137"/>
                    <a:pt x="43" y="207"/>
                  </a:cubicBezTo>
                  <a:cubicBezTo>
                    <a:pt x="0" y="207"/>
                    <a:pt x="0" y="207"/>
                    <a:pt x="0" y="207"/>
                  </a:cubicBezTo>
                  <a:cubicBezTo>
                    <a:pt x="0" y="348"/>
                    <a:pt x="0" y="348"/>
                    <a:pt x="0" y="348"/>
                  </a:cubicBezTo>
                  <a:cubicBezTo>
                    <a:pt x="347" y="348"/>
                    <a:pt x="347" y="348"/>
                    <a:pt x="347" y="348"/>
                  </a:cubicBezTo>
                  <a:cubicBezTo>
                    <a:pt x="347" y="207"/>
                    <a:pt x="347" y="207"/>
                    <a:pt x="347" y="207"/>
                  </a:cubicBezTo>
                  <a:lnTo>
                    <a:pt x="304" y="207"/>
                  </a:lnTo>
                  <a:close/>
                  <a:moveTo>
                    <a:pt x="54" y="326"/>
                  </a:moveTo>
                  <a:cubicBezTo>
                    <a:pt x="21" y="326"/>
                    <a:pt x="21" y="326"/>
                    <a:pt x="21" y="326"/>
                  </a:cubicBezTo>
                  <a:cubicBezTo>
                    <a:pt x="21" y="228"/>
                    <a:pt x="21" y="228"/>
                    <a:pt x="21" y="228"/>
                  </a:cubicBezTo>
                  <a:cubicBezTo>
                    <a:pt x="54" y="228"/>
                    <a:pt x="54" y="228"/>
                    <a:pt x="54" y="228"/>
                  </a:cubicBezTo>
                  <a:cubicBezTo>
                    <a:pt x="54" y="326"/>
                    <a:pt x="54" y="326"/>
                    <a:pt x="54" y="326"/>
                  </a:cubicBezTo>
                  <a:close/>
                  <a:moveTo>
                    <a:pt x="108" y="326"/>
                  </a:moveTo>
                  <a:cubicBezTo>
                    <a:pt x="76" y="326"/>
                    <a:pt x="76" y="326"/>
                    <a:pt x="76" y="326"/>
                  </a:cubicBezTo>
                  <a:cubicBezTo>
                    <a:pt x="76" y="228"/>
                    <a:pt x="76" y="228"/>
                    <a:pt x="76" y="228"/>
                  </a:cubicBezTo>
                  <a:cubicBezTo>
                    <a:pt x="108" y="228"/>
                    <a:pt x="108" y="228"/>
                    <a:pt x="108" y="228"/>
                  </a:cubicBezTo>
                  <a:lnTo>
                    <a:pt x="108" y="326"/>
                  </a:lnTo>
                  <a:close/>
                  <a:moveTo>
                    <a:pt x="162" y="326"/>
                  </a:moveTo>
                  <a:cubicBezTo>
                    <a:pt x="130" y="326"/>
                    <a:pt x="130" y="326"/>
                    <a:pt x="130" y="326"/>
                  </a:cubicBezTo>
                  <a:cubicBezTo>
                    <a:pt x="130" y="228"/>
                    <a:pt x="130" y="228"/>
                    <a:pt x="130" y="228"/>
                  </a:cubicBezTo>
                  <a:cubicBezTo>
                    <a:pt x="162" y="228"/>
                    <a:pt x="162" y="228"/>
                    <a:pt x="162" y="228"/>
                  </a:cubicBezTo>
                  <a:lnTo>
                    <a:pt x="162" y="326"/>
                  </a:lnTo>
                  <a:close/>
                  <a:moveTo>
                    <a:pt x="217" y="326"/>
                  </a:moveTo>
                  <a:cubicBezTo>
                    <a:pt x="184" y="326"/>
                    <a:pt x="184" y="326"/>
                    <a:pt x="184" y="326"/>
                  </a:cubicBezTo>
                  <a:cubicBezTo>
                    <a:pt x="184" y="228"/>
                    <a:pt x="184" y="228"/>
                    <a:pt x="184" y="228"/>
                  </a:cubicBezTo>
                  <a:cubicBezTo>
                    <a:pt x="217" y="228"/>
                    <a:pt x="217" y="228"/>
                    <a:pt x="217" y="228"/>
                  </a:cubicBezTo>
                  <a:lnTo>
                    <a:pt x="217" y="326"/>
                  </a:lnTo>
                  <a:close/>
                  <a:moveTo>
                    <a:pt x="271" y="326"/>
                  </a:moveTo>
                  <a:cubicBezTo>
                    <a:pt x="238" y="326"/>
                    <a:pt x="238" y="326"/>
                    <a:pt x="238" y="326"/>
                  </a:cubicBezTo>
                  <a:cubicBezTo>
                    <a:pt x="238" y="228"/>
                    <a:pt x="238" y="228"/>
                    <a:pt x="238" y="228"/>
                  </a:cubicBezTo>
                  <a:cubicBezTo>
                    <a:pt x="271" y="228"/>
                    <a:pt x="271" y="228"/>
                    <a:pt x="271" y="228"/>
                  </a:cubicBezTo>
                  <a:lnTo>
                    <a:pt x="271" y="326"/>
                  </a:lnTo>
                  <a:close/>
                  <a:moveTo>
                    <a:pt x="325" y="326"/>
                  </a:moveTo>
                  <a:cubicBezTo>
                    <a:pt x="293" y="326"/>
                    <a:pt x="293" y="326"/>
                    <a:pt x="293" y="326"/>
                  </a:cubicBezTo>
                  <a:cubicBezTo>
                    <a:pt x="293" y="228"/>
                    <a:pt x="293" y="228"/>
                    <a:pt x="293" y="228"/>
                  </a:cubicBezTo>
                  <a:cubicBezTo>
                    <a:pt x="325" y="228"/>
                    <a:pt x="325" y="228"/>
                    <a:pt x="325" y="228"/>
                  </a:cubicBezTo>
                  <a:lnTo>
                    <a:pt x="325" y="326"/>
                  </a:lnTo>
                  <a:close/>
                </a:path>
              </a:pathLst>
            </a:custGeom>
            <a:solidFill>
              <a:schemeClr val="tx2"/>
            </a:solidFill>
            <a:ln>
              <a:noFill/>
            </a:ln>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65" name="Rectangle 64">
              <a:extLst>
                <a:ext uri="{FF2B5EF4-FFF2-40B4-BE49-F238E27FC236}">
                  <a16:creationId xmlns:a16="http://schemas.microsoft.com/office/drawing/2014/main" id="{F08EE40D-D937-4000-B10E-34D3844BD0CB}"/>
                </a:ext>
              </a:extLst>
            </p:cNvPr>
            <p:cNvSpPr/>
            <p:nvPr/>
          </p:nvSpPr>
          <p:spPr bwMode="auto">
            <a:xfrm>
              <a:off x="6128700" y="4295775"/>
              <a:ext cx="107156" cy="64284"/>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7" tIns="143405" rIns="179257" bIns="143405" numCol="1" spcCol="0" rtlCol="0" fromWordArt="0" anchor="t" anchorCtr="0" forceAA="0" compatLnSpc="1">
              <a:prstTxWarp prst="textNoShape">
                <a:avLst/>
              </a:prstTxWarp>
              <a:noAutofit/>
            </a:bodyPr>
            <a:lstStyle/>
            <a:p>
              <a:pPr marL="0" marR="0" lvl="0" indent="0" algn="l" defTabSz="913938"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46" name="TextBox 145">
            <a:extLst>
              <a:ext uri="{FF2B5EF4-FFF2-40B4-BE49-F238E27FC236}">
                <a16:creationId xmlns:a16="http://schemas.microsoft.com/office/drawing/2014/main" id="{80CD16DB-B0C3-4757-B2C2-B19BD2EE6B8A}"/>
              </a:ext>
            </a:extLst>
          </p:cNvPr>
          <p:cNvSpPr txBox="1"/>
          <p:nvPr/>
        </p:nvSpPr>
        <p:spPr>
          <a:xfrm>
            <a:off x="239968" y="6235911"/>
            <a:ext cx="3257033" cy="4893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0078D3"/>
                </a:solidFill>
                <a:effectLst/>
                <a:uLnTx/>
                <a:uFillTx/>
                <a:latin typeface="Segoe UI"/>
                <a:ea typeface="+mn-ea"/>
                <a:cs typeface="+mn-cs"/>
                <a:hlinkClick r:id="rId3"/>
              </a:rPr>
              <a:t>https://aka.ms/adopt/overview</a:t>
            </a:r>
            <a:endParaRPr kumimoji="0" lang="en-US" sz="1400" b="0" i="0" u="none" strike="noStrike" kern="1200" cap="none" spc="0" normalizeH="0" baseline="0" noProof="0">
              <a:ln>
                <a:noFill/>
              </a:ln>
              <a:gradFill>
                <a:gsLst>
                  <a:gs pos="2917">
                    <a:srgbClr val="000000"/>
                  </a:gs>
                  <a:gs pos="30000">
                    <a:srgbClr val="000000"/>
                  </a:gs>
                </a:gsLst>
                <a:lin ang="5400000" scaled="0"/>
              </a:gradFill>
              <a:effectLst/>
              <a:uLnTx/>
              <a:uFillTx/>
              <a:latin typeface="Segoe UI"/>
              <a:ea typeface="+mn-ea"/>
              <a:cs typeface="+mn-cs"/>
            </a:endParaRPr>
          </a:p>
        </p:txBody>
      </p:sp>
      <p:sp>
        <p:nvSpPr>
          <p:cNvPr id="141" name="Oval 140">
            <a:extLst>
              <a:ext uri="{FF2B5EF4-FFF2-40B4-BE49-F238E27FC236}">
                <a16:creationId xmlns:a16="http://schemas.microsoft.com/office/drawing/2014/main" id="{B41EC16D-477F-443B-B5FC-AC27FF96BC60}"/>
              </a:ext>
              <a:ext uri="{C183D7F6-B498-43B3-948B-1728B52AA6E4}">
                <adec:decorative xmlns:adec="http://schemas.microsoft.com/office/drawing/2017/decorative" val="1"/>
              </a:ext>
            </a:extLst>
          </p:cNvPr>
          <p:cNvSpPr/>
          <p:nvPr/>
        </p:nvSpPr>
        <p:spPr bwMode="auto">
          <a:xfrm>
            <a:off x="4771692" y="1689781"/>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3" name="Group 102">
            <a:extLst>
              <a:ext uri="{FF2B5EF4-FFF2-40B4-BE49-F238E27FC236}">
                <a16:creationId xmlns:a16="http://schemas.microsoft.com/office/drawing/2014/main" id="{B9614753-A669-41BF-A6D1-6114E19BC598}"/>
              </a:ext>
              <a:ext uri="{C183D7F6-B498-43B3-948B-1728B52AA6E4}">
                <adec:decorative xmlns:adec="http://schemas.microsoft.com/office/drawing/2017/decorative" val="1"/>
              </a:ext>
            </a:extLst>
          </p:cNvPr>
          <p:cNvGrpSpPr/>
          <p:nvPr/>
        </p:nvGrpSpPr>
        <p:grpSpPr>
          <a:xfrm>
            <a:off x="4970178" y="1886702"/>
            <a:ext cx="337930" cy="418845"/>
            <a:chOff x="8018464" y="4649789"/>
            <a:chExt cx="225425" cy="279400"/>
          </a:xfrm>
        </p:grpSpPr>
        <p:sp>
          <p:nvSpPr>
            <p:cNvPr id="104" name="Freeform 88">
              <a:extLst>
                <a:ext uri="{FF2B5EF4-FFF2-40B4-BE49-F238E27FC236}">
                  <a16:creationId xmlns:a16="http://schemas.microsoft.com/office/drawing/2014/main" id="{E7FBAC20-AF99-4A0F-B3B3-39D7ABF837A3}"/>
                </a:ext>
              </a:extLst>
            </p:cNvPr>
            <p:cNvSpPr>
              <a:spLocks/>
            </p:cNvSpPr>
            <p:nvPr/>
          </p:nvSpPr>
          <p:spPr bwMode="auto">
            <a:xfrm>
              <a:off x="8018464" y="4649789"/>
              <a:ext cx="225425" cy="279400"/>
            </a:xfrm>
            <a:custGeom>
              <a:avLst/>
              <a:gdLst>
                <a:gd name="T0" fmla="*/ 52 w 142"/>
                <a:gd name="T1" fmla="*/ 0 h 176"/>
                <a:gd name="T2" fmla="*/ 0 w 142"/>
                <a:gd name="T3" fmla="*/ 52 h 176"/>
                <a:gd name="T4" fmla="*/ 0 w 142"/>
                <a:gd name="T5" fmla="*/ 176 h 176"/>
                <a:gd name="T6" fmla="*/ 142 w 142"/>
                <a:gd name="T7" fmla="*/ 176 h 176"/>
                <a:gd name="T8" fmla="*/ 142 w 142"/>
                <a:gd name="T9" fmla="*/ 0 h 176"/>
                <a:gd name="T10" fmla="*/ 52 w 142"/>
                <a:gd name="T11" fmla="*/ 0 h 176"/>
              </a:gdLst>
              <a:ahLst/>
              <a:cxnLst>
                <a:cxn ang="0">
                  <a:pos x="T0" y="T1"/>
                </a:cxn>
                <a:cxn ang="0">
                  <a:pos x="T2" y="T3"/>
                </a:cxn>
                <a:cxn ang="0">
                  <a:pos x="T4" y="T5"/>
                </a:cxn>
                <a:cxn ang="0">
                  <a:pos x="T6" y="T7"/>
                </a:cxn>
                <a:cxn ang="0">
                  <a:pos x="T8" y="T9"/>
                </a:cxn>
                <a:cxn ang="0">
                  <a:pos x="T10" y="T11"/>
                </a:cxn>
              </a:cxnLst>
              <a:rect l="0" t="0" r="r" b="b"/>
              <a:pathLst>
                <a:path w="142" h="176">
                  <a:moveTo>
                    <a:pt x="52" y="0"/>
                  </a:moveTo>
                  <a:lnTo>
                    <a:pt x="0" y="52"/>
                  </a:lnTo>
                  <a:lnTo>
                    <a:pt x="0" y="176"/>
                  </a:lnTo>
                  <a:lnTo>
                    <a:pt x="142" y="176"/>
                  </a:lnTo>
                  <a:lnTo>
                    <a:pt x="142" y="0"/>
                  </a:lnTo>
                  <a:lnTo>
                    <a:pt x="52"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5" name="Freeform 89">
              <a:extLst>
                <a:ext uri="{FF2B5EF4-FFF2-40B4-BE49-F238E27FC236}">
                  <a16:creationId xmlns:a16="http://schemas.microsoft.com/office/drawing/2014/main" id="{EF327CF6-E67E-4429-8154-B460FCF178FB}"/>
                </a:ext>
              </a:extLst>
            </p:cNvPr>
            <p:cNvSpPr>
              <a:spLocks/>
            </p:cNvSpPr>
            <p:nvPr/>
          </p:nvSpPr>
          <p:spPr bwMode="auto">
            <a:xfrm>
              <a:off x="8018464" y="4649789"/>
              <a:ext cx="82550" cy="82550"/>
            </a:xfrm>
            <a:custGeom>
              <a:avLst/>
              <a:gdLst>
                <a:gd name="T0" fmla="*/ 52 w 52"/>
                <a:gd name="T1" fmla="*/ 52 h 52"/>
                <a:gd name="T2" fmla="*/ 0 w 52"/>
                <a:gd name="T3" fmla="*/ 52 h 52"/>
                <a:gd name="T4" fmla="*/ 52 w 52"/>
                <a:gd name="T5" fmla="*/ 0 h 52"/>
                <a:gd name="T6" fmla="*/ 52 w 52"/>
                <a:gd name="T7" fmla="*/ 0 h 52"/>
                <a:gd name="T8" fmla="*/ 52 w 52"/>
                <a:gd name="T9" fmla="*/ 52 h 52"/>
              </a:gdLst>
              <a:ahLst/>
              <a:cxnLst>
                <a:cxn ang="0">
                  <a:pos x="T0" y="T1"/>
                </a:cxn>
                <a:cxn ang="0">
                  <a:pos x="T2" y="T3"/>
                </a:cxn>
                <a:cxn ang="0">
                  <a:pos x="T4" y="T5"/>
                </a:cxn>
                <a:cxn ang="0">
                  <a:pos x="T6" y="T7"/>
                </a:cxn>
                <a:cxn ang="0">
                  <a:pos x="T8" y="T9"/>
                </a:cxn>
              </a:cxnLst>
              <a:rect l="0" t="0" r="r" b="b"/>
              <a:pathLst>
                <a:path w="52" h="52">
                  <a:moveTo>
                    <a:pt x="52" y="52"/>
                  </a:moveTo>
                  <a:lnTo>
                    <a:pt x="0" y="52"/>
                  </a:lnTo>
                  <a:lnTo>
                    <a:pt x="52" y="0"/>
                  </a:lnTo>
                  <a:lnTo>
                    <a:pt x="52" y="0"/>
                  </a:lnTo>
                  <a:lnTo>
                    <a:pt x="52" y="5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6" name="Line 90">
              <a:extLst>
                <a:ext uri="{FF2B5EF4-FFF2-40B4-BE49-F238E27FC236}">
                  <a16:creationId xmlns:a16="http://schemas.microsoft.com/office/drawing/2014/main" id="{28946733-D168-48AC-8197-9774AD5E65FF}"/>
                </a:ext>
              </a:extLst>
            </p:cNvPr>
            <p:cNvSpPr>
              <a:spLocks noChangeShapeType="1"/>
            </p:cNvSpPr>
            <p:nvPr/>
          </p:nvSpPr>
          <p:spPr bwMode="auto">
            <a:xfrm>
              <a:off x="8077201" y="4795839"/>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sp>
          <p:nvSpPr>
            <p:cNvPr id="107" name="Line 91">
              <a:extLst>
                <a:ext uri="{FF2B5EF4-FFF2-40B4-BE49-F238E27FC236}">
                  <a16:creationId xmlns:a16="http://schemas.microsoft.com/office/drawing/2014/main" id="{7210F7F9-A798-40CB-886D-A4E0BE6E48A2}"/>
                </a:ext>
              </a:extLst>
            </p:cNvPr>
            <p:cNvSpPr>
              <a:spLocks noChangeShapeType="1"/>
            </p:cNvSpPr>
            <p:nvPr/>
          </p:nvSpPr>
          <p:spPr bwMode="auto">
            <a:xfrm>
              <a:off x="8077201" y="4849814"/>
              <a:ext cx="106363" cy="0"/>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05050"/>
                </a:solidFill>
                <a:effectLst/>
                <a:uLnTx/>
                <a:uFillTx/>
                <a:latin typeface="Segoe UI"/>
                <a:ea typeface="+mn-ea"/>
                <a:cs typeface="+mn-cs"/>
              </a:endParaRPr>
            </a:p>
          </p:txBody>
        </p:sp>
      </p:grpSp>
      <p:sp>
        <p:nvSpPr>
          <p:cNvPr id="142" name="Oval 141">
            <a:extLst>
              <a:ext uri="{FF2B5EF4-FFF2-40B4-BE49-F238E27FC236}">
                <a16:creationId xmlns:a16="http://schemas.microsoft.com/office/drawing/2014/main" id="{D9E4728F-6FAE-4257-82F5-E283B9B3D532}"/>
              </a:ext>
              <a:ext uri="{C183D7F6-B498-43B3-948B-1728B52AA6E4}">
                <adec:decorative xmlns:adec="http://schemas.microsoft.com/office/drawing/2017/decorative" val="1"/>
              </a:ext>
            </a:extLst>
          </p:cNvPr>
          <p:cNvSpPr/>
          <p:nvPr/>
        </p:nvSpPr>
        <p:spPr bwMode="auto">
          <a:xfrm>
            <a:off x="7533405" y="1689781"/>
            <a:ext cx="796783" cy="796783"/>
          </a:xfrm>
          <a:prstGeom prst="ellipse">
            <a:avLst/>
          </a:prstGeom>
          <a:solidFill>
            <a:srgbClr val="EBEBEB"/>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8" name="Group 152">
            <a:extLst>
              <a:ext uri="{FF2B5EF4-FFF2-40B4-BE49-F238E27FC236}">
                <a16:creationId xmlns:a16="http://schemas.microsoft.com/office/drawing/2014/main" id="{7D0ED906-0635-4AD9-9B4C-2E964C664696}"/>
              </a:ext>
              <a:ext uri="{C183D7F6-B498-43B3-948B-1728B52AA6E4}">
                <adec:decorative xmlns:adec="http://schemas.microsoft.com/office/drawing/2017/decorative" val="1"/>
              </a:ext>
            </a:extLst>
          </p:cNvPr>
          <p:cNvGrpSpPr>
            <a:grpSpLocks noChangeAspect="1"/>
          </p:cNvGrpSpPr>
          <p:nvPr/>
        </p:nvGrpSpPr>
        <p:grpSpPr bwMode="auto">
          <a:xfrm>
            <a:off x="7649413" y="1809844"/>
            <a:ext cx="568724" cy="566754"/>
            <a:chOff x="4560" y="2506"/>
            <a:chExt cx="289" cy="288"/>
          </a:xfrm>
        </p:grpSpPr>
        <p:sp>
          <p:nvSpPr>
            <p:cNvPr id="109" name="AutoShape 151">
              <a:extLst>
                <a:ext uri="{FF2B5EF4-FFF2-40B4-BE49-F238E27FC236}">
                  <a16:creationId xmlns:a16="http://schemas.microsoft.com/office/drawing/2014/main" id="{119C01C1-3934-4B20-8A56-9DC5E5BAAAE7}"/>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0" name="Oval 153">
              <a:extLst>
                <a:ext uri="{FF2B5EF4-FFF2-40B4-BE49-F238E27FC236}">
                  <a16:creationId xmlns:a16="http://schemas.microsoft.com/office/drawing/2014/main" id="{E8FC8EA9-4090-4A24-8B4F-2082BA82AC63}"/>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1" name="Freeform 154">
              <a:extLst>
                <a:ext uri="{FF2B5EF4-FFF2-40B4-BE49-F238E27FC236}">
                  <a16:creationId xmlns:a16="http://schemas.microsoft.com/office/drawing/2014/main" id="{2D93A3E5-0FD0-4C78-9B47-23DB99EC8471}"/>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2" name="Freeform 155">
              <a:extLst>
                <a:ext uri="{FF2B5EF4-FFF2-40B4-BE49-F238E27FC236}">
                  <a16:creationId xmlns:a16="http://schemas.microsoft.com/office/drawing/2014/main" id="{E6A31A5E-E6B3-417D-814A-42BBA0D739EF}"/>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3" name="Freeform 156">
              <a:extLst>
                <a:ext uri="{FF2B5EF4-FFF2-40B4-BE49-F238E27FC236}">
                  <a16:creationId xmlns:a16="http://schemas.microsoft.com/office/drawing/2014/main" id="{D9102453-93C9-46DE-85A0-5B34883B785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157">
              <a:extLst>
                <a:ext uri="{FF2B5EF4-FFF2-40B4-BE49-F238E27FC236}">
                  <a16:creationId xmlns:a16="http://schemas.microsoft.com/office/drawing/2014/main" id="{508CA318-370D-4972-9DA7-3CB25FEE69F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158">
              <a:extLst>
                <a:ext uri="{FF2B5EF4-FFF2-40B4-BE49-F238E27FC236}">
                  <a16:creationId xmlns:a16="http://schemas.microsoft.com/office/drawing/2014/main" id="{096047E3-950F-4638-AF6D-BD5E0C58636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159">
              <a:extLst>
                <a:ext uri="{FF2B5EF4-FFF2-40B4-BE49-F238E27FC236}">
                  <a16:creationId xmlns:a16="http://schemas.microsoft.com/office/drawing/2014/main" id="{D1BC866D-9297-467F-9135-59C69C41D8A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7" name="Freeform 160">
              <a:extLst>
                <a:ext uri="{FF2B5EF4-FFF2-40B4-BE49-F238E27FC236}">
                  <a16:creationId xmlns:a16="http://schemas.microsoft.com/office/drawing/2014/main" id="{2D6EE010-0A0B-4828-9921-ADD4AFE7A1BE}"/>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8" name="Freeform 161">
              <a:extLst>
                <a:ext uri="{FF2B5EF4-FFF2-40B4-BE49-F238E27FC236}">
                  <a16:creationId xmlns:a16="http://schemas.microsoft.com/office/drawing/2014/main" id="{D28A72B6-DD6B-4BF5-9CC5-008B0F234BC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19" name="Freeform 162">
              <a:extLst>
                <a:ext uri="{FF2B5EF4-FFF2-40B4-BE49-F238E27FC236}">
                  <a16:creationId xmlns:a16="http://schemas.microsoft.com/office/drawing/2014/main" id="{75E89724-1657-4DF0-9BAF-F1355CD95806}"/>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7" name="Rectangle: Rounded Corners 73">
            <a:extLst>
              <a:ext uri="{FF2B5EF4-FFF2-40B4-BE49-F238E27FC236}">
                <a16:creationId xmlns:a16="http://schemas.microsoft.com/office/drawing/2014/main" id="{332F6808-5179-429F-8477-8C6798E7F383}"/>
              </a:ext>
              <a:ext uri="{C183D7F6-B498-43B3-948B-1728B52AA6E4}">
                <adec:decorative xmlns:adec="http://schemas.microsoft.com/office/drawing/2017/decorative" val="1"/>
              </a:ext>
            </a:extLst>
          </p:cNvPr>
          <p:cNvSpPr/>
          <p:nvPr/>
        </p:nvSpPr>
        <p:spPr>
          <a:xfrm>
            <a:off x="5898064" y="1891412"/>
            <a:ext cx="2280123" cy="2465089"/>
          </a:xfrm>
          <a:prstGeom prst="rect">
            <a:avLst/>
          </a:prstGeom>
          <a:solidFill>
            <a:srgbClr val="3C3C41"/>
          </a:solidFill>
          <a:ln w="25400">
            <a:noFill/>
          </a:ln>
        </p:spPr>
        <p:style>
          <a:lnRef idx="2">
            <a:schemeClr val="accent1">
              <a:shade val="50000"/>
            </a:schemeClr>
          </a:lnRef>
          <a:fillRef idx="1">
            <a:schemeClr val="accent1"/>
          </a:fillRef>
          <a:effectRef idx="0">
            <a:schemeClr val="accent1"/>
          </a:effectRef>
          <a:fontRef idx="minor">
            <a:schemeClr val="lt1"/>
          </a:fontRef>
        </p:style>
        <p:txBody>
          <a:bodyPr lIns="182878" tIns="548632" rIns="182878" bIns="182878" rtlCol="0" anchor="t"/>
          <a:lstStyle/>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400" b="1" i="0" u="none" strike="noStrike" kern="1200" cap="none" spc="0" normalizeH="0" baseline="0" noProof="0">
                <a:ln>
                  <a:noFill/>
                </a:ln>
                <a:solidFill>
                  <a:srgbClr val="50E6FF"/>
                </a:solidFill>
                <a:effectLst/>
                <a:uLnTx/>
                <a:uFillTx/>
                <a:latin typeface="Segoe UI Semibold" panose="020B0702040204020203" pitchFamily="34" charset="0"/>
                <a:ea typeface="+mn-lt"/>
                <a:cs typeface="Segoe UI Semibold" panose="020B0702040204020203" pitchFamily="34" charset="0"/>
              </a:rPr>
              <a:t>Ready</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Azure setup guide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First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Expand the landing zone</a:t>
            </a:r>
          </a:p>
          <a:p>
            <a:pPr marL="0" marR="0" lvl="0" indent="0" algn="l" defTabSz="914411" rtl="0" eaLnBrk="1" fontAlgn="auto" latinLnBrk="0" hangingPunct="1">
              <a:lnSpc>
                <a:spcPct val="100000"/>
              </a:lnSpc>
              <a:spcBef>
                <a:spcPts val="0"/>
              </a:spcBef>
              <a:spcAft>
                <a:spcPts val="5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lt"/>
                <a:cs typeface="Calibri" panose="020F0502020204030204"/>
              </a:rPr>
              <a:t>Best practice validation</a:t>
            </a:r>
          </a:p>
        </p:txBody>
      </p:sp>
      <p:sp>
        <p:nvSpPr>
          <p:cNvPr id="148" name="Oval 147">
            <a:extLst>
              <a:ext uri="{FF2B5EF4-FFF2-40B4-BE49-F238E27FC236}">
                <a16:creationId xmlns:a16="http://schemas.microsoft.com/office/drawing/2014/main" id="{AA0FB972-11E9-42FF-A0BD-DBE51305BE83}"/>
              </a:ext>
              <a:ext uri="{C183D7F6-B498-43B3-948B-1728B52AA6E4}">
                <adec:decorative xmlns:adec="http://schemas.microsoft.com/office/drawing/2017/decorative" val="1"/>
              </a:ext>
            </a:extLst>
          </p:cNvPr>
          <p:cNvSpPr/>
          <p:nvPr/>
        </p:nvSpPr>
        <p:spPr bwMode="auto">
          <a:xfrm>
            <a:off x="7533405" y="1689781"/>
            <a:ext cx="796783" cy="796783"/>
          </a:xfrm>
          <a:prstGeom prst="ellipse">
            <a:avLst/>
          </a:prstGeom>
          <a:solidFill>
            <a:srgbClr val="3C3C4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9" name="Group 152">
            <a:extLst>
              <a:ext uri="{FF2B5EF4-FFF2-40B4-BE49-F238E27FC236}">
                <a16:creationId xmlns:a16="http://schemas.microsoft.com/office/drawing/2014/main" id="{B9C57D4B-3587-4010-86B4-143E47947D3D}"/>
              </a:ext>
              <a:ext uri="{C183D7F6-B498-43B3-948B-1728B52AA6E4}">
                <adec:decorative xmlns:adec="http://schemas.microsoft.com/office/drawing/2017/decorative" val="1"/>
              </a:ext>
            </a:extLst>
          </p:cNvPr>
          <p:cNvGrpSpPr>
            <a:grpSpLocks noChangeAspect="1"/>
          </p:cNvGrpSpPr>
          <p:nvPr/>
        </p:nvGrpSpPr>
        <p:grpSpPr bwMode="auto">
          <a:xfrm>
            <a:off x="7649413" y="1809844"/>
            <a:ext cx="568724" cy="566754"/>
            <a:chOff x="4560" y="2506"/>
            <a:chExt cx="289" cy="288"/>
          </a:xfrm>
        </p:grpSpPr>
        <p:sp>
          <p:nvSpPr>
            <p:cNvPr id="150" name="AutoShape 151">
              <a:extLst>
                <a:ext uri="{FF2B5EF4-FFF2-40B4-BE49-F238E27FC236}">
                  <a16:creationId xmlns:a16="http://schemas.microsoft.com/office/drawing/2014/main" id="{4601E823-2074-455E-8EBD-9F707008FBBC}"/>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1" name="Oval 153">
              <a:extLst>
                <a:ext uri="{FF2B5EF4-FFF2-40B4-BE49-F238E27FC236}">
                  <a16:creationId xmlns:a16="http://schemas.microsoft.com/office/drawing/2014/main" id="{E7F1EB6E-4928-4B92-A8B4-5964D9C872C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2" name="Freeform 154">
              <a:extLst>
                <a:ext uri="{FF2B5EF4-FFF2-40B4-BE49-F238E27FC236}">
                  <a16:creationId xmlns:a16="http://schemas.microsoft.com/office/drawing/2014/main" id="{09CFCFDB-9C6E-4AFE-8CA5-7840F96D7FD6}"/>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3" name="Freeform 155">
              <a:extLst>
                <a:ext uri="{FF2B5EF4-FFF2-40B4-BE49-F238E27FC236}">
                  <a16:creationId xmlns:a16="http://schemas.microsoft.com/office/drawing/2014/main" id="{204380B6-806C-40BA-82E1-96915E4FFE4B}"/>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4" name="Freeform 156">
              <a:extLst>
                <a:ext uri="{FF2B5EF4-FFF2-40B4-BE49-F238E27FC236}">
                  <a16:creationId xmlns:a16="http://schemas.microsoft.com/office/drawing/2014/main" id="{8BB37222-9E7D-45D7-AE53-2E085DCDCF8A}"/>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157">
              <a:extLst>
                <a:ext uri="{FF2B5EF4-FFF2-40B4-BE49-F238E27FC236}">
                  <a16:creationId xmlns:a16="http://schemas.microsoft.com/office/drawing/2014/main" id="{413B4432-199B-41A6-BB3D-A7471E7836A6}"/>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158">
              <a:extLst>
                <a:ext uri="{FF2B5EF4-FFF2-40B4-BE49-F238E27FC236}">
                  <a16:creationId xmlns:a16="http://schemas.microsoft.com/office/drawing/2014/main" id="{0D195E21-A60D-4925-BC38-0D65BEC7C584}"/>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159">
              <a:extLst>
                <a:ext uri="{FF2B5EF4-FFF2-40B4-BE49-F238E27FC236}">
                  <a16:creationId xmlns:a16="http://schemas.microsoft.com/office/drawing/2014/main" id="{5A9EEA8C-EB31-42A1-990A-04C492AE3F75}"/>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8" name="Freeform 160">
              <a:extLst>
                <a:ext uri="{FF2B5EF4-FFF2-40B4-BE49-F238E27FC236}">
                  <a16:creationId xmlns:a16="http://schemas.microsoft.com/office/drawing/2014/main" id="{EB698A22-CE5C-4932-B0E6-9A4C7BBEC71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59" name="Freeform 161">
              <a:extLst>
                <a:ext uri="{FF2B5EF4-FFF2-40B4-BE49-F238E27FC236}">
                  <a16:creationId xmlns:a16="http://schemas.microsoft.com/office/drawing/2014/main" id="{D46026E4-7F53-4D18-8800-E1F2ED2F9498}"/>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60" name="Freeform 162">
              <a:extLst>
                <a:ext uri="{FF2B5EF4-FFF2-40B4-BE49-F238E27FC236}">
                  <a16:creationId xmlns:a16="http://schemas.microsoft.com/office/drawing/2014/main" id="{94F7E964-77C0-4A02-A8B0-07AF264D1975}"/>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6" tIns="45712" rIns="91426" bIns="45712" numCol="1" anchor="t" anchorCtr="0" compatLnSpc="1">
              <a:prstTxWarp prst="textNoShape">
                <a:avLst/>
              </a:prstTxWarp>
            </a:bodyP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Oval 142">
            <a:extLst>
              <a:ext uri="{FF2B5EF4-FFF2-40B4-BE49-F238E27FC236}">
                <a16:creationId xmlns:a16="http://schemas.microsoft.com/office/drawing/2014/main" id="{DA257EC2-3B34-4971-9214-8F696CBCC620}"/>
              </a:ext>
              <a:ext uri="{C183D7F6-B498-43B3-948B-1728B52AA6E4}">
                <adec:decorative xmlns:adec="http://schemas.microsoft.com/office/drawing/2017/decorative" val="1"/>
              </a:ext>
            </a:extLst>
          </p:cNvPr>
          <p:cNvSpPr/>
          <p:nvPr/>
        </p:nvSpPr>
        <p:spPr bwMode="auto">
          <a:xfrm>
            <a:off x="10295119" y="1689781"/>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0" name="Graphic 397">
            <a:extLst>
              <a:ext uri="{FF2B5EF4-FFF2-40B4-BE49-F238E27FC236}">
                <a16:creationId xmlns:a16="http://schemas.microsoft.com/office/drawing/2014/main" id="{339CB6D6-8B65-4E27-977D-D715E5375C79}"/>
              </a:ext>
              <a:ext uri="{C183D7F6-B498-43B3-948B-1728B52AA6E4}">
                <adec:decorative xmlns:adec="http://schemas.microsoft.com/office/drawing/2017/decorative" val="1"/>
              </a:ext>
            </a:extLst>
          </p:cNvPr>
          <p:cNvGrpSpPr/>
          <p:nvPr/>
        </p:nvGrpSpPr>
        <p:grpSpPr>
          <a:xfrm>
            <a:off x="10507150" y="1880757"/>
            <a:ext cx="406575" cy="424790"/>
            <a:chOff x="1698211" y="3041569"/>
            <a:chExt cx="417847" cy="418136"/>
          </a:xfrm>
        </p:grpSpPr>
        <p:sp>
          <p:nvSpPr>
            <p:cNvPr id="121" name="Freeform: Shape 120">
              <a:extLst>
                <a:ext uri="{FF2B5EF4-FFF2-40B4-BE49-F238E27FC236}">
                  <a16:creationId xmlns:a16="http://schemas.microsoft.com/office/drawing/2014/main" id="{AF4C8A5D-D416-413E-B0FB-3AC01EF9C39B}"/>
                </a:ext>
              </a:extLst>
            </p:cNvPr>
            <p:cNvSpPr/>
            <p:nvPr/>
          </p:nvSpPr>
          <p:spPr>
            <a:xfrm>
              <a:off x="1765022" y="3109407"/>
              <a:ext cx="287270" cy="287270"/>
            </a:xfrm>
            <a:custGeom>
              <a:avLst/>
              <a:gdLst>
                <a:gd name="connsiteX0" fmla="*/ 286511 w 287270"/>
                <a:gd name="connsiteY0" fmla="*/ 1481 h 287270"/>
                <a:gd name="connsiteX1" fmla="*/ 1481 w 287270"/>
                <a:gd name="connsiteY1" fmla="*/ 1481 h 287270"/>
                <a:gd name="connsiteX2" fmla="*/ 1481 w 287270"/>
                <a:gd name="connsiteY2" fmla="*/ 286511 h 287270"/>
                <a:gd name="connsiteX3" fmla="*/ 286511 w 287270"/>
                <a:gd name="connsiteY3" fmla="*/ 286511 h 287270"/>
                <a:gd name="connsiteX4" fmla="*/ 286511 w 287270"/>
                <a:gd name="connsiteY4" fmla="*/ 1481 h 287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7270" h="287270">
                  <a:moveTo>
                    <a:pt x="286511" y="1481"/>
                  </a:moveTo>
                  <a:lnTo>
                    <a:pt x="1481" y="1481"/>
                  </a:lnTo>
                  <a:lnTo>
                    <a:pt x="1481" y="286511"/>
                  </a:lnTo>
                  <a:lnTo>
                    <a:pt x="286511" y="286511"/>
                  </a:lnTo>
                  <a:lnTo>
                    <a:pt x="286511" y="1481"/>
                  </a:lnTo>
                  <a:close/>
                </a:path>
              </a:pathLst>
            </a:custGeom>
            <a:solidFill>
              <a:schemeClr val="accent5"/>
            </a:solidFill>
            <a:ln w="4321" cap="flat">
              <a:noFill/>
              <a:prstDash val="solid"/>
              <a:miter/>
            </a:ln>
          </p:spPr>
          <p:txBody>
            <a:bodyPr rtlCol="0" anchor="ct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DB8B463E-5838-4496-A8D7-0D2B51CC51E3}"/>
                </a:ext>
              </a:extLst>
            </p:cNvPr>
            <p:cNvSpPr/>
            <p:nvPr/>
          </p:nvSpPr>
          <p:spPr>
            <a:xfrm>
              <a:off x="1698211" y="3041858"/>
              <a:ext cx="417847" cy="417847"/>
            </a:xfrm>
            <a:custGeom>
              <a:avLst/>
              <a:gdLst>
                <a:gd name="connsiteX0" fmla="*/ 374471 w 417847"/>
                <a:gd name="connsiteY0" fmla="*/ 199136 h 417847"/>
                <a:gd name="connsiteX1" fmla="*/ 374471 w 417847"/>
                <a:gd name="connsiteY1" fmla="*/ 374690 h 417847"/>
                <a:gd name="connsiteX2" fmla="*/ 45095 w 417847"/>
                <a:gd name="connsiteY2" fmla="*/ 374690 h 417847"/>
                <a:gd name="connsiteX3" fmla="*/ 45095 w 417847"/>
                <a:gd name="connsiteY3" fmla="*/ 45242 h 417847"/>
                <a:gd name="connsiteX4" fmla="*/ 155155 w 417847"/>
                <a:gd name="connsiteY4" fmla="*/ 45242 h 417847"/>
                <a:gd name="connsiteX5" fmla="*/ 155155 w 417847"/>
                <a:gd name="connsiteY5" fmla="*/ 1481 h 417847"/>
                <a:gd name="connsiteX6" fmla="*/ 1554 w 417847"/>
                <a:gd name="connsiteY6" fmla="*/ 1773 h 417847"/>
                <a:gd name="connsiteX7" fmla="*/ 1481 w 417847"/>
                <a:gd name="connsiteY7" fmla="*/ 419037 h 417847"/>
                <a:gd name="connsiteX8" fmla="*/ 418451 w 417847"/>
                <a:gd name="connsiteY8" fmla="*/ 418744 h 417847"/>
                <a:gd name="connsiteX9" fmla="*/ 418451 w 417847"/>
                <a:gd name="connsiteY9" fmla="*/ 199136 h 417847"/>
                <a:gd name="connsiteX10" fmla="*/ 374471 w 417847"/>
                <a:gd name="connsiteY10" fmla="*/ 199136 h 417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7847" h="417847">
                  <a:moveTo>
                    <a:pt x="374471" y="199136"/>
                  </a:moveTo>
                  <a:lnTo>
                    <a:pt x="374471" y="374690"/>
                  </a:lnTo>
                  <a:lnTo>
                    <a:pt x="45095" y="374690"/>
                  </a:lnTo>
                  <a:lnTo>
                    <a:pt x="45095" y="45242"/>
                  </a:lnTo>
                  <a:lnTo>
                    <a:pt x="155155" y="45242"/>
                  </a:lnTo>
                  <a:lnTo>
                    <a:pt x="155155" y="1481"/>
                  </a:lnTo>
                  <a:lnTo>
                    <a:pt x="1554" y="1773"/>
                  </a:lnTo>
                  <a:lnTo>
                    <a:pt x="1481" y="419037"/>
                  </a:lnTo>
                  <a:lnTo>
                    <a:pt x="418451" y="418744"/>
                  </a:lnTo>
                  <a:lnTo>
                    <a:pt x="418451" y="199136"/>
                  </a:lnTo>
                  <a:lnTo>
                    <a:pt x="374471" y="199136"/>
                  </a:lnTo>
                  <a:close/>
                </a:path>
              </a:pathLst>
            </a:custGeom>
            <a:solidFill>
              <a:srgbClr val="0078D7"/>
            </a:solidFill>
            <a:ln w="4321" cap="flat">
              <a:noFill/>
              <a:prstDash val="solid"/>
              <a:miter/>
            </a:ln>
          </p:spPr>
          <p:txBody>
            <a:bodyPr rtlCol="0" anchor="ct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88144E74-F69E-4AC1-8A7D-3F206B280413}"/>
                </a:ext>
              </a:extLst>
            </p:cNvPr>
            <p:cNvSpPr/>
            <p:nvPr/>
          </p:nvSpPr>
          <p:spPr>
            <a:xfrm>
              <a:off x="1837247" y="3041569"/>
              <a:ext cx="278565" cy="248097"/>
            </a:xfrm>
            <a:custGeom>
              <a:avLst/>
              <a:gdLst>
                <a:gd name="connsiteX0" fmla="*/ 279851 w 278564"/>
                <a:gd name="connsiteY0" fmla="*/ 1481 h 248096"/>
                <a:gd name="connsiteX1" fmla="*/ 267411 w 278564"/>
                <a:gd name="connsiteY1" fmla="*/ 1773 h 248096"/>
                <a:gd name="connsiteX2" fmla="*/ 60974 w 278564"/>
                <a:gd name="connsiteY2" fmla="*/ 132177 h 248096"/>
                <a:gd name="connsiteX3" fmla="*/ 1481 w 278564"/>
                <a:gd name="connsiteY3" fmla="*/ 103638 h 248096"/>
                <a:gd name="connsiteX4" fmla="*/ 52852 w 278564"/>
                <a:gd name="connsiteY4" fmla="*/ 248677 h 248096"/>
                <a:gd name="connsiteX5" fmla="*/ 197233 w 278564"/>
                <a:gd name="connsiteY5" fmla="*/ 197599 h 248096"/>
                <a:gd name="connsiteX6" fmla="*/ 133055 w 278564"/>
                <a:gd name="connsiteY6" fmla="*/ 166791 h 248096"/>
                <a:gd name="connsiteX7" fmla="*/ 279851 w 278564"/>
                <a:gd name="connsiteY7" fmla="*/ 1481 h 24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8564" h="248096">
                  <a:moveTo>
                    <a:pt x="279851" y="1481"/>
                  </a:moveTo>
                  <a:cubicBezTo>
                    <a:pt x="275314" y="1481"/>
                    <a:pt x="271509" y="1554"/>
                    <a:pt x="267411" y="1773"/>
                  </a:cubicBezTo>
                  <a:cubicBezTo>
                    <a:pt x="138178" y="8286"/>
                    <a:pt x="71220" y="114614"/>
                    <a:pt x="60974" y="132177"/>
                  </a:cubicBezTo>
                  <a:lnTo>
                    <a:pt x="1481" y="103638"/>
                  </a:lnTo>
                  <a:lnTo>
                    <a:pt x="52852" y="248677"/>
                  </a:lnTo>
                  <a:lnTo>
                    <a:pt x="197233" y="197599"/>
                  </a:lnTo>
                  <a:lnTo>
                    <a:pt x="133055" y="166791"/>
                  </a:lnTo>
                  <a:cubicBezTo>
                    <a:pt x="155960" y="119591"/>
                    <a:pt x="203526" y="40558"/>
                    <a:pt x="279851" y="1481"/>
                  </a:cubicBezTo>
                  <a:close/>
                </a:path>
              </a:pathLst>
            </a:custGeom>
            <a:solidFill>
              <a:srgbClr val="0078D7"/>
            </a:solidFill>
            <a:ln w="4321" cap="flat">
              <a:noFill/>
              <a:prstDash val="solid"/>
              <a:miter/>
            </a:ln>
          </p:spPr>
          <p:txBody>
            <a:bodyPr rtlCol="0" anchor="ctr"/>
            <a:lstStyle/>
            <a:p>
              <a:pPr marL="0" marR="0" lvl="0" indent="0" algn="l" defTabSz="914236"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 name="Oval 1">
            <a:extLst>
              <a:ext uri="{FF2B5EF4-FFF2-40B4-BE49-F238E27FC236}">
                <a16:creationId xmlns:a16="http://schemas.microsoft.com/office/drawing/2014/main" id="{D7A7C53D-C368-4B07-89AE-B42AE0896C79}"/>
              </a:ext>
              <a:ext uri="{C183D7F6-B498-43B3-948B-1728B52AA6E4}">
                <adec:decorative xmlns:adec="http://schemas.microsoft.com/office/drawing/2017/decorative" val="1"/>
              </a:ext>
            </a:extLst>
          </p:cNvPr>
          <p:cNvSpPr/>
          <p:nvPr/>
        </p:nvSpPr>
        <p:spPr bwMode="auto">
          <a:xfrm>
            <a:off x="2009978" y="1689781"/>
            <a:ext cx="796783" cy="796783"/>
          </a:xfrm>
          <a:prstGeom prst="ellipse">
            <a:avLst/>
          </a:prstGeom>
          <a:solidFill>
            <a:schemeClr val="accent1"/>
          </a:solidFill>
          <a:ln w="571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78" tIns="146302" rIns="182878" bIns="146302" numCol="1" spcCol="0" rtlCol="0" fromWordArt="0" anchor="t" anchorCtr="0" forceAA="0" compatLnSpc="1">
            <a:prstTxWarp prst="textNoShape">
              <a:avLst/>
            </a:prstTxWarp>
            <a:noAutofit/>
          </a:bodyPr>
          <a:lstStyle/>
          <a:p>
            <a:pPr marL="0" marR="0" lvl="0" indent="0" algn="ctr" defTabSz="93248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24" name="Group 123">
            <a:extLst>
              <a:ext uri="{FF2B5EF4-FFF2-40B4-BE49-F238E27FC236}">
                <a16:creationId xmlns:a16="http://schemas.microsoft.com/office/drawing/2014/main" id="{73C3AF98-3C5A-452B-A475-8B8DCE04C639}"/>
              </a:ext>
              <a:ext uri="{C183D7F6-B498-43B3-948B-1728B52AA6E4}">
                <adec:decorative xmlns:adec="http://schemas.microsoft.com/office/drawing/2017/decorative" val="1"/>
              </a:ext>
            </a:extLst>
          </p:cNvPr>
          <p:cNvGrpSpPr/>
          <p:nvPr/>
        </p:nvGrpSpPr>
        <p:grpSpPr>
          <a:xfrm>
            <a:off x="2102298" y="1910044"/>
            <a:ext cx="539468" cy="378352"/>
            <a:chOff x="14373741" y="5761210"/>
            <a:chExt cx="463775" cy="325266"/>
          </a:xfrm>
        </p:grpSpPr>
        <p:sp>
          <p:nvSpPr>
            <p:cNvPr id="125" name="Rectangle 932">
              <a:extLst>
                <a:ext uri="{FF2B5EF4-FFF2-40B4-BE49-F238E27FC236}">
                  <a16:creationId xmlns:a16="http://schemas.microsoft.com/office/drawing/2014/main" id="{D4969E8C-2783-49C8-A600-5CF706B395A7}"/>
                </a:ext>
              </a:extLst>
            </p:cNvPr>
            <p:cNvSpPr>
              <a:spLocks noChangeArrowheads="1"/>
            </p:cNvSpPr>
            <p:nvPr/>
          </p:nvSpPr>
          <p:spPr bwMode="auto">
            <a:xfrm>
              <a:off x="14605629" y="6035118"/>
              <a:ext cx="115166" cy="12450"/>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6" name="Freeform 933">
              <a:extLst>
                <a:ext uri="{FF2B5EF4-FFF2-40B4-BE49-F238E27FC236}">
                  <a16:creationId xmlns:a16="http://schemas.microsoft.com/office/drawing/2014/main" id="{2CA3EBED-534F-404E-A705-FAE1B0B6929C}"/>
                </a:ext>
              </a:extLst>
            </p:cNvPr>
            <p:cNvSpPr>
              <a:spLocks/>
            </p:cNvSpPr>
            <p:nvPr/>
          </p:nvSpPr>
          <p:spPr bwMode="auto">
            <a:xfrm>
              <a:off x="14716125" y="6017998"/>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7" name="Freeform 934">
              <a:extLst>
                <a:ext uri="{FF2B5EF4-FFF2-40B4-BE49-F238E27FC236}">
                  <a16:creationId xmlns:a16="http://schemas.microsoft.com/office/drawing/2014/main" id="{FFC1F8D5-5860-4AF3-B4A1-7C81AB0B2D1E}"/>
                </a:ext>
              </a:extLst>
            </p:cNvPr>
            <p:cNvSpPr>
              <a:spLocks/>
            </p:cNvSpPr>
            <p:nvPr/>
          </p:nvSpPr>
          <p:spPr bwMode="auto">
            <a:xfrm>
              <a:off x="14600960" y="5803229"/>
              <a:ext cx="119834" cy="224106"/>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8" name="Rectangle 935">
              <a:extLst>
                <a:ext uri="{FF2B5EF4-FFF2-40B4-BE49-F238E27FC236}">
                  <a16:creationId xmlns:a16="http://schemas.microsoft.com/office/drawing/2014/main" id="{B52CBD84-3D06-496C-A1D2-B8C6481D28BB}"/>
                </a:ext>
              </a:extLst>
            </p:cNvPr>
            <p:cNvSpPr>
              <a:spLocks noChangeArrowheads="1"/>
            </p:cNvSpPr>
            <p:nvPr/>
          </p:nvSpPr>
          <p:spPr bwMode="auto">
            <a:xfrm>
              <a:off x="14783046" y="5809455"/>
              <a:ext cx="12450" cy="249007"/>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29" name="Rectangle 936">
              <a:extLst>
                <a:ext uri="{FF2B5EF4-FFF2-40B4-BE49-F238E27FC236}">
                  <a16:creationId xmlns:a16="http://schemas.microsoft.com/office/drawing/2014/main" id="{DCD8038D-25CD-4B05-BB3D-DDEF5ACD596A}"/>
                </a:ext>
              </a:extLst>
            </p:cNvPr>
            <p:cNvSpPr>
              <a:spLocks noChangeArrowheads="1"/>
            </p:cNvSpPr>
            <p:nvPr/>
          </p:nvSpPr>
          <p:spPr bwMode="auto">
            <a:xfrm>
              <a:off x="14624304" y="5919952"/>
              <a:ext cx="99603"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0" name="Rectangle 937">
              <a:extLst>
                <a:ext uri="{FF2B5EF4-FFF2-40B4-BE49-F238E27FC236}">
                  <a16:creationId xmlns:a16="http://schemas.microsoft.com/office/drawing/2014/main" id="{EBF9195A-DF30-459E-A4E7-475AD59060A2}"/>
                </a:ext>
              </a:extLst>
            </p:cNvPr>
            <p:cNvSpPr>
              <a:spLocks noChangeArrowheads="1"/>
            </p:cNvSpPr>
            <p:nvPr/>
          </p:nvSpPr>
          <p:spPr bwMode="auto">
            <a:xfrm>
              <a:off x="14431324" y="5919952"/>
              <a:ext cx="102715" cy="10895"/>
            </a:xfrm>
            <a:prstGeom prst="rect">
              <a:avLst/>
            </a:prstGeom>
            <a:solidFill>
              <a:schemeClr val="accent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1" name="Oval 938">
              <a:extLst>
                <a:ext uri="{FF2B5EF4-FFF2-40B4-BE49-F238E27FC236}">
                  <a16:creationId xmlns:a16="http://schemas.microsoft.com/office/drawing/2014/main" id="{BD51D752-6DA4-42A7-9AD6-196A2251A918}"/>
                </a:ext>
              </a:extLst>
            </p:cNvPr>
            <p:cNvSpPr>
              <a:spLocks noChangeArrowheads="1"/>
            </p:cNvSpPr>
            <p:nvPr/>
          </p:nvSpPr>
          <p:spPr bwMode="auto">
            <a:xfrm>
              <a:off x="14741026" y="5761210"/>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2" name="Rectangle 939">
              <a:extLst>
                <a:ext uri="{FF2B5EF4-FFF2-40B4-BE49-F238E27FC236}">
                  <a16:creationId xmlns:a16="http://schemas.microsoft.com/office/drawing/2014/main" id="{AC499B71-C4CA-4DFE-B209-8CE636EE42FB}"/>
                </a:ext>
              </a:extLst>
            </p:cNvPr>
            <p:cNvSpPr>
              <a:spLocks noChangeArrowheads="1"/>
            </p:cNvSpPr>
            <p:nvPr/>
          </p:nvSpPr>
          <p:spPr bwMode="auto">
            <a:xfrm>
              <a:off x="14741026" y="5877932"/>
              <a:ext cx="96490" cy="9337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3" name="Oval 940">
              <a:extLst>
                <a:ext uri="{FF2B5EF4-FFF2-40B4-BE49-F238E27FC236}">
                  <a16:creationId xmlns:a16="http://schemas.microsoft.com/office/drawing/2014/main" id="{86BABC6B-51B6-49ED-8386-62F489D3C70B}"/>
                </a:ext>
              </a:extLst>
            </p:cNvPr>
            <p:cNvSpPr>
              <a:spLocks noChangeArrowheads="1"/>
            </p:cNvSpPr>
            <p:nvPr/>
          </p:nvSpPr>
          <p:spPr bwMode="auto">
            <a:xfrm>
              <a:off x="14741026" y="5994654"/>
              <a:ext cx="96490" cy="91822"/>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4" name="Oval 941">
              <a:extLst>
                <a:ext uri="{FF2B5EF4-FFF2-40B4-BE49-F238E27FC236}">
                  <a16:creationId xmlns:a16="http://schemas.microsoft.com/office/drawing/2014/main" id="{3ABD8375-EAEB-40D9-AB0B-735ED5325368}"/>
                </a:ext>
              </a:extLst>
            </p:cNvPr>
            <p:cNvSpPr>
              <a:spLocks noChangeArrowheads="1"/>
            </p:cNvSpPr>
            <p:nvPr/>
          </p:nvSpPr>
          <p:spPr bwMode="auto">
            <a:xfrm>
              <a:off x="14373741" y="5877932"/>
              <a:ext cx="98046"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5" name="Oval 942">
              <a:extLst>
                <a:ext uri="{FF2B5EF4-FFF2-40B4-BE49-F238E27FC236}">
                  <a16:creationId xmlns:a16="http://schemas.microsoft.com/office/drawing/2014/main" id="{05B2F849-E1D5-4F6B-BA1E-9017A5F438F9}"/>
                </a:ext>
              </a:extLst>
            </p:cNvPr>
            <p:cNvSpPr>
              <a:spLocks noChangeArrowheads="1"/>
            </p:cNvSpPr>
            <p:nvPr/>
          </p:nvSpPr>
          <p:spPr bwMode="auto">
            <a:xfrm>
              <a:off x="14557383" y="5877932"/>
              <a:ext cx="96490" cy="9337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6" name="Rectangle 943">
              <a:extLst>
                <a:ext uri="{FF2B5EF4-FFF2-40B4-BE49-F238E27FC236}">
                  <a16:creationId xmlns:a16="http://schemas.microsoft.com/office/drawing/2014/main" id="{2BBD3A9A-141D-4FF3-B299-14089E98A927}"/>
                </a:ext>
              </a:extLst>
            </p:cNvPr>
            <p:cNvSpPr>
              <a:spLocks noChangeArrowheads="1"/>
            </p:cNvSpPr>
            <p:nvPr/>
          </p:nvSpPr>
          <p:spPr bwMode="auto">
            <a:xfrm>
              <a:off x="14557383" y="5761210"/>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7" name="Rectangle 944" descr="component solutions">
              <a:extLst>
                <a:ext uri="{FF2B5EF4-FFF2-40B4-BE49-F238E27FC236}">
                  <a16:creationId xmlns:a16="http://schemas.microsoft.com/office/drawing/2014/main" id="{AA0758CC-D727-4C6A-8621-2968D3E794E3}"/>
                </a:ext>
              </a:extLst>
            </p:cNvPr>
            <p:cNvSpPr>
              <a:spLocks noChangeArrowheads="1"/>
            </p:cNvSpPr>
            <p:nvPr/>
          </p:nvSpPr>
          <p:spPr bwMode="auto">
            <a:xfrm>
              <a:off x="14557383" y="5994654"/>
              <a:ext cx="96490" cy="9182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8" name="Freeform 945">
              <a:extLst>
                <a:ext uri="{FF2B5EF4-FFF2-40B4-BE49-F238E27FC236}">
                  <a16:creationId xmlns:a16="http://schemas.microsoft.com/office/drawing/2014/main" id="{279DB8EA-6EA8-490A-B122-7021F672940D}"/>
                </a:ext>
              </a:extLst>
            </p:cNvPr>
            <p:cNvSpPr>
              <a:spLocks/>
            </p:cNvSpPr>
            <p:nvPr/>
          </p:nvSpPr>
          <p:spPr bwMode="auto">
            <a:xfrm>
              <a:off x="14716125" y="5902832"/>
              <a:ext cx="24901" cy="45133"/>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39" name="Freeform 946">
              <a:extLst>
                <a:ext uri="{FF2B5EF4-FFF2-40B4-BE49-F238E27FC236}">
                  <a16:creationId xmlns:a16="http://schemas.microsoft.com/office/drawing/2014/main" id="{D3AE8E94-9B5B-4AEA-B9FC-9F9BC623AD9A}"/>
                </a:ext>
              </a:extLst>
            </p:cNvPr>
            <p:cNvSpPr>
              <a:spLocks/>
            </p:cNvSpPr>
            <p:nvPr/>
          </p:nvSpPr>
          <p:spPr bwMode="auto">
            <a:xfrm>
              <a:off x="14716125" y="5786111"/>
              <a:ext cx="23344" cy="45133"/>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sp>
          <p:nvSpPr>
            <p:cNvPr id="140" name="Freeform 947">
              <a:extLst>
                <a:ext uri="{FF2B5EF4-FFF2-40B4-BE49-F238E27FC236}">
                  <a16:creationId xmlns:a16="http://schemas.microsoft.com/office/drawing/2014/main" id="{1AF6780C-D341-46AA-8D61-12B62AEF3F0F}"/>
                </a:ext>
              </a:extLst>
            </p:cNvPr>
            <p:cNvSpPr>
              <a:spLocks/>
            </p:cNvSpPr>
            <p:nvPr/>
          </p:nvSpPr>
          <p:spPr bwMode="auto">
            <a:xfrm>
              <a:off x="14527814" y="5902832"/>
              <a:ext cx="23344" cy="45133"/>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28" tIns="44813" rIns="89628" bIns="44813" numCol="1" anchor="t" anchorCtr="0" compatLnSpc="1">
              <a:prstTxWarp prst="textNoShape">
                <a:avLst/>
              </a:prstTxWarp>
            </a:bodyPr>
            <a:lstStyle/>
            <a:p>
              <a:pPr marL="0" marR="0" lvl="0" indent="0" algn="ctr" defTabSz="896225" rtl="0" eaLnBrk="1" fontAlgn="base" latinLnBrk="0" hangingPunct="1">
                <a:lnSpc>
                  <a:spcPct val="100000"/>
                </a:lnSpc>
                <a:spcBef>
                  <a:spcPts val="0"/>
                </a:spcBef>
                <a:spcAft>
                  <a:spcPts val="0"/>
                </a:spcAft>
                <a:buClrTx/>
                <a:buSzTx/>
                <a:buFontTx/>
                <a:buNone/>
                <a:tabLst/>
                <a:defRPr/>
              </a:pPr>
              <a:endParaRPr kumimoji="0" lang="en-US" sz="1667" b="0" i="0" u="none" strike="noStrike" kern="1200" cap="none" spc="0" normalizeH="0" baseline="0" noProof="0">
                <a:ln>
                  <a:noFill/>
                </a:ln>
                <a:solidFill>
                  <a:srgbClr val="505050"/>
                </a:solidFill>
                <a:effectLst/>
                <a:uLnTx/>
                <a:uFillTx/>
                <a:latin typeface="Segoe UI"/>
                <a:ea typeface="+mn-ea"/>
                <a:cs typeface="+mn-cs"/>
              </a:endParaRPr>
            </a:p>
          </p:txBody>
        </p:sp>
      </p:grpSp>
    </p:spTree>
    <p:extLst>
      <p:ext uri="{BB962C8B-B14F-4D97-AF65-F5344CB8AC3E}">
        <p14:creationId xmlns:p14="http://schemas.microsoft.com/office/powerpoint/2010/main" val="801499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nodeType="withEffect">
                                  <p:stCondLst>
                                    <p:cond delay="0"/>
                                  </p:stCondLst>
                                  <p:childTnLst>
                                    <p:set>
                                      <p:cBhvr>
                                        <p:cTn id="12" dur="1" fill="hold">
                                          <p:stCondLst>
                                            <p:cond delay="0"/>
                                          </p:stCondLst>
                                        </p:cTn>
                                        <p:tgtEl>
                                          <p:spTgt spid="124"/>
                                        </p:tgtEl>
                                        <p:attrNameLst>
                                          <p:attrName>style.visibility</p:attrName>
                                        </p:attrNameLst>
                                      </p:cBhvr>
                                      <p:to>
                                        <p:strVal val="visible"/>
                                      </p:to>
                                    </p:set>
                                    <p:animEffect transition="in" filter="fade">
                                      <p:cBhvr>
                                        <p:cTn id="13" dur="500"/>
                                        <p:tgtEl>
                                          <p:spTgt spid="124"/>
                                        </p:tgtEl>
                                      </p:cBhvr>
                                    </p:animEffect>
                                  </p:childTnLst>
                                </p:cTn>
                              </p:par>
                            </p:childTnLst>
                          </p:cTn>
                        </p:par>
                        <p:par>
                          <p:cTn id="14" fill="hold">
                            <p:stCondLst>
                              <p:cond delay="500"/>
                            </p:stCondLst>
                            <p:childTnLst>
                              <p:par>
                                <p:cTn id="15" presetID="22" presetClass="entr" presetSubtype="8" fill="hold" nodeType="afterEffect">
                                  <p:stCondLst>
                                    <p:cond delay="0"/>
                                  </p:stCondLst>
                                  <p:childTnLst>
                                    <p:set>
                                      <p:cBhvr>
                                        <p:cTn id="16" dur="1" fill="hold">
                                          <p:stCondLst>
                                            <p:cond delay="0"/>
                                          </p:stCondLst>
                                        </p:cTn>
                                        <p:tgtEl>
                                          <p:spTgt spid="70"/>
                                        </p:tgtEl>
                                        <p:attrNameLst>
                                          <p:attrName>style.visibility</p:attrName>
                                        </p:attrNameLst>
                                      </p:cBhvr>
                                      <p:to>
                                        <p:strVal val="visible"/>
                                      </p:to>
                                    </p:set>
                                    <p:animEffect transition="in" filter="wipe(left)">
                                      <p:cBhvr>
                                        <p:cTn id="17" dur="500"/>
                                        <p:tgtEl>
                                          <p:spTgt spid="70"/>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9"/>
                                        </p:tgtEl>
                                        <p:attrNameLst>
                                          <p:attrName>style.visibility</p:attrName>
                                        </p:attrNameLst>
                                      </p:cBhvr>
                                      <p:to>
                                        <p:strVal val="visible"/>
                                      </p:to>
                                    </p:set>
                                    <p:animEffect transition="in" filter="fade">
                                      <p:cBhvr>
                                        <p:cTn id="21" dur="500"/>
                                        <p:tgtEl>
                                          <p:spTgt spid="4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41"/>
                                        </p:tgtEl>
                                        <p:attrNameLst>
                                          <p:attrName>style.visibility</p:attrName>
                                        </p:attrNameLst>
                                      </p:cBhvr>
                                      <p:to>
                                        <p:strVal val="visible"/>
                                      </p:to>
                                    </p:set>
                                    <p:animEffect transition="in" filter="fade">
                                      <p:cBhvr>
                                        <p:cTn id="24" dur="500"/>
                                        <p:tgtEl>
                                          <p:spTgt spid="141"/>
                                        </p:tgtEl>
                                      </p:cBhvr>
                                    </p:animEffect>
                                  </p:childTnLst>
                                </p:cTn>
                              </p:par>
                              <p:par>
                                <p:cTn id="25" presetID="10" presetClass="entr" presetSubtype="0" fill="hold" nodeType="withEffect">
                                  <p:stCondLst>
                                    <p:cond delay="0"/>
                                  </p:stCondLst>
                                  <p:childTnLst>
                                    <p:set>
                                      <p:cBhvr>
                                        <p:cTn id="26" dur="1" fill="hold">
                                          <p:stCondLst>
                                            <p:cond delay="0"/>
                                          </p:stCondLst>
                                        </p:cTn>
                                        <p:tgtEl>
                                          <p:spTgt spid="103"/>
                                        </p:tgtEl>
                                        <p:attrNameLst>
                                          <p:attrName>style.visibility</p:attrName>
                                        </p:attrNameLst>
                                      </p:cBhvr>
                                      <p:to>
                                        <p:strVal val="visible"/>
                                      </p:to>
                                    </p:set>
                                    <p:animEffect transition="in" filter="fade">
                                      <p:cBhvr>
                                        <p:cTn id="27" dur="500"/>
                                        <p:tgtEl>
                                          <p:spTgt spid="10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wipe(left)">
                                      <p:cBhvr>
                                        <p:cTn id="31" dur="500"/>
                                        <p:tgtEl>
                                          <p:spTgt spid="71"/>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7"/>
                                        </p:tgtEl>
                                        <p:attrNameLst>
                                          <p:attrName>style.visibility</p:attrName>
                                        </p:attrNameLst>
                                      </p:cBhvr>
                                      <p:to>
                                        <p:strVal val="visible"/>
                                      </p:to>
                                    </p:set>
                                    <p:animEffect transition="in" filter="fade">
                                      <p:cBhvr>
                                        <p:cTn id="35" dur="500"/>
                                        <p:tgtEl>
                                          <p:spTgt spid="4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42"/>
                                        </p:tgtEl>
                                        <p:attrNameLst>
                                          <p:attrName>style.visibility</p:attrName>
                                        </p:attrNameLst>
                                      </p:cBhvr>
                                      <p:to>
                                        <p:strVal val="visible"/>
                                      </p:to>
                                    </p:set>
                                    <p:animEffect transition="in" filter="fade">
                                      <p:cBhvr>
                                        <p:cTn id="38" dur="500"/>
                                        <p:tgtEl>
                                          <p:spTgt spid="142"/>
                                        </p:tgtEl>
                                      </p:cBhvr>
                                    </p:animEffect>
                                  </p:childTnLst>
                                </p:cTn>
                              </p:par>
                              <p:par>
                                <p:cTn id="39" presetID="10" presetClass="entr" presetSubtype="0" fill="hold" nodeType="withEffect">
                                  <p:stCondLst>
                                    <p:cond delay="0"/>
                                  </p:stCondLst>
                                  <p:childTnLst>
                                    <p:set>
                                      <p:cBhvr>
                                        <p:cTn id="40" dur="1" fill="hold">
                                          <p:stCondLst>
                                            <p:cond delay="0"/>
                                          </p:stCondLst>
                                        </p:cTn>
                                        <p:tgtEl>
                                          <p:spTgt spid="108"/>
                                        </p:tgtEl>
                                        <p:attrNameLst>
                                          <p:attrName>style.visibility</p:attrName>
                                        </p:attrNameLst>
                                      </p:cBhvr>
                                      <p:to>
                                        <p:strVal val="visible"/>
                                      </p:to>
                                    </p:set>
                                    <p:animEffect transition="in" filter="fade">
                                      <p:cBhvr>
                                        <p:cTn id="41" dur="500"/>
                                        <p:tgtEl>
                                          <p:spTgt spid="108"/>
                                        </p:tgtEl>
                                      </p:cBhvr>
                                    </p:animEffect>
                                  </p:childTnLst>
                                </p:cTn>
                              </p:par>
                            </p:childTnLst>
                          </p:cTn>
                        </p:par>
                        <p:par>
                          <p:cTn id="42" fill="hold">
                            <p:stCondLst>
                              <p:cond delay="2500"/>
                            </p:stCondLst>
                            <p:childTnLst>
                              <p:par>
                                <p:cTn id="43" presetID="22" presetClass="entr" presetSubtype="8" fill="hold" nodeType="afterEffect">
                                  <p:stCondLst>
                                    <p:cond delay="0"/>
                                  </p:stCondLst>
                                  <p:childTnLst>
                                    <p:set>
                                      <p:cBhvr>
                                        <p:cTn id="44" dur="1" fill="hold">
                                          <p:stCondLst>
                                            <p:cond delay="0"/>
                                          </p:stCondLst>
                                        </p:cTn>
                                        <p:tgtEl>
                                          <p:spTgt spid="72"/>
                                        </p:tgtEl>
                                        <p:attrNameLst>
                                          <p:attrName>style.visibility</p:attrName>
                                        </p:attrNameLst>
                                      </p:cBhvr>
                                      <p:to>
                                        <p:strVal val="visible"/>
                                      </p:to>
                                    </p:set>
                                    <p:animEffect transition="in" filter="wipe(left)">
                                      <p:cBhvr>
                                        <p:cTn id="45" dur="500"/>
                                        <p:tgtEl>
                                          <p:spTgt spid="72"/>
                                        </p:tgtEl>
                                      </p:cBhvr>
                                    </p:animEffect>
                                  </p:childTnLst>
                                </p:cTn>
                              </p:par>
                              <p:par>
                                <p:cTn id="46" presetID="22" presetClass="entr" presetSubtype="8" fill="hold" nodeType="withEffect">
                                  <p:stCondLst>
                                    <p:cond delay="0"/>
                                  </p:stCondLst>
                                  <p:childTnLst>
                                    <p:set>
                                      <p:cBhvr>
                                        <p:cTn id="47" dur="1" fill="hold">
                                          <p:stCondLst>
                                            <p:cond delay="0"/>
                                          </p:stCondLst>
                                        </p:cTn>
                                        <p:tgtEl>
                                          <p:spTgt spid="73"/>
                                        </p:tgtEl>
                                        <p:attrNameLst>
                                          <p:attrName>style.visibility</p:attrName>
                                        </p:attrNameLst>
                                      </p:cBhvr>
                                      <p:to>
                                        <p:strVal val="visible"/>
                                      </p:to>
                                    </p:set>
                                    <p:animEffect transition="in" filter="wipe(left)">
                                      <p:cBhvr>
                                        <p:cTn id="48" dur="500"/>
                                        <p:tgtEl>
                                          <p:spTgt spid="73"/>
                                        </p:tgtEl>
                                      </p:cBhvr>
                                    </p:animEffect>
                                  </p:childTnLst>
                                </p:cTn>
                              </p:par>
                            </p:childTnLst>
                          </p:cTn>
                        </p:par>
                        <p:par>
                          <p:cTn id="49" fill="hold">
                            <p:stCondLst>
                              <p:cond delay="3000"/>
                            </p:stCondLst>
                            <p:childTnLst>
                              <p:par>
                                <p:cTn id="50" presetID="10" presetClass="entr" presetSubtype="0" fill="hold" grpId="0" nodeType="afterEffect">
                                  <p:stCondLst>
                                    <p:cond delay="0"/>
                                  </p:stCondLst>
                                  <p:childTnLst>
                                    <p:set>
                                      <p:cBhvr>
                                        <p:cTn id="51" dur="1" fill="hold">
                                          <p:stCondLst>
                                            <p:cond delay="0"/>
                                          </p:stCondLst>
                                        </p:cTn>
                                        <p:tgtEl>
                                          <p:spTgt spid="46"/>
                                        </p:tgtEl>
                                        <p:attrNameLst>
                                          <p:attrName>style.visibility</p:attrName>
                                        </p:attrNameLst>
                                      </p:cBhvr>
                                      <p:to>
                                        <p:strVal val="visible"/>
                                      </p:to>
                                    </p:set>
                                    <p:animEffect transition="in" filter="fade">
                                      <p:cBhvr>
                                        <p:cTn id="52" dur="500"/>
                                        <p:tgtEl>
                                          <p:spTgt spid="4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43"/>
                                        </p:tgtEl>
                                        <p:attrNameLst>
                                          <p:attrName>style.visibility</p:attrName>
                                        </p:attrNameLst>
                                      </p:cBhvr>
                                      <p:to>
                                        <p:strVal val="visible"/>
                                      </p:to>
                                    </p:set>
                                    <p:animEffect transition="in" filter="fade">
                                      <p:cBhvr>
                                        <p:cTn id="55" dur="500"/>
                                        <p:tgtEl>
                                          <p:spTgt spid="143"/>
                                        </p:tgtEl>
                                      </p:cBhvr>
                                    </p:animEffect>
                                  </p:childTnLst>
                                </p:cTn>
                              </p:par>
                              <p:par>
                                <p:cTn id="56" presetID="10" presetClass="entr" presetSubtype="0" fill="hold" nodeType="withEffect">
                                  <p:stCondLst>
                                    <p:cond delay="0"/>
                                  </p:stCondLst>
                                  <p:childTnLst>
                                    <p:set>
                                      <p:cBhvr>
                                        <p:cTn id="57" dur="1" fill="hold">
                                          <p:stCondLst>
                                            <p:cond delay="0"/>
                                          </p:stCondLst>
                                        </p:cTn>
                                        <p:tgtEl>
                                          <p:spTgt spid="120"/>
                                        </p:tgtEl>
                                        <p:attrNameLst>
                                          <p:attrName>style.visibility</p:attrName>
                                        </p:attrNameLst>
                                      </p:cBhvr>
                                      <p:to>
                                        <p:strVal val="visible"/>
                                      </p:to>
                                    </p:set>
                                    <p:animEffect transition="in" filter="fade">
                                      <p:cBhvr>
                                        <p:cTn id="58" dur="500"/>
                                        <p:tgtEl>
                                          <p:spTgt spid="120"/>
                                        </p:tgtEl>
                                      </p:cBhvr>
                                    </p:animEffect>
                                  </p:childTnLst>
                                </p:cTn>
                              </p:par>
                            </p:childTnLst>
                          </p:cTn>
                        </p:par>
                        <p:par>
                          <p:cTn id="59" fill="hold">
                            <p:stCondLst>
                              <p:cond delay="3500"/>
                            </p:stCondLst>
                            <p:childTnLst>
                              <p:par>
                                <p:cTn id="60" presetID="10" presetClass="entr" presetSubtype="0" fill="hold" grpId="0" nodeType="afterEffect">
                                  <p:stCondLst>
                                    <p:cond delay="0"/>
                                  </p:stCondLst>
                                  <p:childTnLst>
                                    <p:set>
                                      <p:cBhvr>
                                        <p:cTn id="61" dur="1" fill="hold">
                                          <p:stCondLst>
                                            <p:cond delay="0"/>
                                          </p:stCondLst>
                                        </p:cTn>
                                        <p:tgtEl>
                                          <p:spTgt spid="51"/>
                                        </p:tgtEl>
                                        <p:attrNameLst>
                                          <p:attrName>style.visibility</p:attrName>
                                        </p:attrNameLst>
                                      </p:cBhvr>
                                      <p:to>
                                        <p:strVal val="visible"/>
                                      </p:to>
                                    </p:set>
                                    <p:animEffect transition="in" filter="fade">
                                      <p:cBhvr>
                                        <p:cTn id="62" dur="500"/>
                                        <p:tgtEl>
                                          <p:spTgt spid="51"/>
                                        </p:tgtEl>
                                      </p:cBhvr>
                                    </p:animEffect>
                                  </p:childTnLst>
                                </p:cTn>
                              </p:par>
                            </p:childTnLst>
                          </p:cTn>
                        </p:par>
                        <p:par>
                          <p:cTn id="63" fill="hold">
                            <p:stCondLst>
                              <p:cond delay="4000"/>
                            </p:stCondLst>
                            <p:childTnLst>
                              <p:par>
                                <p:cTn id="64" presetID="10" presetClass="entr" presetSubtype="0" fill="hold" grpId="0" nodeType="afterEffect">
                                  <p:stCondLst>
                                    <p:cond delay="0"/>
                                  </p:stCondLst>
                                  <p:childTnLst>
                                    <p:set>
                                      <p:cBhvr>
                                        <p:cTn id="65" dur="1" fill="hold">
                                          <p:stCondLst>
                                            <p:cond delay="0"/>
                                          </p:stCondLst>
                                        </p:cTn>
                                        <p:tgtEl>
                                          <p:spTgt spid="63"/>
                                        </p:tgtEl>
                                        <p:attrNameLst>
                                          <p:attrName>style.visibility</p:attrName>
                                        </p:attrNameLst>
                                      </p:cBhvr>
                                      <p:to>
                                        <p:strVal val="visible"/>
                                      </p:to>
                                    </p:set>
                                    <p:animEffect transition="in" filter="fade">
                                      <p:cBhvr>
                                        <p:cTn id="66" dur="500"/>
                                        <p:tgtEl>
                                          <p:spTgt spid="63"/>
                                        </p:tgtEl>
                                      </p:cBhvr>
                                    </p:animEffect>
                                  </p:childTnLst>
                                </p:cTn>
                              </p:par>
                              <p:par>
                                <p:cTn id="67" presetID="10" presetClass="entr" presetSubtype="0" fill="hold" nodeType="withEffect">
                                  <p:stCondLst>
                                    <p:cond delay="0"/>
                                  </p:stCondLst>
                                  <p:childTnLst>
                                    <p:set>
                                      <p:cBhvr>
                                        <p:cTn id="68" dur="1" fill="hold">
                                          <p:stCondLst>
                                            <p:cond delay="0"/>
                                          </p:stCondLst>
                                        </p:cTn>
                                        <p:tgtEl>
                                          <p:spTgt spid="62"/>
                                        </p:tgtEl>
                                        <p:attrNameLst>
                                          <p:attrName>style.visibility</p:attrName>
                                        </p:attrNameLst>
                                      </p:cBhvr>
                                      <p:to>
                                        <p:strVal val="visible"/>
                                      </p:to>
                                    </p:set>
                                    <p:animEffect transition="in" filter="fade">
                                      <p:cBhvr>
                                        <p:cTn id="69" dur="500"/>
                                        <p:tgtEl>
                                          <p:spTgt spid="6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45"/>
                                        </p:tgtEl>
                                        <p:attrNameLst>
                                          <p:attrName>style.visibility</p:attrName>
                                        </p:attrNameLst>
                                      </p:cBhvr>
                                      <p:to>
                                        <p:strVal val="visible"/>
                                      </p:to>
                                    </p:set>
                                    <p:animEffect transition="in" filter="fade">
                                      <p:cBhvr>
                                        <p:cTn id="72" dur="500"/>
                                        <p:tgtEl>
                                          <p:spTgt spid="145"/>
                                        </p:tgtEl>
                                      </p:cBhvr>
                                    </p:animEffect>
                                  </p:childTnLst>
                                </p:cTn>
                              </p:par>
                            </p:childTnLst>
                          </p:cTn>
                        </p:par>
                        <p:par>
                          <p:cTn id="73" fill="hold">
                            <p:stCondLst>
                              <p:cond delay="4500"/>
                            </p:stCondLst>
                            <p:childTnLst>
                              <p:par>
                                <p:cTn id="74" presetID="10" presetClass="entr" presetSubtype="0" fill="hold" grpId="0" nodeType="afterEffect">
                                  <p:stCondLst>
                                    <p:cond delay="0"/>
                                  </p:stCondLst>
                                  <p:childTnLst>
                                    <p:set>
                                      <p:cBhvr>
                                        <p:cTn id="75" dur="1" fill="hold">
                                          <p:stCondLst>
                                            <p:cond delay="0"/>
                                          </p:stCondLst>
                                        </p:cTn>
                                        <p:tgtEl>
                                          <p:spTgt spid="74"/>
                                        </p:tgtEl>
                                        <p:attrNameLst>
                                          <p:attrName>style.visibility</p:attrName>
                                        </p:attrNameLst>
                                      </p:cBhvr>
                                      <p:to>
                                        <p:strVal val="visible"/>
                                      </p:to>
                                    </p:set>
                                    <p:animEffect transition="in" filter="fade">
                                      <p:cBhvr>
                                        <p:cTn id="76" dur="500"/>
                                        <p:tgtEl>
                                          <p:spTgt spid="74"/>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44"/>
                                        </p:tgtEl>
                                        <p:attrNameLst>
                                          <p:attrName>style.visibility</p:attrName>
                                        </p:attrNameLst>
                                      </p:cBhvr>
                                      <p:to>
                                        <p:strVal val="visible"/>
                                      </p:to>
                                    </p:set>
                                    <p:animEffect transition="in" filter="fade">
                                      <p:cBhvr>
                                        <p:cTn id="79" dur="500"/>
                                        <p:tgtEl>
                                          <p:spTgt spid="144"/>
                                        </p:tgtEl>
                                      </p:cBhvr>
                                    </p:animEffect>
                                  </p:childTnLst>
                                </p:cTn>
                              </p:par>
                              <p:par>
                                <p:cTn id="80" presetID="10" presetClass="entr" presetSubtype="0" fill="hold" nodeType="withEffect">
                                  <p:stCondLst>
                                    <p:cond delay="0"/>
                                  </p:stCondLst>
                                  <p:childTnLst>
                                    <p:set>
                                      <p:cBhvr>
                                        <p:cTn id="81" dur="1" fill="hold">
                                          <p:stCondLst>
                                            <p:cond delay="0"/>
                                          </p:stCondLst>
                                        </p:cTn>
                                        <p:tgtEl>
                                          <p:spTgt spid="66"/>
                                        </p:tgtEl>
                                        <p:attrNameLst>
                                          <p:attrName>style.visibility</p:attrName>
                                        </p:attrNameLst>
                                      </p:cBhvr>
                                      <p:to>
                                        <p:strVal val="visible"/>
                                      </p:to>
                                    </p:set>
                                    <p:animEffect transition="in" filter="fade">
                                      <p:cBhvr>
                                        <p:cTn id="82" dur="500"/>
                                        <p:tgtEl>
                                          <p:spTgt spid="66"/>
                                        </p:tgtEl>
                                      </p:cBhvr>
                                    </p:animEffect>
                                  </p:childTnLst>
                                </p:cTn>
                              </p:par>
                            </p:childTnLst>
                          </p:cTn>
                        </p:par>
                        <p:par>
                          <p:cTn id="83" fill="hold">
                            <p:stCondLst>
                              <p:cond delay="5000"/>
                            </p:stCondLst>
                            <p:childTnLst>
                              <p:par>
                                <p:cTn id="84" presetID="10" presetClass="entr" presetSubtype="0" fill="hold" grpId="0" nodeType="afterEffect">
                                  <p:stCondLst>
                                    <p:cond delay="0"/>
                                  </p:stCondLst>
                                  <p:childTnLst>
                                    <p:set>
                                      <p:cBhvr>
                                        <p:cTn id="85" dur="1" fill="hold">
                                          <p:stCondLst>
                                            <p:cond delay="0"/>
                                          </p:stCondLst>
                                        </p:cTn>
                                        <p:tgtEl>
                                          <p:spTgt spid="59"/>
                                        </p:tgtEl>
                                        <p:attrNameLst>
                                          <p:attrName>style.visibility</p:attrName>
                                        </p:attrNameLst>
                                      </p:cBhvr>
                                      <p:to>
                                        <p:strVal val="visible"/>
                                      </p:to>
                                    </p:set>
                                    <p:animEffect transition="in" filter="fade">
                                      <p:cBhvr>
                                        <p:cTn id="86" dur="500"/>
                                        <p:tgtEl>
                                          <p:spTgt spid="59"/>
                                        </p:tgtEl>
                                      </p:cBhvr>
                                    </p:animEffect>
                                  </p:childTnLst>
                                </p:cTn>
                              </p:par>
                            </p:childTnLst>
                          </p:cTn>
                        </p:par>
                        <p:par>
                          <p:cTn id="87" fill="hold">
                            <p:stCondLst>
                              <p:cond delay="5500"/>
                            </p:stCondLst>
                            <p:childTnLst>
                              <p:par>
                                <p:cTn id="88" presetID="16" presetClass="entr" presetSubtype="37" fill="hold" nodeType="after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barn(outVertical)">
                                      <p:cBhvr>
                                        <p:cTn id="90" dur="500"/>
                                        <p:tgtEl>
                                          <p:spTgt spid="45"/>
                                        </p:tgtEl>
                                      </p:cBhvr>
                                    </p:animEffect>
                                  </p:childTnLst>
                                </p:cTn>
                              </p:par>
                            </p:childTnLst>
                          </p:cTn>
                        </p:par>
                        <p:par>
                          <p:cTn id="91" fill="hold">
                            <p:stCondLst>
                              <p:cond delay="6000"/>
                            </p:stCondLst>
                            <p:childTnLst>
                              <p:par>
                                <p:cTn id="92" presetID="10" presetClass="entr" presetSubtype="0" fill="hold" grpId="0" nodeType="afterEffect">
                                  <p:stCondLst>
                                    <p:cond delay="0"/>
                                  </p:stCondLst>
                                  <p:childTnLst>
                                    <p:set>
                                      <p:cBhvr>
                                        <p:cTn id="93" dur="1" fill="hold">
                                          <p:stCondLst>
                                            <p:cond delay="0"/>
                                          </p:stCondLst>
                                        </p:cTn>
                                        <p:tgtEl>
                                          <p:spTgt spid="148"/>
                                        </p:tgtEl>
                                        <p:attrNameLst>
                                          <p:attrName>style.visibility</p:attrName>
                                        </p:attrNameLst>
                                      </p:cBhvr>
                                      <p:to>
                                        <p:strVal val="visible"/>
                                      </p:to>
                                    </p:set>
                                    <p:animEffect transition="in" filter="fade">
                                      <p:cBhvr>
                                        <p:cTn id="94" dur="250"/>
                                        <p:tgtEl>
                                          <p:spTgt spid="148"/>
                                        </p:tgtEl>
                                      </p:cBhvr>
                                    </p:animEffect>
                                  </p:childTnLst>
                                </p:cTn>
                              </p:par>
                              <p:par>
                                <p:cTn id="95" presetID="10" presetClass="entr" presetSubtype="0" fill="hold" nodeType="withEffect">
                                  <p:stCondLst>
                                    <p:cond delay="0"/>
                                  </p:stCondLst>
                                  <p:childTnLst>
                                    <p:set>
                                      <p:cBhvr>
                                        <p:cTn id="96" dur="1" fill="hold">
                                          <p:stCondLst>
                                            <p:cond delay="0"/>
                                          </p:stCondLst>
                                        </p:cTn>
                                        <p:tgtEl>
                                          <p:spTgt spid="149"/>
                                        </p:tgtEl>
                                        <p:attrNameLst>
                                          <p:attrName>style.visibility</p:attrName>
                                        </p:attrNameLst>
                                      </p:cBhvr>
                                      <p:to>
                                        <p:strVal val="visible"/>
                                      </p:to>
                                    </p:set>
                                    <p:animEffect transition="in" filter="fade">
                                      <p:cBhvr>
                                        <p:cTn id="97" dur="250"/>
                                        <p:tgtEl>
                                          <p:spTgt spid="149"/>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47"/>
                                        </p:tgtEl>
                                        <p:attrNameLst>
                                          <p:attrName>style.visibility</p:attrName>
                                        </p:attrNameLst>
                                      </p:cBhvr>
                                      <p:to>
                                        <p:strVal val="visible"/>
                                      </p:to>
                                    </p:set>
                                    <p:animEffect transition="in" filter="fade">
                                      <p:cBhvr>
                                        <p:cTn id="100" dur="250"/>
                                        <p:tgtEl>
                                          <p:spTgt spid="147"/>
                                        </p:tgtEl>
                                      </p:cBhvr>
                                    </p:animEffect>
                                  </p:childTnLst>
                                </p:cTn>
                              </p:par>
                            </p:childTnLst>
                          </p:cTn>
                        </p:par>
                        <p:par>
                          <p:cTn id="101" fill="hold">
                            <p:stCondLst>
                              <p:cond delay="6250"/>
                            </p:stCondLst>
                            <p:childTnLst>
                              <p:par>
                                <p:cTn id="102" presetID="10" presetClass="entr" presetSubtype="0" fill="hold" grpId="0" nodeType="afterEffect">
                                  <p:stCondLst>
                                    <p:cond delay="0"/>
                                  </p:stCondLst>
                                  <p:childTnLst>
                                    <p:set>
                                      <p:cBhvr>
                                        <p:cTn id="103" dur="1" fill="hold">
                                          <p:stCondLst>
                                            <p:cond delay="0"/>
                                          </p:stCondLst>
                                        </p:cTn>
                                        <p:tgtEl>
                                          <p:spTgt spid="146"/>
                                        </p:tgtEl>
                                        <p:attrNameLst>
                                          <p:attrName>style.visibility</p:attrName>
                                        </p:attrNameLst>
                                      </p:cBhvr>
                                      <p:to>
                                        <p:strVal val="visible"/>
                                      </p:to>
                                    </p:set>
                                    <p:animEffect transition="in" filter="fade">
                                      <p:cBhvr>
                                        <p:cTn id="104" dur="500"/>
                                        <p:tgtEl>
                                          <p:spTgt spid="1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49" grpId="0" animBg="1"/>
      <p:bldP spid="47" grpId="0" animBg="1"/>
      <p:bldP spid="46" grpId="0" animBg="1"/>
      <p:bldP spid="59" grpId="0" animBg="1"/>
      <p:bldP spid="51" grpId="0" animBg="1"/>
      <p:bldP spid="63" grpId="0" animBg="1"/>
      <p:bldP spid="74" grpId="0" animBg="1"/>
      <p:bldP spid="144" grpId="0" animBg="1"/>
      <p:bldP spid="145" grpId="0" animBg="1"/>
      <p:bldP spid="146" grpId="0"/>
      <p:bldP spid="141" grpId="0" animBg="1"/>
      <p:bldP spid="142" grpId="0" animBg="1"/>
      <p:bldP spid="147" grpId="0" animBg="1"/>
      <p:bldP spid="148" grpId="0" animBg="1"/>
      <p:bldP spid="143" grpId="0" animBg="1"/>
      <p:bldP spid="2"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3FC41-1A97-474A-AAF2-137F2F6126E9}"/>
              </a:ext>
            </a:extLst>
          </p:cNvPr>
          <p:cNvSpPr>
            <a:spLocks noGrp="1"/>
          </p:cNvSpPr>
          <p:nvPr>
            <p:ph type="title"/>
          </p:nvPr>
        </p:nvSpPr>
        <p:spPr>
          <a:xfrm>
            <a:off x="326045" y="201705"/>
            <a:ext cx="11018520" cy="1178209"/>
          </a:xfrm>
        </p:spPr>
        <p:txBody>
          <a:bodyPr wrap="square" anchor="t">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500" b="0" i="0" u="none" strike="noStrike" kern="1200" cap="none" spc="0" normalizeH="0" baseline="0" noProof="0">
                <a:ln>
                  <a:noFill/>
                </a:ln>
                <a:solidFill>
                  <a:srgbClr val="FFFFFF"/>
                </a:solidFill>
                <a:effectLst/>
                <a:uLnTx/>
                <a:uFillTx/>
                <a:ea typeface="+mn-ea"/>
                <a:cs typeface="+mn-cs"/>
              </a:rPr>
              <a:t>Terraform Modules</a:t>
            </a:r>
            <a:br>
              <a:rPr kumimoji="0" lang="en-GB" sz="1800" b="0" i="0" u="none" strike="noStrike" kern="1200" cap="none" spc="0" normalizeH="0" baseline="0" noProof="0">
                <a:ln>
                  <a:noFill/>
                </a:ln>
                <a:solidFill>
                  <a:srgbClr val="FFFFFF"/>
                </a:solidFill>
                <a:effectLst/>
                <a:uLnTx/>
                <a:uFillTx/>
                <a:latin typeface="Segoe UI"/>
                <a:ea typeface="+mn-ea"/>
                <a:cs typeface="+mn-cs"/>
              </a:rPr>
            </a:br>
            <a:r>
              <a:rPr kumimoji="0" lang="en-GB" sz="2700" b="1" i="0" u="none" strike="noStrike" kern="1200" cap="none" spc="-49" normalizeH="0" baseline="0" noProof="0">
                <a:ln>
                  <a:noFill/>
                </a:ln>
                <a:solidFill>
                  <a:srgbClr val="FFFFFF">
                    <a:lumMod val="75000"/>
                  </a:srgbClr>
                </a:solidFill>
                <a:effectLst/>
                <a:uLnTx/>
                <a:uFillTx/>
                <a:latin typeface="Segoe Semibold" panose="020B0502040504020203" pitchFamily="34" charset="0"/>
                <a:ea typeface="+mn-ea"/>
                <a:cs typeface="+mn-cs"/>
              </a:rPr>
              <a:t>CAF-Enterprise-Scale</a:t>
            </a: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Content Placeholder 3">
            <a:extLst>
              <a:ext uri="{FF2B5EF4-FFF2-40B4-BE49-F238E27FC236}">
                <a16:creationId xmlns:a16="http://schemas.microsoft.com/office/drawing/2014/main" id="{74A5F7E3-3732-4942-9E41-6CEBB7B860A1}"/>
              </a:ext>
            </a:extLst>
          </p:cNvPr>
          <p:cNvSpPr>
            <a:spLocks noGrp="1"/>
          </p:cNvSpPr>
          <p:nvPr>
            <p:ph sz="quarter" idx="13"/>
          </p:nvPr>
        </p:nvSpPr>
        <p:spPr>
          <a:xfrm>
            <a:off x="5205754" y="849385"/>
            <a:ext cx="6600939" cy="3634442"/>
          </a:xfrm>
        </p:spPr>
        <p:txBody>
          <a:bodyPr wrap="square">
            <a:normAutofit/>
          </a:bodyPr>
          <a:lstStyle/>
          <a:p>
            <a:pPr marL="0" marR="0" lvl="0" indent="0" algn="ctr"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pPr>
            <a:r>
              <a:rPr kumimoji="0" lang="nb-NO" sz="2000" b="1" i="0" u="none" strike="noStrike" kern="1200" cap="none" spc="0" normalizeH="0" baseline="0" noProof="0">
                <a:ln>
                  <a:noFill/>
                </a:ln>
                <a:solidFill>
                  <a:srgbClr val="50E6FF"/>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CAF-Enterprise-Scale</a:t>
            </a:r>
            <a:endParaRPr kumimoji="0" lang="nb-NO" sz="2000" b="1" i="0" u="none" strike="noStrike" kern="1200" cap="none" spc="0" normalizeH="0" baseline="0" noProof="0">
              <a:ln>
                <a:noFill/>
              </a:ln>
              <a:solidFill>
                <a:srgbClr val="50E6FF"/>
              </a:solidFill>
              <a:effectLst/>
              <a:uLnTx/>
              <a:uFillTx/>
              <a:latin typeface="Segoe UI"/>
              <a:ea typeface="+mn-ea"/>
              <a:cs typeface="Segoe UI" panose="020B0502040204020203" pitchFamily="34" charset="0"/>
            </a:endParaRPr>
          </a:p>
          <a:p>
            <a:pPr marL="457200" marR="0" lvl="0" indent="-457200" algn="l" defTabSz="932742" rtl="0" eaLnBrk="1" fontAlgn="auto" latinLnBrk="0" hangingPunct="1">
              <a:lnSpc>
                <a:spcPct val="100000"/>
              </a:lnSpc>
              <a:spcBef>
                <a:spcPts val="0"/>
              </a:spcBef>
              <a:spcAft>
                <a:spcPts val="1200"/>
              </a:spcAft>
              <a:buClr>
                <a:srgbClr val="50E6FF"/>
              </a:buClr>
              <a:buSzPct val="100000"/>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Official module authored and maintained by the Enterprise Scale team</a:t>
            </a:r>
          </a:p>
          <a:p>
            <a:pPr marL="457200" marR="0" lvl="0" indent="-457200" algn="l" defTabSz="932742" rtl="0" eaLnBrk="1" fontAlgn="auto" latinLnBrk="0" hangingPunct="1">
              <a:lnSpc>
                <a:spcPct val="100000"/>
              </a:lnSpc>
              <a:spcBef>
                <a:spcPts val="0"/>
              </a:spcBef>
              <a:spcAft>
                <a:spcPts val="1200"/>
              </a:spcAft>
              <a:buClr>
                <a:srgbClr val="50E6FF"/>
              </a:buClr>
              <a:buSzPct val="100000"/>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Delivers the components included in Enterprise Scale</a:t>
            </a:r>
          </a:p>
          <a:p>
            <a:pPr marL="457200" marR="0" lvl="0" indent="-457200" algn="l" defTabSz="932742" rtl="0" eaLnBrk="1" fontAlgn="auto" latinLnBrk="0" hangingPunct="1">
              <a:lnSpc>
                <a:spcPct val="100000"/>
              </a:lnSpc>
              <a:spcBef>
                <a:spcPts val="0"/>
              </a:spcBef>
              <a:spcAft>
                <a:spcPts val="1200"/>
              </a:spcAft>
              <a:buClr>
                <a:srgbClr val="50E6FF"/>
              </a:buClr>
              <a:buSzPct val="100000"/>
              <a:buFont typeface="Arial" panose="020B0604020202020204" pitchFamily="34" charset="0"/>
              <a:buChar char="•"/>
              <a:tabLst/>
              <a:defRPr/>
            </a:pPr>
            <a:r>
              <a:rPr kumimoji="0" lang="en-GB" sz="18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Native Terraform and can be run anywhere Terraform can be</a:t>
            </a:r>
          </a:p>
          <a:p>
            <a:pPr marL="457200" marR="0" lvl="0" indent="-457200" algn="l" defTabSz="932742" rtl="0" eaLnBrk="1" fontAlgn="auto" latinLnBrk="0" hangingPunct="1">
              <a:lnSpc>
                <a:spcPct val="100000"/>
              </a:lnSpc>
              <a:spcBef>
                <a:spcPts val="0"/>
              </a:spcBef>
              <a:spcAft>
                <a:spcPts val="1200"/>
              </a:spcAft>
              <a:buClr>
                <a:srgbClr val="50E6FF"/>
              </a:buClr>
              <a:buSzPct val="100000"/>
              <a:buFont typeface="Arial" panose="020B0604020202020204" pitchFamily="34" charset="0"/>
              <a:buChar char="•"/>
              <a:tabLst/>
              <a:defRPr/>
            </a:pPr>
            <a:r>
              <a:rPr lang="en-GB" sz="1800">
                <a:solidFill>
                  <a:srgbClr val="FFFFFF"/>
                </a:solidFill>
                <a:latin typeface="Segoe UI"/>
              </a:rPr>
              <a:t>Parity with other Enterprise Scale implementation options and features</a:t>
            </a:r>
          </a:p>
          <a:p>
            <a:pPr marL="457200" marR="0" lvl="0" indent="-457200" algn="l" defTabSz="932742" rtl="0" eaLnBrk="1" fontAlgn="auto" latinLnBrk="0" hangingPunct="1">
              <a:lnSpc>
                <a:spcPct val="100000"/>
              </a:lnSpc>
              <a:spcBef>
                <a:spcPts val="0"/>
              </a:spcBef>
              <a:spcAft>
                <a:spcPts val="1200"/>
              </a:spcAft>
              <a:buClr>
                <a:srgbClr val="50E6FF"/>
              </a:buClr>
              <a:buSzPct val="100000"/>
              <a:buFont typeface="Arial" panose="020B0604020202020204" pitchFamily="34" charset="0"/>
              <a:buChar char="•"/>
              <a:tabLst/>
              <a:defRPr/>
            </a:pPr>
            <a:r>
              <a:rPr lang="en-GB" sz="1800">
                <a:solidFill>
                  <a:srgbClr val="FFFFFF"/>
                </a:solidFill>
                <a:latin typeface="Segoe UI"/>
              </a:rPr>
              <a:t>Simple to use, fully customisable if desired</a:t>
            </a:r>
          </a:p>
          <a:p>
            <a:pPr marL="457200" marR="0" lvl="0" indent="-457200" algn="l" defTabSz="932742" rtl="0" eaLnBrk="1" fontAlgn="auto" latinLnBrk="0" hangingPunct="1">
              <a:lnSpc>
                <a:spcPct val="100000"/>
              </a:lnSpc>
              <a:spcBef>
                <a:spcPts val="0"/>
              </a:spcBef>
              <a:spcAft>
                <a:spcPts val="1200"/>
              </a:spcAft>
              <a:buClr>
                <a:srgbClr val="50E6FF"/>
              </a:buClr>
              <a:buSzPct val="100000"/>
              <a:buFont typeface="Arial" panose="020B0604020202020204" pitchFamily="34" charset="0"/>
              <a:buChar char="•"/>
              <a:tabLst/>
              <a:defRPr/>
            </a:pPr>
            <a:r>
              <a:rPr kumimoji="0" lang="en-GB" sz="180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Useable in any operational approach</a:t>
            </a:r>
            <a:endParaRPr kumimoji="0" lang="nb-NO" sz="200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pic>
        <p:nvPicPr>
          <p:cNvPr id="2" name="Picture 1" descr="A picture containing object, clock&#10;&#10;Description automatically generated">
            <a:extLst>
              <a:ext uri="{FF2B5EF4-FFF2-40B4-BE49-F238E27FC236}">
                <a16:creationId xmlns:a16="http://schemas.microsoft.com/office/drawing/2014/main" id="{F320FCF6-2A52-44C9-B985-52F5F436A683}"/>
              </a:ext>
            </a:extLst>
          </p:cNvPr>
          <p:cNvPicPr>
            <a:picLocks noChangeAspect="1"/>
          </p:cNvPicPr>
          <p:nvPr/>
        </p:nvPicPr>
        <p:blipFill>
          <a:blip r:embed="rId4"/>
          <a:stretch>
            <a:fillRect/>
          </a:stretch>
        </p:blipFill>
        <p:spPr>
          <a:xfrm>
            <a:off x="10963836" y="5627403"/>
            <a:ext cx="1150086" cy="1178209"/>
          </a:xfrm>
          <a:prstGeom prst="rect">
            <a:avLst/>
          </a:prstGeom>
        </p:spPr>
      </p:pic>
      <p:pic>
        <p:nvPicPr>
          <p:cNvPr id="6" name="Picture 5">
            <a:extLst>
              <a:ext uri="{FF2B5EF4-FFF2-40B4-BE49-F238E27FC236}">
                <a16:creationId xmlns:a16="http://schemas.microsoft.com/office/drawing/2014/main" id="{27BFAC63-A90A-4A84-9D9D-93039CDCF4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215850" y="52387"/>
            <a:ext cx="1938611" cy="1067641"/>
          </a:xfrm>
          <a:prstGeom prst="rect">
            <a:avLst/>
          </a:prstGeom>
        </p:spPr>
      </p:pic>
      <p:pic>
        <p:nvPicPr>
          <p:cNvPr id="3074" name="Picture 2" descr="Graphical user interface, application&#10;&#10;Description automatically generated">
            <a:extLst>
              <a:ext uri="{FF2B5EF4-FFF2-40B4-BE49-F238E27FC236}">
                <a16:creationId xmlns:a16="http://schemas.microsoft.com/office/drawing/2014/main" id="{A99383E8-0971-46D4-AF72-CE65E820E73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4162" t="10428" r="14518" b="15383"/>
          <a:stretch/>
        </p:blipFill>
        <p:spPr bwMode="auto">
          <a:xfrm>
            <a:off x="83998" y="1184931"/>
            <a:ext cx="4992267" cy="2923038"/>
          </a:xfrm>
          <a:prstGeom prst="rect">
            <a:avLst/>
          </a:prstGeom>
          <a:noFill/>
        </p:spPr>
      </p:pic>
      <p:pic>
        <p:nvPicPr>
          <p:cNvPr id="4098" name="Picture 2" descr="Graphical user interface, application&#10;&#10;Description automatically generated">
            <a:extLst>
              <a:ext uri="{FF2B5EF4-FFF2-40B4-BE49-F238E27FC236}">
                <a16:creationId xmlns:a16="http://schemas.microsoft.com/office/drawing/2014/main" id="{8231960B-CED5-48FA-93DE-3C6ED2F9420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077" t="13104" r="57048" b="7475"/>
          <a:stretch/>
        </p:blipFill>
        <p:spPr bwMode="auto">
          <a:xfrm>
            <a:off x="78077" y="4191394"/>
            <a:ext cx="2231911" cy="2614217"/>
          </a:xfrm>
          <a:prstGeom prst="rect">
            <a:avLst/>
          </a:prstGeom>
          <a:noFill/>
        </p:spPr>
      </p:pic>
      <p:pic>
        <p:nvPicPr>
          <p:cNvPr id="5122" name="Picture 2" descr="Diagram&#10;&#10;Description automatically generated">
            <a:extLst>
              <a:ext uri="{FF2B5EF4-FFF2-40B4-BE49-F238E27FC236}">
                <a16:creationId xmlns:a16="http://schemas.microsoft.com/office/drawing/2014/main" id="{2F27AD62-2FD2-4873-AAE7-0D494AF8729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352" t="19781" r="47114" b="23429"/>
          <a:stretch/>
        </p:blipFill>
        <p:spPr bwMode="auto">
          <a:xfrm>
            <a:off x="5205754" y="4191394"/>
            <a:ext cx="3848972" cy="2607874"/>
          </a:xfrm>
          <a:prstGeom prst="rect">
            <a:avLst/>
          </a:prstGeom>
          <a:noFill/>
        </p:spPr>
      </p:pic>
      <p:pic>
        <p:nvPicPr>
          <p:cNvPr id="6146" name="Picture 2" descr="Graphical user interface&#10;&#10;Description automatically generated">
            <a:extLst>
              <a:ext uri="{FF2B5EF4-FFF2-40B4-BE49-F238E27FC236}">
                <a16:creationId xmlns:a16="http://schemas.microsoft.com/office/drawing/2014/main" id="{AD64A4CB-F5B7-41E1-8F04-48487BC9B4D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1415" t="17533" r="58861" b="21969"/>
          <a:stretch/>
        </p:blipFill>
        <p:spPr bwMode="auto">
          <a:xfrm>
            <a:off x="2439477" y="4191394"/>
            <a:ext cx="2636788" cy="2607874"/>
          </a:xfrm>
          <a:prstGeom prst="rect">
            <a:avLst/>
          </a:prstGeom>
          <a:noFill/>
        </p:spPr>
      </p:pic>
      <p:pic>
        <p:nvPicPr>
          <p:cNvPr id="5" name="Picture 2" descr="Icon&#10;&#10;Description automatically generated">
            <a:extLst>
              <a:ext uri="{FF2B5EF4-FFF2-40B4-BE49-F238E27FC236}">
                <a16:creationId xmlns:a16="http://schemas.microsoft.com/office/drawing/2014/main" id="{FBE9543E-1836-438F-B20B-99912F298CD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0566" t="7335" r="20343" b="5750"/>
          <a:stretch/>
        </p:blipFill>
        <p:spPr bwMode="auto">
          <a:xfrm>
            <a:off x="10753659" y="3831740"/>
            <a:ext cx="1181811" cy="1304174"/>
          </a:xfrm>
          <a:prstGeom prst="rect">
            <a:avLst/>
          </a:prstGeom>
          <a:noFill/>
        </p:spPr>
      </p:pic>
    </p:spTree>
    <p:extLst>
      <p:ext uri="{BB962C8B-B14F-4D97-AF65-F5344CB8AC3E}">
        <p14:creationId xmlns:p14="http://schemas.microsoft.com/office/powerpoint/2010/main" val="2389299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0E3FC41-1A97-474A-AAF2-137F2F6126E9}"/>
              </a:ext>
            </a:extLst>
          </p:cNvPr>
          <p:cNvSpPr>
            <a:spLocks noGrp="1"/>
          </p:cNvSpPr>
          <p:nvPr>
            <p:ph type="title"/>
          </p:nvPr>
        </p:nvSpPr>
        <p:spPr>
          <a:xfrm>
            <a:off x="326045" y="201705"/>
            <a:ext cx="11018520" cy="1178209"/>
          </a:xfrm>
        </p:spPr>
        <p:txBody>
          <a:bodyPr wrap="square" anchor="t">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3500" b="0" i="0" u="none" strike="noStrike" kern="1200" cap="none" spc="0" normalizeH="0" baseline="0" noProof="0">
                <a:ln>
                  <a:noFill/>
                </a:ln>
                <a:solidFill>
                  <a:srgbClr val="FFFFFF"/>
                </a:solidFill>
                <a:effectLst/>
                <a:uLnTx/>
                <a:uFillTx/>
                <a:ea typeface="+mn-ea"/>
                <a:cs typeface="+mn-cs"/>
              </a:rPr>
              <a:t>Terraform Modules</a:t>
            </a:r>
            <a:br>
              <a:rPr kumimoji="0" lang="en-GB" sz="1800" b="0" i="0" u="none" strike="noStrike" kern="1200" cap="none" spc="0" normalizeH="0" baseline="0" noProof="0">
                <a:ln>
                  <a:noFill/>
                </a:ln>
                <a:solidFill>
                  <a:srgbClr val="FFFFFF"/>
                </a:solidFill>
                <a:effectLst/>
                <a:uLnTx/>
                <a:uFillTx/>
                <a:latin typeface="Segoe UI"/>
                <a:ea typeface="+mn-ea"/>
                <a:cs typeface="+mn-cs"/>
              </a:rPr>
            </a:br>
            <a:r>
              <a:rPr kumimoji="0" lang="en-GB" sz="2700" b="1" i="0" u="none" strike="noStrike" kern="1200" cap="none" spc="-49" normalizeH="0" baseline="0" noProof="0">
                <a:ln>
                  <a:noFill/>
                </a:ln>
                <a:solidFill>
                  <a:srgbClr val="FFFFFF">
                    <a:lumMod val="75000"/>
                  </a:srgbClr>
                </a:solidFill>
                <a:effectLst/>
                <a:uLnTx/>
                <a:uFillTx/>
                <a:latin typeface="Segoe Semibold" panose="020B0502040504020203" pitchFamily="34" charset="0"/>
                <a:ea typeface="+mn-ea"/>
                <a:cs typeface="+mn-cs"/>
              </a:rPr>
              <a:t>CAF-Terraform-</a:t>
            </a:r>
            <a:r>
              <a:rPr kumimoji="0" lang="en-GB" sz="2700" b="1" i="0" u="none" strike="noStrike" kern="1200" cap="none" spc="-49" normalizeH="0" baseline="0" noProof="0" err="1">
                <a:ln>
                  <a:noFill/>
                </a:ln>
                <a:solidFill>
                  <a:srgbClr val="FFFFFF">
                    <a:lumMod val="75000"/>
                  </a:srgbClr>
                </a:solidFill>
                <a:effectLst/>
                <a:uLnTx/>
                <a:uFillTx/>
                <a:latin typeface="Segoe Semibold" panose="020B0502040504020203" pitchFamily="34" charset="0"/>
                <a:ea typeface="+mn-ea"/>
                <a:cs typeface="+mn-cs"/>
              </a:rPr>
              <a:t>LandingZones</a:t>
            </a:r>
            <a:endParaRPr kumimoji="0" lang="en-GB" sz="1800" b="0" i="0" u="none" strike="noStrike" kern="1200" cap="none" spc="0" normalizeH="0" baseline="0" noProof="0">
              <a:ln>
                <a:noFill/>
              </a:ln>
              <a:solidFill>
                <a:srgbClr val="FFFFFF"/>
              </a:solidFill>
              <a:effectLst/>
              <a:uLnTx/>
              <a:uFillTx/>
              <a:latin typeface="Segoe UI"/>
              <a:ea typeface="+mn-ea"/>
              <a:cs typeface="+mn-cs"/>
            </a:endParaRPr>
          </a:p>
        </p:txBody>
      </p:sp>
      <p:sp>
        <p:nvSpPr>
          <p:cNvPr id="4" name="Content Placeholder 3">
            <a:extLst>
              <a:ext uri="{FF2B5EF4-FFF2-40B4-BE49-F238E27FC236}">
                <a16:creationId xmlns:a16="http://schemas.microsoft.com/office/drawing/2014/main" id="{74A5F7E3-3732-4942-9E41-6CEBB7B860A1}"/>
              </a:ext>
            </a:extLst>
          </p:cNvPr>
          <p:cNvSpPr>
            <a:spLocks noGrp="1"/>
          </p:cNvSpPr>
          <p:nvPr>
            <p:ph sz="quarter" idx="13"/>
          </p:nvPr>
        </p:nvSpPr>
        <p:spPr>
          <a:xfrm>
            <a:off x="4262717" y="1280457"/>
            <a:ext cx="7777557" cy="3762189"/>
          </a:xfrm>
        </p:spPr>
        <p:txBody>
          <a:bodyPr wrap="square">
            <a:normAutofit fontScale="92500" lnSpcReduction="10000"/>
          </a:bodyPr>
          <a:lstStyle/>
          <a:p>
            <a:pPr marL="0" indent="0" algn="ctr">
              <a:lnSpc>
                <a:spcPct val="90000"/>
              </a:lnSpc>
              <a:buNone/>
            </a:pPr>
            <a:r>
              <a:rPr lang="en-GB" sz="2200" b="1">
                <a:solidFill>
                  <a:schemeClr val="accent2"/>
                </a:solidFill>
                <a:hlinkClick r:id="rId3">
                  <a:extLst>
                    <a:ext uri="{A12FA001-AC4F-418D-AE19-62706E023703}">
                      <ahyp:hlinkClr xmlns:ahyp="http://schemas.microsoft.com/office/drawing/2018/hyperlinkcolor" val="tx"/>
                    </a:ext>
                  </a:extLst>
                </a:hlinkClick>
              </a:rPr>
              <a:t>CAF-Terraform-</a:t>
            </a:r>
            <a:r>
              <a:rPr lang="en-GB" sz="2200" b="1" err="1">
                <a:solidFill>
                  <a:schemeClr val="accent2"/>
                </a:solidFill>
                <a:hlinkClick r:id="rId3">
                  <a:extLst>
                    <a:ext uri="{A12FA001-AC4F-418D-AE19-62706E023703}">
                      <ahyp:hlinkClr xmlns:ahyp="http://schemas.microsoft.com/office/drawing/2018/hyperlinkcolor" val="tx"/>
                    </a:ext>
                  </a:extLst>
                </a:hlinkClick>
              </a:rPr>
              <a:t>LandingZones</a:t>
            </a:r>
            <a:br>
              <a:rPr lang="en-GB" sz="2000" b="1">
                <a:solidFill>
                  <a:schemeClr val="accent2"/>
                </a:solidFill>
              </a:rPr>
            </a:br>
            <a:endParaRPr lang="en-GB" sz="2000" b="1">
              <a:solidFill>
                <a:schemeClr val="accent2"/>
              </a:solidFill>
            </a:endParaRPr>
          </a:p>
          <a:p>
            <a:pPr marL="457200" marR="0" lvl="0" indent="-457200" algn="l" defTabSz="932742" rtl="0" eaLnBrk="1" fontAlgn="auto" latinLnBrk="0" hangingPunct="1">
              <a:lnSpc>
                <a:spcPct val="100000"/>
              </a:lnSpc>
              <a:spcBef>
                <a:spcPts val="0"/>
              </a:spcBef>
              <a:spcAft>
                <a:spcPts val="1200"/>
              </a:spcAft>
              <a:buClr>
                <a:srgbClr val="50E6FF"/>
              </a:buClr>
              <a:buSzPct val="100000"/>
              <a:buFont typeface="Arial" panose="020B0604020202020204" pitchFamily="34" charset="0"/>
              <a:buChar char="•"/>
              <a:tabLst/>
              <a:defRPr/>
            </a:pPr>
            <a:r>
              <a:rPr kumimoji="0" lang="en-GB" sz="1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Module created by Microsoft CSAs in Singapore (Arnaud &amp; Laurent)</a:t>
            </a:r>
          </a:p>
          <a:p>
            <a:pPr marL="457200" marR="0" lvl="0" indent="-457200" algn="l" defTabSz="932742" rtl="0" eaLnBrk="1" fontAlgn="auto" latinLnBrk="0" hangingPunct="1">
              <a:lnSpc>
                <a:spcPct val="100000"/>
              </a:lnSpc>
              <a:spcBef>
                <a:spcPts val="0"/>
              </a:spcBef>
              <a:spcAft>
                <a:spcPts val="1200"/>
              </a:spcAft>
              <a:buClr>
                <a:srgbClr val="50E6FF"/>
              </a:buClr>
              <a:buSzPct val="100000"/>
              <a:buFont typeface="Arial" panose="020B0604020202020204" pitchFamily="34" charset="0"/>
              <a:buChar char="•"/>
              <a:tabLst/>
              <a:defRPr/>
            </a:pPr>
            <a:r>
              <a:rPr kumimoji="0" lang="en-GB" sz="1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Uses a custom container called “Rover” for deployment</a:t>
            </a:r>
          </a:p>
          <a:p>
            <a:pPr marL="457200" marR="0" lvl="0" indent="-457200" algn="l" defTabSz="932742" rtl="0" eaLnBrk="1" fontAlgn="auto" latinLnBrk="0" hangingPunct="1">
              <a:lnSpc>
                <a:spcPct val="100000"/>
              </a:lnSpc>
              <a:spcBef>
                <a:spcPts val="0"/>
              </a:spcBef>
              <a:spcAft>
                <a:spcPts val="1200"/>
              </a:spcAft>
              <a:buClr>
                <a:srgbClr val="50E6FF"/>
              </a:buClr>
              <a:buSzPct val="100000"/>
              <a:buFont typeface="Arial" panose="020B0604020202020204" pitchFamily="34" charset="0"/>
              <a:buChar char="•"/>
              <a:tabLst/>
              <a:defRPr/>
            </a:pPr>
            <a:r>
              <a:rPr lang="en-GB" sz="1900">
                <a:solidFill>
                  <a:srgbClr val="FFFFFF"/>
                </a:solidFill>
                <a:latin typeface="Segoe UI"/>
              </a:rPr>
              <a:t>H</a:t>
            </a:r>
            <a:r>
              <a:rPr kumimoji="0" lang="en-GB" sz="19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as various "Levels” (0 to 4)</a:t>
            </a:r>
          </a:p>
          <a:p>
            <a:pPr marL="685800" lvl="1" indent="-457200">
              <a:spcBef>
                <a:spcPts val="0"/>
              </a:spcBef>
              <a:spcAft>
                <a:spcPts val="1200"/>
              </a:spcAft>
              <a:buClr>
                <a:srgbClr val="50E6FF"/>
              </a:buClr>
              <a:buSzPct val="100000"/>
              <a:buFont typeface="Arial" panose="020B0604020202020204" pitchFamily="34" charset="0"/>
              <a:buChar char="•"/>
              <a:defRPr/>
            </a:pPr>
            <a:r>
              <a:rPr kumimoji="0" lang="en-GB" sz="17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Separate state file and pipeline for each level</a:t>
            </a:r>
          </a:p>
          <a:p>
            <a:pPr marL="457200" marR="0" lvl="0" indent="-457200" algn="l" defTabSz="932742" rtl="0" eaLnBrk="1" fontAlgn="auto" latinLnBrk="0" hangingPunct="1">
              <a:lnSpc>
                <a:spcPct val="100000"/>
              </a:lnSpc>
              <a:spcBef>
                <a:spcPts val="0"/>
              </a:spcBef>
              <a:spcAft>
                <a:spcPts val="1200"/>
              </a:spcAft>
              <a:buClr>
                <a:srgbClr val="50E6FF"/>
              </a:buClr>
              <a:buSzPct val="100000"/>
              <a:buFont typeface="Arial" panose="020B0604020202020204" pitchFamily="34" charset="0"/>
              <a:buChar char="•"/>
              <a:tabLst/>
              <a:defRPr/>
            </a:pPr>
            <a:r>
              <a:rPr lang="en-GB" sz="1900">
                <a:solidFill>
                  <a:srgbClr val="FFFFFF"/>
                </a:solidFill>
                <a:latin typeface="Segoe UI"/>
              </a:rPr>
              <a:t>Focus is towards workloads and services that live in Landing Zones (see currently supported list </a:t>
            </a:r>
            <a:r>
              <a:rPr lang="en-GB" sz="1900">
                <a:solidFill>
                  <a:schemeClr val="accent2"/>
                </a:solidFill>
                <a:latin typeface="Segoe UI"/>
                <a:hlinkClick r:id="rId4">
                  <a:extLst>
                    <a:ext uri="{A12FA001-AC4F-418D-AE19-62706E023703}">
                      <ahyp:hlinkClr xmlns:ahyp="http://schemas.microsoft.com/office/drawing/2018/hyperlinkcolor" val="tx"/>
                    </a:ext>
                  </a:extLst>
                </a:hlinkClick>
              </a:rPr>
              <a:t>here</a:t>
            </a:r>
            <a:r>
              <a:rPr lang="en-GB" sz="1900">
                <a:solidFill>
                  <a:srgbClr val="FFFFFF"/>
                </a:solidFill>
                <a:latin typeface="Segoe UI"/>
              </a:rPr>
              <a:t>)</a:t>
            </a:r>
          </a:p>
          <a:p>
            <a:pPr marL="685800" lvl="1" indent="-457200">
              <a:spcBef>
                <a:spcPts val="0"/>
              </a:spcBef>
              <a:spcAft>
                <a:spcPts val="1200"/>
              </a:spcAft>
              <a:buClr>
                <a:srgbClr val="50E6FF"/>
              </a:buClr>
              <a:buSzPct val="100000"/>
              <a:buFont typeface="Arial" panose="020B0604020202020204" pitchFamily="34" charset="0"/>
              <a:buChar char="•"/>
              <a:defRPr/>
            </a:pPr>
            <a:r>
              <a:rPr lang="en-GB" sz="1700">
                <a:solidFill>
                  <a:srgbClr val="FFFFFF"/>
                </a:solidFill>
                <a:latin typeface="Segoe UI"/>
              </a:rPr>
              <a:t>Uses the CAF-Enterprise-Scale Module to deploy Enterprise Scale components</a:t>
            </a:r>
          </a:p>
          <a:p>
            <a:pPr marL="457200" indent="-457200">
              <a:spcBef>
                <a:spcPts val="0"/>
              </a:spcBef>
              <a:spcAft>
                <a:spcPts val="1200"/>
              </a:spcAft>
              <a:buClr>
                <a:srgbClr val="50E6FF"/>
              </a:buClr>
              <a:buSzPct val="100000"/>
              <a:buFont typeface="Arial" panose="020B0604020202020204" pitchFamily="34" charset="0"/>
              <a:buChar char="•"/>
              <a:defRPr/>
            </a:pPr>
            <a:r>
              <a:rPr lang="en-GB" sz="1900">
                <a:solidFill>
                  <a:srgbClr val="FFFFFF"/>
                </a:solidFill>
                <a:latin typeface="Segoe UI"/>
              </a:rPr>
              <a:t>Leans towards a centralised operational approach</a:t>
            </a:r>
          </a:p>
          <a:p>
            <a:pPr marL="457200" indent="-457200">
              <a:spcBef>
                <a:spcPts val="0"/>
              </a:spcBef>
              <a:spcAft>
                <a:spcPts val="1200"/>
              </a:spcAft>
              <a:buClr>
                <a:srgbClr val="50E6FF"/>
              </a:buClr>
              <a:buSzPct val="100000"/>
              <a:buFont typeface="Arial" panose="020B0604020202020204" pitchFamily="34" charset="0"/>
              <a:buChar char="•"/>
              <a:defRPr/>
            </a:pPr>
            <a:r>
              <a:rPr lang="en-GB" sz="1900">
                <a:solidFill>
                  <a:srgbClr val="FFFFFF"/>
                </a:solidFill>
                <a:latin typeface="Segoe UI"/>
                <a:cs typeface="Segoe UI" panose="020B0502040204020203" pitchFamily="34" charset="0"/>
              </a:rPr>
              <a:t>More info on the docs </a:t>
            </a:r>
            <a:r>
              <a:rPr lang="en-GB" sz="1900">
                <a:solidFill>
                  <a:schemeClr val="accent2"/>
                </a:solidFill>
                <a:latin typeface="Segoe UI"/>
                <a:cs typeface="Segoe UI" panose="020B0502040204020203" pitchFamily="34" charset="0"/>
                <a:hlinkClick r:id="rId5">
                  <a:extLst>
                    <a:ext uri="{A12FA001-AC4F-418D-AE19-62706E023703}">
                      <ahyp:hlinkClr xmlns:ahyp="http://schemas.microsoft.com/office/drawing/2018/hyperlinkcolor" val="tx"/>
                    </a:ext>
                  </a:extLst>
                </a:hlinkClick>
              </a:rPr>
              <a:t>here</a:t>
            </a:r>
            <a:r>
              <a:rPr lang="en-GB" sz="1900">
                <a:solidFill>
                  <a:schemeClr val="accent2"/>
                </a:solidFill>
                <a:latin typeface="Segoe UI"/>
                <a:cs typeface="Segoe UI" panose="020B0502040204020203" pitchFamily="34" charset="0"/>
              </a:rPr>
              <a:t> </a:t>
            </a:r>
            <a:endParaRPr lang="nb-NO" sz="1900">
              <a:solidFill>
                <a:schemeClr val="accent2"/>
              </a:solidFill>
              <a:latin typeface="Segoe UI"/>
              <a:cs typeface="Segoe UI" panose="020B0502040204020203" pitchFamily="34" charset="0"/>
            </a:endParaRPr>
          </a:p>
        </p:txBody>
      </p:sp>
      <p:pic>
        <p:nvPicPr>
          <p:cNvPr id="1026" name="Picture 2" descr="Icon&#10;&#10;Description automatically generated">
            <a:extLst>
              <a:ext uri="{FF2B5EF4-FFF2-40B4-BE49-F238E27FC236}">
                <a16:creationId xmlns:a16="http://schemas.microsoft.com/office/drawing/2014/main" id="{8189C217-4078-4978-978C-1D93719768E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0566" t="7335" r="20343" b="5750"/>
          <a:stretch/>
        </p:blipFill>
        <p:spPr bwMode="auto">
          <a:xfrm>
            <a:off x="6955286" y="5352121"/>
            <a:ext cx="1181811" cy="1304174"/>
          </a:xfrm>
          <a:prstGeom prst="rect">
            <a:avLst/>
          </a:prstGeom>
          <a:noFill/>
        </p:spPr>
      </p:pic>
      <p:pic>
        <p:nvPicPr>
          <p:cNvPr id="2" name="Picture 1" descr="A picture containing object, clock&#10;&#10;Description automatically generated">
            <a:extLst>
              <a:ext uri="{FF2B5EF4-FFF2-40B4-BE49-F238E27FC236}">
                <a16:creationId xmlns:a16="http://schemas.microsoft.com/office/drawing/2014/main" id="{F320FCF6-2A52-44C9-B985-52F5F436A683}"/>
              </a:ext>
            </a:extLst>
          </p:cNvPr>
          <p:cNvPicPr>
            <a:picLocks noChangeAspect="1"/>
          </p:cNvPicPr>
          <p:nvPr/>
        </p:nvPicPr>
        <p:blipFill>
          <a:blip r:embed="rId7"/>
          <a:stretch>
            <a:fillRect/>
          </a:stretch>
        </p:blipFill>
        <p:spPr>
          <a:xfrm>
            <a:off x="10963836" y="5627403"/>
            <a:ext cx="1150086" cy="1178209"/>
          </a:xfrm>
          <a:prstGeom prst="rect">
            <a:avLst/>
          </a:prstGeom>
        </p:spPr>
      </p:pic>
      <p:pic>
        <p:nvPicPr>
          <p:cNvPr id="6" name="Picture 5">
            <a:extLst>
              <a:ext uri="{FF2B5EF4-FFF2-40B4-BE49-F238E27FC236}">
                <a16:creationId xmlns:a16="http://schemas.microsoft.com/office/drawing/2014/main" id="{27BFAC63-A90A-4A84-9D9D-93039CDCF42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15850" y="52387"/>
            <a:ext cx="1938611" cy="1067641"/>
          </a:xfrm>
          <a:prstGeom prst="rect">
            <a:avLst/>
          </a:prstGeom>
        </p:spPr>
      </p:pic>
      <p:pic>
        <p:nvPicPr>
          <p:cNvPr id="5" name="Picture 2" descr="Diagram&#10;&#10;Description automatically generated with medium confidence">
            <a:extLst>
              <a:ext uri="{FF2B5EF4-FFF2-40B4-BE49-F238E27FC236}">
                <a16:creationId xmlns:a16="http://schemas.microsoft.com/office/drawing/2014/main" id="{D3B30CCD-CE23-4D29-A2F8-76D3CCA581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1726" y="1280459"/>
            <a:ext cx="3976824" cy="2603406"/>
          </a:xfrm>
          <a:prstGeom prst="rect">
            <a:avLst/>
          </a:prstGeom>
          <a:noFill/>
        </p:spPr>
      </p:pic>
      <p:pic>
        <p:nvPicPr>
          <p:cNvPr id="2050" name="Picture 2" descr="Diagram, timeline&#10;&#10;Description automatically generated">
            <a:extLst>
              <a:ext uri="{FF2B5EF4-FFF2-40B4-BE49-F238E27FC236}">
                <a16:creationId xmlns:a16="http://schemas.microsoft.com/office/drawing/2014/main" id="{93B8F708-5C4A-450F-B88D-0DF80CBD6FE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1724" y="3966942"/>
            <a:ext cx="3976823" cy="2777219"/>
          </a:xfrm>
          <a:prstGeom prst="rect">
            <a:avLst/>
          </a:prstGeom>
          <a:noFill/>
        </p:spPr>
      </p:pic>
    </p:spTree>
    <p:extLst>
      <p:ext uri="{BB962C8B-B14F-4D97-AF65-F5344CB8AC3E}">
        <p14:creationId xmlns:p14="http://schemas.microsoft.com/office/powerpoint/2010/main" val="38574046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367DCE-7144-4B5E-BA4C-BD1E953F2E95}"/>
              </a:ext>
            </a:extLst>
          </p:cNvPr>
          <p:cNvSpPr>
            <a:spLocks noGrp="1"/>
          </p:cNvSpPr>
          <p:nvPr>
            <p:ph type="title"/>
          </p:nvPr>
        </p:nvSpPr>
        <p:spPr/>
        <p:txBody>
          <a:bodyPr/>
          <a:lstStyle/>
          <a:p>
            <a:r>
              <a:rPr lang="en-GB"/>
              <a:t>What is Terraform?</a:t>
            </a:r>
          </a:p>
        </p:txBody>
      </p:sp>
      <p:sp>
        <p:nvSpPr>
          <p:cNvPr id="3" name="Content Placeholder 2">
            <a:extLst>
              <a:ext uri="{FF2B5EF4-FFF2-40B4-BE49-F238E27FC236}">
                <a16:creationId xmlns:a16="http://schemas.microsoft.com/office/drawing/2014/main" id="{B0B128FD-D777-4A77-94FC-F2C992DB26DE}"/>
              </a:ext>
            </a:extLst>
          </p:cNvPr>
          <p:cNvSpPr>
            <a:spLocks noGrp="1"/>
          </p:cNvSpPr>
          <p:nvPr>
            <p:ph idx="1"/>
          </p:nvPr>
        </p:nvSpPr>
        <p:spPr/>
        <p:txBody>
          <a:bodyPr/>
          <a:lstStyle/>
          <a:p>
            <a:r>
              <a:rPr lang="en-GB"/>
              <a:t>Provisioning tool </a:t>
            </a:r>
          </a:p>
          <a:p>
            <a:r>
              <a:rPr lang="en-GB"/>
              <a:t>Declarative</a:t>
            </a:r>
          </a:p>
          <a:p>
            <a:r>
              <a:rPr lang="en-GB"/>
              <a:t>Cloud Agnostic</a:t>
            </a:r>
          </a:p>
          <a:p>
            <a:r>
              <a:rPr lang="en-GB"/>
              <a:t>Open Source</a:t>
            </a:r>
          </a:p>
          <a:p>
            <a:r>
              <a:rPr lang="en-GB"/>
              <a:t>Easy to use and read</a:t>
            </a:r>
          </a:p>
          <a:p>
            <a:r>
              <a:rPr lang="en-GB"/>
              <a:t>Free and Open Source</a:t>
            </a:r>
          </a:p>
          <a:p>
            <a:endParaRPr lang="en-GB"/>
          </a:p>
        </p:txBody>
      </p:sp>
    </p:spTree>
    <p:extLst>
      <p:ext uri="{BB962C8B-B14F-4D97-AF65-F5344CB8AC3E}">
        <p14:creationId xmlns:p14="http://schemas.microsoft.com/office/powerpoint/2010/main" val="1839198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3C33-CFAA-402A-A300-68A8143F2BD4}"/>
              </a:ext>
            </a:extLst>
          </p:cNvPr>
          <p:cNvSpPr>
            <a:spLocks noGrp="1"/>
          </p:cNvSpPr>
          <p:nvPr>
            <p:ph type="title"/>
          </p:nvPr>
        </p:nvSpPr>
        <p:spPr/>
        <p:txBody>
          <a:bodyPr/>
          <a:lstStyle/>
          <a:p>
            <a:r>
              <a:rPr lang="en-GB"/>
              <a:t>Providers</a:t>
            </a:r>
          </a:p>
        </p:txBody>
      </p:sp>
      <p:sp>
        <p:nvSpPr>
          <p:cNvPr id="3" name="Content Placeholder 2">
            <a:extLst>
              <a:ext uri="{FF2B5EF4-FFF2-40B4-BE49-F238E27FC236}">
                <a16:creationId xmlns:a16="http://schemas.microsoft.com/office/drawing/2014/main" id="{EB3E8E85-524D-4614-A708-F28D966F0376}"/>
              </a:ext>
            </a:extLst>
          </p:cNvPr>
          <p:cNvSpPr>
            <a:spLocks noGrp="1"/>
          </p:cNvSpPr>
          <p:nvPr>
            <p:ph idx="1"/>
          </p:nvPr>
        </p:nvSpPr>
        <p:spPr/>
        <p:txBody>
          <a:bodyPr/>
          <a:lstStyle/>
          <a:p>
            <a:r>
              <a:rPr lang="en-GB"/>
              <a:t>Azure</a:t>
            </a:r>
          </a:p>
          <a:p>
            <a:r>
              <a:rPr lang="en-GB"/>
              <a:t>AWS</a:t>
            </a:r>
          </a:p>
          <a:p>
            <a:r>
              <a:rPr lang="en-GB"/>
              <a:t>Google</a:t>
            </a:r>
          </a:p>
          <a:p>
            <a:r>
              <a:rPr lang="en-GB"/>
              <a:t>Oracle Cloud Infrastructure</a:t>
            </a:r>
          </a:p>
          <a:p>
            <a:r>
              <a:rPr lang="en-GB"/>
              <a:t>Alibaba Cloud</a:t>
            </a:r>
          </a:p>
          <a:p>
            <a:r>
              <a:rPr lang="en-GB"/>
              <a:t>*LOTS* More</a:t>
            </a:r>
          </a:p>
          <a:p>
            <a:endParaRPr lang="en-GB"/>
          </a:p>
        </p:txBody>
      </p:sp>
    </p:spTree>
    <p:extLst>
      <p:ext uri="{BB962C8B-B14F-4D97-AF65-F5344CB8AC3E}">
        <p14:creationId xmlns:p14="http://schemas.microsoft.com/office/powerpoint/2010/main" val="17728568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3C33-CFAA-402A-A300-68A8143F2BD4}"/>
              </a:ext>
            </a:extLst>
          </p:cNvPr>
          <p:cNvSpPr>
            <a:spLocks noGrp="1"/>
          </p:cNvSpPr>
          <p:nvPr>
            <p:ph type="title"/>
          </p:nvPr>
        </p:nvSpPr>
        <p:spPr/>
        <p:txBody>
          <a:bodyPr/>
          <a:lstStyle/>
          <a:p>
            <a:r>
              <a:rPr lang="en-GB"/>
              <a:t>State</a:t>
            </a:r>
          </a:p>
        </p:txBody>
      </p:sp>
      <p:sp>
        <p:nvSpPr>
          <p:cNvPr id="3" name="Content Placeholder 2">
            <a:extLst>
              <a:ext uri="{FF2B5EF4-FFF2-40B4-BE49-F238E27FC236}">
                <a16:creationId xmlns:a16="http://schemas.microsoft.com/office/drawing/2014/main" id="{EB3E8E85-524D-4614-A708-F28D966F0376}"/>
              </a:ext>
            </a:extLst>
          </p:cNvPr>
          <p:cNvSpPr>
            <a:spLocks noGrp="1"/>
          </p:cNvSpPr>
          <p:nvPr>
            <p:ph idx="1"/>
          </p:nvPr>
        </p:nvSpPr>
        <p:spPr/>
        <p:txBody>
          <a:bodyPr/>
          <a:lstStyle/>
          <a:p>
            <a:r>
              <a:rPr lang="en-GB"/>
              <a:t>Local (default)</a:t>
            </a:r>
          </a:p>
          <a:p>
            <a:r>
              <a:rPr lang="en-GB"/>
              <a:t>Terraform Cloud </a:t>
            </a:r>
          </a:p>
          <a:p>
            <a:r>
              <a:rPr lang="en-GB"/>
              <a:t>Azure Storage Account</a:t>
            </a:r>
          </a:p>
          <a:p>
            <a:r>
              <a:rPr lang="en-GB"/>
              <a:t>AWS S3 Bucket</a:t>
            </a:r>
          </a:p>
          <a:p>
            <a:r>
              <a:rPr lang="en-GB"/>
              <a:t>Google Cloud Storage</a:t>
            </a:r>
          </a:p>
          <a:p>
            <a:endParaRPr lang="en-GB"/>
          </a:p>
        </p:txBody>
      </p:sp>
    </p:spTree>
    <p:extLst>
      <p:ext uri="{BB962C8B-B14F-4D97-AF65-F5344CB8AC3E}">
        <p14:creationId xmlns:p14="http://schemas.microsoft.com/office/powerpoint/2010/main" val="39637734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3C33-CFAA-402A-A300-68A8143F2BD4}"/>
              </a:ext>
            </a:extLst>
          </p:cNvPr>
          <p:cNvSpPr>
            <a:spLocks noGrp="1"/>
          </p:cNvSpPr>
          <p:nvPr>
            <p:ph type="title"/>
          </p:nvPr>
        </p:nvSpPr>
        <p:spPr/>
        <p:txBody>
          <a:bodyPr/>
          <a:lstStyle/>
          <a:p>
            <a:r>
              <a:rPr lang="en-GB"/>
              <a:t>Modules</a:t>
            </a:r>
          </a:p>
        </p:txBody>
      </p:sp>
      <p:pic>
        <p:nvPicPr>
          <p:cNvPr id="5" name="Content Placeholder 4">
            <a:extLst>
              <a:ext uri="{FF2B5EF4-FFF2-40B4-BE49-F238E27FC236}">
                <a16:creationId xmlns:a16="http://schemas.microsoft.com/office/drawing/2014/main" id="{881FAB0D-3D73-48A5-8B20-8DA02FA167BE}"/>
              </a:ext>
            </a:extLst>
          </p:cNvPr>
          <p:cNvPicPr>
            <a:picLocks noGrp="1" noChangeAspect="1"/>
          </p:cNvPicPr>
          <p:nvPr>
            <p:ph idx="1"/>
          </p:nvPr>
        </p:nvPicPr>
        <p:blipFill>
          <a:blip r:embed="rId3"/>
          <a:stretch>
            <a:fillRect/>
          </a:stretch>
        </p:blipFill>
        <p:spPr>
          <a:xfrm>
            <a:off x="838200" y="2263178"/>
            <a:ext cx="10515600" cy="3476231"/>
          </a:xfrm>
        </p:spPr>
      </p:pic>
    </p:spTree>
    <p:extLst>
      <p:ext uri="{BB962C8B-B14F-4D97-AF65-F5344CB8AC3E}">
        <p14:creationId xmlns:p14="http://schemas.microsoft.com/office/powerpoint/2010/main" val="852655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3C33-CFAA-402A-A300-68A8143F2BD4}"/>
              </a:ext>
            </a:extLst>
          </p:cNvPr>
          <p:cNvSpPr>
            <a:spLocks noGrp="1"/>
          </p:cNvSpPr>
          <p:nvPr>
            <p:ph type="title"/>
          </p:nvPr>
        </p:nvSpPr>
        <p:spPr/>
        <p:txBody>
          <a:bodyPr/>
          <a:lstStyle/>
          <a:p>
            <a:r>
              <a:rPr lang="en-GB"/>
              <a:t>Initializing Terraform</a:t>
            </a:r>
          </a:p>
        </p:txBody>
      </p:sp>
      <p:sp>
        <p:nvSpPr>
          <p:cNvPr id="3" name="Content Placeholder 2">
            <a:extLst>
              <a:ext uri="{FF2B5EF4-FFF2-40B4-BE49-F238E27FC236}">
                <a16:creationId xmlns:a16="http://schemas.microsoft.com/office/drawing/2014/main" id="{EB3E8E85-524D-4614-A708-F28D966F0376}"/>
              </a:ext>
            </a:extLst>
          </p:cNvPr>
          <p:cNvSpPr>
            <a:spLocks noGrp="1"/>
          </p:cNvSpPr>
          <p:nvPr>
            <p:ph idx="1"/>
          </p:nvPr>
        </p:nvSpPr>
        <p:spPr/>
        <p:txBody>
          <a:bodyPr/>
          <a:lstStyle/>
          <a:p>
            <a:r>
              <a:rPr lang="en-GB"/>
              <a:t>‘</a:t>
            </a:r>
            <a:r>
              <a:rPr lang="en-GB">
                <a:latin typeface="Consolas" panose="020B0609020204030204" pitchFamily="49" charset="0"/>
              </a:rPr>
              <a:t>Terraform Init</a:t>
            </a:r>
            <a:r>
              <a:rPr lang="en-GB"/>
              <a:t>’</a:t>
            </a:r>
          </a:p>
          <a:p>
            <a:r>
              <a:rPr lang="en-GB"/>
              <a:t>Module Installation</a:t>
            </a:r>
          </a:p>
          <a:p>
            <a:r>
              <a:rPr lang="en-GB"/>
              <a:t>Backend Initialization</a:t>
            </a:r>
          </a:p>
          <a:p>
            <a:r>
              <a:rPr lang="en-GB"/>
              <a:t>Plugin Installation</a:t>
            </a:r>
          </a:p>
          <a:p>
            <a:endParaRPr lang="en-GB"/>
          </a:p>
          <a:p>
            <a:pPr marL="0" indent="0">
              <a:buNone/>
            </a:pPr>
            <a:endParaRPr lang="en-GB"/>
          </a:p>
        </p:txBody>
      </p:sp>
      <p:pic>
        <p:nvPicPr>
          <p:cNvPr id="5" name="Picture 4">
            <a:extLst>
              <a:ext uri="{FF2B5EF4-FFF2-40B4-BE49-F238E27FC236}">
                <a16:creationId xmlns:a16="http://schemas.microsoft.com/office/drawing/2014/main" id="{0967B963-D99D-41F9-B090-13F2494D6E93}"/>
              </a:ext>
            </a:extLst>
          </p:cNvPr>
          <p:cNvPicPr>
            <a:picLocks noChangeAspect="1"/>
          </p:cNvPicPr>
          <p:nvPr/>
        </p:nvPicPr>
        <p:blipFill>
          <a:blip r:embed="rId3"/>
          <a:stretch>
            <a:fillRect/>
          </a:stretch>
        </p:blipFill>
        <p:spPr>
          <a:xfrm>
            <a:off x="838200" y="4131503"/>
            <a:ext cx="6350522" cy="1942314"/>
          </a:xfrm>
          <a:prstGeom prst="rect">
            <a:avLst/>
          </a:prstGeom>
        </p:spPr>
      </p:pic>
    </p:spTree>
    <p:extLst>
      <p:ext uri="{BB962C8B-B14F-4D97-AF65-F5344CB8AC3E}">
        <p14:creationId xmlns:p14="http://schemas.microsoft.com/office/powerpoint/2010/main" val="40697430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3C33-CFAA-402A-A300-68A8143F2BD4}"/>
              </a:ext>
            </a:extLst>
          </p:cNvPr>
          <p:cNvSpPr>
            <a:spLocks noGrp="1"/>
          </p:cNvSpPr>
          <p:nvPr>
            <p:ph type="title"/>
          </p:nvPr>
        </p:nvSpPr>
        <p:spPr/>
        <p:txBody>
          <a:bodyPr/>
          <a:lstStyle/>
          <a:p>
            <a:r>
              <a:rPr lang="en-GB"/>
              <a:t>Generating an Execution Plan</a:t>
            </a:r>
          </a:p>
        </p:txBody>
      </p:sp>
      <p:sp>
        <p:nvSpPr>
          <p:cNvPr id="3" name="Content Placeholder 2">
            <a:extLst>
              <a:ext uri="{FF2B5EF4-FFF2-40B4-BE49-F238E27FC236}">
                <a16:creationId xmlns:a16="http://schemas.microsoft.com/office/drawing/2014/main" id="{EB3E8E85-524D-4614-A708-F28D966F0376}"/>
              </a:ext>
            </a:extLst>
          </p:cNvPr>
          <p:cNvSpPr>
            <a:spLocks noGrp="1"/>
          </p:cNvSpPr>
          <p:nvPr>
            <p:ph idx="1"/>
          </p:nvPr>
        </p:nvSpPr>
        <p:spPr/>
        <p:txBody>
          <a:bodyPr/>
          <a:lstStyle/>
          <a:p>
            <a:r>
              <a:rPr lang="en-GB"/>
              <a:t>‘</a:t>
            </a:r>
            <a:r>
              <a:rPr lang="en-GB">
                <a:latin typeface="Consolas" panose="020B0609020204030204" pitchFamily="49" charset="0"/>
              </a:rPr>
              <a:t>Terraform Plan</a:t>
            </a:r>
            <a:r>
              <a:rPr lang="en-GB"/>
              <a:t>’</a:t>
            </a:r>
          </a:p>
          <a:p>
            <a:r>
              <a:rPr lang="en-GB"/>
              <a:t>‘</a:t>
            </a:r>
            <a:r>
              <a:rPr lang="en-GB">
                <a:latin typeface="Consolas" panose="020B0609020204030204" pitchFamily="49" charset="0"/>
              </a:rPr>
              <a:t>Terraform Plan</a:t>
            </a:r>
            <a:r>
              <a:rPr lang="en-GB"/>
              <a:t>’ –out tfplan.tf</a:t>
            </a:r>
          </a:p>
          <a:p>
            <a:endParaRPr lang="en-GB"/>
          </a:p>
        </p:txBody>
      </p:sp>
      <p:pic>
        <p:nvPicPr>
          <p:cNvPr id="5" name="Picture 4">
            <a:extLst>
              <a:ext uri="{FF2B5EF4-FFF2-40B4-BE49-F238E27FC236}">
                <a16:creationId xmlns:a16="http://schemas.microsoft.com/office/drawing/2014/main" id="{DB45E5C3-7FFB-4FA6-8561-84E75CE2429F}"/>
              </a:ext>
            </a:extLst>
          </p:cNvPr>
          <p:cNvPicPr>
            <a:picLocks noChangeAspect="1"/>
          </p:cNvPicPr>
          <p:nvPr/>
        </p:nvPicPr>
        <p:blipFill>
          <a:blip r:embed="rId3"/>
          <a:stretch>
            <a:fillRect/>
          </a:stretch>
        </p:blipFill>
        <p:spPr>
          <a:xfrm>
            <a:off x="838200" y="3258343"/>
            <a:ext cx="7129007" cy="3234532"/>
          </a:xfrm>
          <a:prstGeom prst="rect">
            <a:avLst/>
          </a:prstGeom>
        </p:spPr>
      </p:pic>
    </p:spTree>
    <p:extLst>
      <p:ext uri="{BB962C8B-B14F-4D97-AF65-F5344CB8AC3E}">
        <p14:creationId xmlns:p14="http://schemas.microsoft.com/office/powerpoint/2010/main" val="1307578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03C33-CFAA-402A-A300-68A8143F2BD4}"/>
              </a:ext>
            </a:extLst>
          </p:cNvPr>
          <p:cNvSpPr>
            <a:spLocks noGrp="1"/>
          </p:cNvSpPr>
          <p:nvPr>
            <p:ph type="title"/>
          </p:nvPr>
        </p:nvSpPr>
        <p:spPr/>
        <p:txBody>
          <a:bodyPr/>
          <a:lstStyle/>
          <a:p>
            <a:r>
              <a:rPr lang="en-GB"/>
              <a:t>Executing your plan</a:t>
            </a:r>
          </a:p>
        </p:txBody>
      </p:sp>
      <p:sp>
        <p:nvSpPr>
          <p:cNvPr id="3" name="Content Placeholder 2">
            <a:extLst>
              <a:ext uri="{FF2B5EF4-FFF2-40B4-BE49-F238E27FC236}">
                <a16:creationId xmlns:a16="http://schemas.microsoft.com/office/drawing/2014/main" id="{EB3E8E85-524D-4614-A708-F28D966F0376}"/>
              </a:ext>
            </a:extLst>
          </p:cNvPr>
          <p:cNvSpPr>
            <a:spLocks noGrp="1"/>
          </p:cNvSpPr>
          <p:nvPr>
            <p:ph idx="1"/>
          </p:nvPr>
        </p:nvSpPr>
        <p:spPr/>
        <p:txBody>
          <a:bodyPr/>
          <a:lstStyle/>
          <a:p>
            <a:r>
              <a:rPr lang="en-GB"/>
              <a:t>‘</a:t>
            </a:r>
            <a:r>
              <a:rPr lang="en-GB">
                <a:latin typeface="Consolas" panose="020B0609020204030204" pitchFamily="49" charset="0"/>
              </a:rPr>
              <a:t>Terraform Apply</a:t>
            </a:r>
            <a:r>
              <a:rPr lang="en-GB"/>
              <a:t>’</a:t>
            </a:r>
          </a:p>
          <a:p>
            <a:r>
              <a:rPr lang="en-GB"/>
              <a:t>‘</a:t>
            </a:r>
            <a:r>
              <a:rPr lang="en-GB">
                <a:latin typeface="Consolas" panose="020B0609020204030204" pitchFamily="49" charset="0"/>
              </a:rPr>
              <a:t>Terraform Apply</a:t>
            </a:r>
            <a:r>
              <a:rPr lang="en-GB"/>
              <a:t>’ tfplan.tf</a:t>
            </a:r>
          </a:p>
          <a:p>
            <a:r>
              <a:rPr lang="en-GB"/>
              <a:t>‘</a:t>
            </a:r>
            <a:r>
              <a:rPr lang="en-GB">
                <a:latin typeface="Consolas" panose="020B0609020204030204" pitchFamily="49" charset="0"/>
              </a:rPr>
              <a:t>Terraform Apply</a:t>
            </a:r>
            <a:r>
              <a:rPr lang="en-GB"/>
              <a:t>’ –auto-approve</a:t>
            </a:r>
          </a:p>
          <a:p>
            <a:r>
              <a:rPr lang="en-GB"/>
              <a:t>‘</a:t>
            </a:r>
            <a:r>
              <a:rPr lang="en-GB">
                <a:latin typeface="Consolas" panose="020B0609020204030204" pitchFamily="49" charset="0"/>
              </a:rPr>
              <a:t>Terraform Apply</a:t>
            </a:r>
            <a:r>
              <a:rPr lang="en-GB"/>
              <a:t>’ –auto-approve –parallelism 50</a:t>
            </a:r>
          </a:p>
          <a:p>
            <a:endParaRPr lang="en-GB"/>
          </a:p>
          <a:p>
            <a:endParaRPr lang="en-GB"/>
          </a:p>
        </p:txBody>
      </p:sp>
      <p:pic>
        <p:nvPicPr>
          <p:cNvPr id="5" name="Picture 4">
            <a:extLst>
              <a:ext uri="{FF2B5EF4-FFF2-40B4-BE49-F238E27FC236}">
                <a16:creationId xmlns:a16="http://schemas.microsoft.com/office/drawing/2014/main" id="{2F5C784E-50EF-4783-8827-4312BD61DFC5}"/>
              </a:ext>
            </a:extLst>
          </p:cNvPr>
          <p:cNvPicPr>
            <a:picLocks noChangeAspect="1"/>
          </p:cNvPicPr>
          <p:nvPr/>
        </p:nvPicPr>
        <p:blipFill>
          <a:blip r:embed="rId3"/>
          <a:stretch>
            <a:fillRect/>
          </a:stretch>
        </p:blipFill>
        <p:spPr>
          <a:xfrm>
            <a:off x="838200" y="4130202"/>
            <a:ext cx="9950643" cy="2362673"/>
          </a:xfrm>
          <a:prstGeom prst="rect">
            <a:avLst/>
          </a:prstGeom>
        </p:spPr>
      </p:pic>
    </p:spTree>
    <p:extLst>
      <p:ext uri="{BB962C8B-B14F-4D97-AF65-F5344CB8AC3E}">
        <p14:creationId xmlns:p14="http://schemas.microsoft.com/office/powerpoint/2010/main" val="36809317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9">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666617" y="-2666188"/>
            <a:ext cx="6858000" cy="12191233"/>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11">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311" y="0"/>
            <a:ext cx="9070846" cy="6857572"/>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3">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3649491" y="-1685840"/>
            <a:ext cx="4894564" cy="12193546"/>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Graphical user interface, text, application&#10;&#10;Description automatically generated">
            <a:extLst>
              <a:ext uri="{FF2B5EF4-FFF2-40B4-BE49-F238E27FC236}">
                <a16:creationId xmlns:a16="http://schemas.microsoft.com/office/drawing/2014/main" id="{A7CA683D-74DF-4E52-B5C3-A8AC4A9B21B9}"/>
              </a:ext>
            </a:extLst>
          </p:cNvPr>
          <p:cNvPicPr>
            <a:picLocks noChangeAspect="1"/>
          </p:cNvPicPr>
          <p:nvPr/>
        </p:nvPicPr>
        <p:blipFill>
          <a:blip r:embed="rId2"/>
          <a:stretch>
            <a:fillRect/>
          </a:stretch>
        </p:blipFill>
        <p:spPr>
          <a:xfrm>
            <a:off x="2211294" y="457200"/>
            <a:ext cx="7769411" cy="5943600"/>
          </a:xfrm>
          <a:prstGeom prst="rect">
            <a:avLst/>
          </a:prstGeom>
        </p:spPr>
      </p:pic>
    </p:spTree>
    <p:extLst>
      <p:ext uri="{BB962C8B-B14F-4D97-AF65-F5344CB8AC3E}">
        <p14:creationId xmlns:p14="http://schemas.microsoft.com/office/powerpoint/2010/main" val="1738855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spcBef>
                <a:spcPts val="1200"/>
              </a:spcBef>
              <a:spcAft>
                <a:spcPts val="1200"/>
              </a:spcAft>
            </a:pPr>
            <a:r>
              <a:rPr lang="en-US" sz="4400" b="1"/>
              <a:t>Azure Landing Zones</a:t>
            </a:r>
            <a:endParaRPr lang="en-US" sz="4000">
              <a:solidFill>
                <a:schemeClr val="tx2"/>
              </a:solidFill>
            </a:endParaRPr>
          </a:p>
        </p:txBody>
      </p:sp>
      <p:pic>
        <p:nvPicPr>
          <p:cNvPr id="2" name="Picture 1" descr="A picture containing object, clock&#10;&#10;Description automatically generated">
            <a:extLst>
              <a:ext uri="{FF2B5EF4-FFF2-40B4-BE49-F238E27FC236}">
                <a16:creationId xmlns:a16="http://schemas.microsoft.com/office/drawing/2014/main" id="{C91A5D21-D976-41F2-8029-65DC625175A6}"/>
              </a:ext>
            </a:extLst>
          </p:cNvPr>
          <p:cNvPicPr>
            <a:picLocks noChangeAspect="1"/>
          </p:cNvPicPr>
          <p:nvPr/>
        </p:nvPicPr>
        <p:blipFill>
          <a:blip r:embed="rId3"/>
          <a:stretch>
            <a:fillRect/>
          </a:stretch>
        </p:blipFill>
        <p:spPr>
          <a:xfrm>
            <a:off x="8116312" y="1878053"/>
            <a:ext cx="2781558" cy="2849575"/>
          </a:xfrm>
          <a:prstGeom prst="rect">
            <a:avLst/>
          </a:prstGeom>
        </p:spPr>
      </p:pic>
    </p:spTree>
    <p:extLst>
      <p:ext uri="{BB962C8B-B14F-4D97-AF65-F5344CB8AC3E}">
        <p14:creationId xmlns:p14="http://schemas.microsoft.com/office/powerpoint/2010/main" val="1235584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1" i="0" u="none" strike="noStrike" kern="1200" cap="none" spc="0" normalizeH="0" baseline="0" noProof="0">
                <a:ln>
                  <a:noFill/>
                </a:ln>
                <a:solidFill>
                  <a:schemeClr val="tx1"/>
                </a:solidFill>
                <a:effectLst/>
                <a:uLnTx/>
                <a:uFillTx/>
                <a:latin typeface="+mn-lt"/>
                <a:ea typeface="+mn-ea"/>
                <a:cs typeface="+mn-cs"/>
              </a:rPr>
              <a:t>Introduction</a:t>
            </a:r>
            <a:endParaRPr kumimoji="0" lang="en-US" sz="2353" b="1"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sp>
        <p:nvSpPr>
          <p:cNvPr id="6" name="TextBox 5">
            <a:extLst>
              <a:ext uri="{FF2B5EF4-FFF2-40B4-BE49-F238E27FC236}">
                <a16:creationId xmlns:a16="http://schemas.microsoft.com/office/drawing/2014/main" id="{5665BBB9-A93D-4D3C-AA24-9FD7F0351DE5}"/>
              </a:ext>
            </a:extLst>
          </p:cNvPr>
          <p:cNvSpPr txBox="1"/>
          <p:nvPr/>
        </p:nvSpPr>
        <p:spPr>
          <a:xfrm>
            <a:off x="547353" y="1359707"/>
            <a:ext cx="11249696" cy="3738139"/>
          </a:xfrm>
          <a:prstGeom prst="rect">
            <a:avLst/>
          </a:prstGeom>
          <a:noFill/>
        </p:spPr>
        <p:txBody>
          <a:bodyPr wrap="square">
            <a:spAutoFit/>
          </a:bodyPr>
          <a:lstStyle/>
          <a:p>
            <a:pPr>
              <a:lnSpc>
                <a:spcPct val="107000"/>
              </a:lnSpc>
              <a:spcAft>
                <a:spcPts val="800"/>
              </a:spcAft>
            </a:pPr>
            <a:r>
              <a:rPr lang="en-NL" sz="1800" dirty="0">
                <a:effectLst/>
                <a:latin typeface="Calibri" panose="020F0502020204030204" pitchFamily="34" charset="0"/>
                <a:ea typeface="Calibri" panose="020F0502020204030204" pitchFamily="34" charset="0"/>
                <a:cs typeface="Times New Roman" panose="02020603050405020304" pitchFamily="18" charset="0"/>
              </a:rPr>
              <a:t>Contoso is a retail and manufacturing enterprise company with global presence mainly across North America and EMEA. The company has multiple locations across the world with two main datacentres in Los Angeles and Madrid </a:t>
            </a:r>
            <a:r>
              <a:rPr lang="en-GB" sz="1800" dirty="0">
                <a:effectLst/>
                <a:latin typeface="Calibri" panose="020F0502020204030204" pitchFamily="34" charset="0"/>
                <a:ea typeface="Calibri" panose="020F0502020204030204" pitchFamily="34" charset="0"/>
                <a:cs typeface="Times New Roman" panose="02020603050405020304" pitchFamily="18" charset="0"/>
              </a:rPr>
              <a:t>in </a:t>
            </a:r>
            <a:r>
              <a:rPr lang="en-NL" sz="1800" dirty="0">
                <a:effectLst/>
                <a:latin typeface="Calibri" panose="020F0502020204030204" pitchFamily="34" charset="0"/>
                <a:ea typeface="Calibri" panose="020F0502020204030204" pitchFamily="34" charset="0"/>
                <a:cs typeface="Times New Roman" panose="02020603050405020304" pitchFamily="18" charset="0"/>
              </a:rPr>
              <a:t>which they run over 5000 servers. At </a:t>
            </a:r>
            <a:r>
              <a:rPr lang="en-GB" sz="1800" dirty="0">
                <a:effectLst/>
                <a:latin typeface="Calibri" panose="020F0502020204030204" pitchFamily="34" charset="0"/>
                <a:ea typeface="Calibri" panose="020F0502020204030204" pitchFamily="34" charset="0"/>
                <a:cs typeface="Times New Roman" panose="02020603050405020304" pitchFamily="18" charset="0"/>
              </a:rPr>
              <a:t>a </a:t>
            </a:r>
            <a:r>
              <a:rPr lang="en-NL" sz="1800" dirty="0">
                <a:effectLst/>
                <a:latin typeface="Calibri" panose="020F0502020204030204" pitchFamily="34" charset="0"/>
                <a:ea typeface="Calibri" panose="020F0502020204030204" pitchFamily="34" charset="0"/>
                <a:cs typeface="Times New Roman" panose="02020603050405020304" pitchFamily="18" charset="0"/>
              </a:rPr>
              <a:t>smaller scale, there are nearly 100 </a:t>
            </a:r>
            <a:r>
              <a:rPr lang="en-GB" sz="1800" dirty="0">
                <a:effectLst/>
                <a:latin typeface="Calibri" panose="020F0502020204030204" pitchFamily="34" charset="0"/>
                <a:ea typeface="Calibri" panose="020F0502020204030204" pitchFamily="34" charset="0"/>
                <a:cs typeface="Times New Roman" panose="02020603050405020304" pitchFamily="18" charset="0"/>
              </a:rPr>
              <a:t>other </a:t>
            </a:r>
            <a:r>
              <a:rPr lang="en-NL" sz="1800" dirty="0">
                <a:effectLst/>
                <a:latin typeface="Calibri" panose="020F0502020204030204" pitchFamily="34" charset="0"/>
                <a:ea typeface="Calibri" panose="020F0502020204030204" pitchFamily="34" charset="0"/>
                <a:cs typeface="Times New Roman" panose="02020603050405020304" pitchFamily="18" charset="0"/>
              </a:rPr>
              <a:t>locations </a:t>
            </a:r>
            <a:r>
              <a:rPr lang="en-GB" sz="1800" dirty="0">
                <a:effectLst/>
                <a:latin typeface="Calibri" panose="020F0502020204030204" pitchFamily="34" charset="0"/>
                <a:ea typeface="Calibri" panose="020F0502020204030204" pitchFamily="34" charset="0"/>
                <a:cs typeface="Times New Roman" panose="02020603050405020304" pitchFamily="18" charset="0"/>
              </a:rPr>
              <a:t>such </a:t>
            </a:r>
            <a:r>
              <a:rPr lang="en-NL" sz="1800" dirty="0">
                <a:effectLst/>
                <a:latin typeface="Calibri" panose="020F0502020204030204" pitchFamily="34" charset="0"/>
                <a:ea typeface="Calibri" panose="020F0502020204030204" pitchFamily="34" charset="0"/>
                <a:cs typeface="Times New Roman" panose="02020603050405020304" pitchFamily="18" charset="0"/>
              </a:rPr>
              <a:t>as branch offices, plants or retail stores across multiple countries. </a:t>
            </a:r>
            <a:r>
              <a:rPr lang="en-GB" sz="1800" dirty="0">
                <a:effectLst/>
                <a:latin typeface="Calibri" panose="020F0502020204030204" pitchFamily="34" charset="0"/>
                <a:ea typeface="Calibri" panose="020F0502020204030204" pitchFamily="34" charset="0"/>
                <a:cs typeface="Times New Roman" panose="02020603050405020304" pitchFamily="18" charset="0"/>
              </a:rPr>
              <a:t>A f</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ew</a:t>
            </a:r>
            <a:r>
              <a:rPr lang="en-NL" sz="1800" dirty="0">
                <a:effectLst/>
                <a:latin typeface="Calibri" panose="020F0502020204030204" pitchFamily="34" charset="0"/>
                <a:ea typeface="Calibri" panose="020F0502020204030204" pitchFamily="34" charset="0"/>
                <a:cs typeface="Times New Roman" panose="02020603050405020304" pitchFamily="18" charset="0"/>
              </a:rPr>
              <a:t> years ago, Contoso started using O3</a:t>
            </a:r>
            <a:r>
              <a:rPr lang="en-GB" sz="1800" dirty="0">
                <a:effectLst/>
                <a:latin typeface="Calibri" panose="020F0502020204030204" pitchFamily="34" charset="0"/>
                <a:ea typeface="Calibri" panose="020F0502020204030204" pitchFamily="34" charset="0"/>
                <a:cs typeface="Times New Roman" panose="02020603050405020304" pitchFamily="18" charset="0"/>
              </a:rPr>
              <a:t>6</a:t>
            </a:r>
            <a:r>
              <a:rPr lang="en-NL" sz="1800" dirty="0">
                <a:effectLst/>
                <a:latin typeface="Calibri" panose="020F0502020204030204" pitchFamily="34" charset="0"/>
                <a:ea typeface="Calibri" panose="020F0502020204030204" pitchFamily="34" charset="0"/>
                <a:cs typeface="Times New Roman" panose="02020603050405020304" pitchFamily="18" charset="0"/>
              </a:rPr>
              <a:t>5 and Azure </a:t>
            </a:r>
            <a:r>
              <a:rPr lang="en-GB" sz="1800" dirty="0">
                <a:effectLst/>
                <a:latin typeface="Calibri" panose="020F0502020204030204" pitchFamily="34" charset="0"/>
                <a:ea typeface="Calibri" panose="020F0502020204030204" pitchFamily="34" charset="0"/>
                <a:cs typeface="Times New Roman" panose="02020603050405020304" pitchFamily="18" charset="0"/>
              </a:rPr>
              <a:t>as part of the</a:t>
            </a:r>
            <a:r>
              <a:rPr lang="en-NL" sz="1800" dirty="0">
                <a:effectLst/>
                <a:latin typeface="Calibri" panose="020F0502020204030204" pitchFamily="34" charset="0"/>
                <a:ea typeface="Calibri" panose="020F0502020204030204" pitchFamily="34" charset="0"/>
                <a:cs typeface="Times New Roman" panose="02020603050405020304" pitchFamily="18" charset="0"/>
              </a:rPr>
              <a:t> company</a:t>
            </a:r>
            <a:r>
              <a:rPr lang="en-GB" sz="1800" dirty="0">
                <a:effectLst/>
                <a:latin typeface="Calibri" panose="020F0502020204030204" pitchFamily="34" charset="0"/>
                <a:ea typeface="Calibri" panose="020F0502020204030204" pitchFamily="34" charset="0"/>
                <a:cs typeface="Times New Roman" panose="02020603050405020304" pitchFamily="18" charset="0"/>
              </a:rPr>
              <a:t>’s</a:t>
            </a:r>
            <a:r>
              <a:rPr lang="en-NL" sz="1800" dirty="0">
                <a:effectLst/>
                <a:latin typeface="Calibri" panose="020F0502020204030204" pitchFamily="34" charset="0"/>
                <a:ea typeface="Calibri" panose="020F0502020204030204" pitchFamily="34" charset="0"/>
                <a:cs typeface="Times New Roman" panose="02020603050405020304" pitchFamily="18" charset="0"/>
              </a:rPr>
              <a:t> digital transformation</a:t>
            </a:r>
            <a:r>
              <a:rPr lang="en-GB" sz="1800" dirty="0">
                <a:effectLst/>
                <a:latin typeface="Calibri" panose="020F0502020204030204" pitchFamily="34" charset="0"/>
                <a:ea typeface="Calibri" panose="020F0502020204030204" pitchFamily="34" charset="0"/>
                <a:cs typeface="Times New Roman" panose="02020603050405020304" pitchFamily="18" charset="0"/>
              </a:rPr>
              <a:t> plan. B</a:t>
            </a:r>
            <a:r>
              <a:rPr lang="en-NL" sz="1800" dirty="0" err="1">
                <a:effectLst/>
                <a:latin typeface="Calibri" panose="020F0502020204030204" pitchFamily="34" charset="0"/>
                <a:ea typeface="Calibri" panose="020F0502020204030204" pitchFamily="34" charset="0"/>
                <a:cs typeface="Times New Roman" panose="02020603050405020304" pitchFamily="18" charset="0"/>
              </a:rPr>
              <a:t>efore</a:t>
            </a:r>
            <a:r>
              <a:rPr lang="en-NL" sz="1800" dirty="0">
                <a:effectLst/>
                <a:latin typeface="Calibri" panose="020F0502020204030204" pitchFamily="34" charset="0"/>
                <a:ea typeface="Calibri" panose="020F0502020204030204" pitchFamily="34" charset="0"/>
                <a:cs typeface="Times New Roman" panose="02020603050405020304" pitchFamily="18" charset="0"/>
              </a:rPr>
              <a:t> 2015, Azure in classic mode was used for some dev and production web applications. After </a:t>
            </a:r>
            <a:r>
              <a:rPr lang="en-GB" sz="1800" dirty="0">
                <a:effectLst/>
                <a:latin typeface="Calibri" panose="020F0502020204030204" pitchFamily="34" charset="0"/>
                <a:ea typeface="Calibri" panose="020F0502020204030204" pitchFamily="34" charset="0"/>
                <a:cs typeface="Times New Roman" panose="02020603050405020304" pitchFamily="18" charset="0"/>
              </a:rPr>
              <a:t>the </a:t>
            </a:r>
            <a:r>
              <a:rPr lang="en-NL" sz="1800" dirty="0">
                <a:effectLst/>
                <a:latin typeface="Calibri" panose="020F0502020204030204" pitchFamily="34" charset="0"/>
                <a:ea typeface="Calibri" panose="020F0502020204030204" pitchFamily="34" charset="0"/>
                <a:cs typeface="Times New Roman" panose="02020603050405020304" pitchFamily="18" charset="0"/>
              </a:rPr>
              <a:t>release of Azure Resource Manager in GA, new workloads have been deployed based on Azure Resource Manager. </a:t>
            </a:r>
          </a:p>
          <a:p>
            <a:pPr>
              <a:lnSpc>
                <a:spcPct val="107000"/>
              </a:lnSpc>
              <a:spcAft>
                <a:spcPts val="800"/>
              </a:spcAft>
            </a:pPr>
            <a:r>
              <a:rPr lang="en-US" sz="1800" dirty="0">
                <a:effectLst/>
                <a:latin typeface="Calibri" panose="020F0502020204030204" pitchFamily="34" charset="0"/>
                <a:ea typeface="Calibri" panose="020F0502020204030204" pitchFamily="34" charset="0"/>
                <a:cs typeface="Times New Roman" panose="02020603050405020304" pitchFamily="18" charset="0"/>
              </a:rPr>
              <a:t>Contoso is working close with Microsoft to establish model how to manage new </a:t>
            </a:r>
            <a:r>
              <a:rPr lang="en-NL" sz="1800" dirty="0" err="1">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multisubscription</a:t>
            </a:r>
            <a:r>
              <a:rPr lang="en-NL" sz="18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Azure environment that accounts for scale, security governance, networking, and identity</a:t>
            </a:r>
            <a:r>
              <a:rPr lang="en-US" sz="18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and prepare </a:t>
            </a:r>
            <a:r>
              <a:rPr lang="en-NL" sz="18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Azure </a:t>
            </a:r>
            <a:r>
              <a:rPr lang="en-US" sz="18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environment for</a:t>
            </a:r>
            <a:r>
              <a:rPr lang="en-NL" sz="18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 application migration, modernization, and innovation at enterprise-scale in Azure. </a:t>
            </a:r>
            <a:r>
              <a:rPr lang="en-US" sz="1800" dirty="0">
                <a:solidFill>
                  <a:srgbClr val="171717"/>
                </a:solidFill>
                <a:effectLst/>
                <a:latin typeface="Segoe UI" panose="020B0502040204020203" pitchFamily="34" charset="0"/>
                <a:ea typeface="Calibri" panose="020F0502020204030204" pitchFamily="34" charset="0"/>
                <a:cs typeface="Times New Roman" panose="02020603050405020304" pitchFamily="18" charset="0"/>
              </a:rPr>
              <a:t>Microsoft will conduct CAF MIP workshops (Assessment, Design and Implementation)</a:t>
            </a:r>
            <a:r>
              <a:rPr lang="en-US" sz="1800" dirty="0">
                <a:effectLst/>
                <a:latin typeface="Calibri" panose="020F0502020204030204" pitchFamily="34" charset="0"/>
                <a:ea typeface="Calibri" panose="020F0502020204030204" pitchFamily="34" charset="0"/>
                <a:cs typeface="Times New Roman" panose="02020603050405020304" pitchFamily="18" charset="0"/>
              </a:rPr>
              <a:t> to create and implement</a:t>
            </a:r>
            <a:r>
              <a:rPr lang="en-NL" sz="1800" dirty="0">
                <a:effectLst/>
                <a:latin typeface="Calibri" panose="020F0502020204030204" pitchFamily="34" charset="0"/>
                <a:ea typeface="Calibri" panose="020F0502020204030204" pitchFamily="34" charset="0"/>
                <a:cs typeface="Times New Roman" panose="02020603050405020304" pitchFamily="18" charset="0"/>
              </a:rPr>
              <a:t> architecture design that is based on the Enterprise Scale reference architecture from Microsoft. </a:t>
            </a:r>
          </a:p>
        </p:txBody>
      </p:sp>
    </p:spTree>
    <p:custDataLst>
      <p:tags r:id="rId1"/>
    </p:custDataLst>
    <p:extLst>
      <p:ext uri="{BB962C8B-B14F-4D97-AF65-F5344CB8AC3E}">
        <p14:creationId xmlns:p14="http://schemas.microsoft.com/office/powerpoint/2010/main" val="4022936190"/>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188639"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Azure Landing Zone Design </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256453" y="1447319"/>
            <a:ext cx="9606029" cy="3416320"/>
          </a:xfrm>
          <a:prstGeom prst="rect">
            <a:avLst/>
          </a:prstGeom>
          <a:noFill/>
        </p:spPr>
        <p:txBody>
          <a:bodyPr wrap="square">
            <a:spAutoFit/>
          </a:bodyPr>
          <a:lstStyle/>
          <a:p>
            <a:r>
              <a:rPr lang="en-US" sz="1800" dirty="0">
                <a:effectLst/>
                <a:latin typeface="Calibri" panose="020F0502020204030204" pitchFamily="34" charset="0"/>
                <a:ea typeface="Calibri" panose="020F0502020204030204" pitchFamily="34" charset="0"/>
                <a:cs typeface="Times New Roman" panose="02020603050405020304" pitchFamily="18" charset="0"/>
              </a:rPr>
              <a:t>During their design session, conducted as CAF Design MIP, Contoso decided to follow the Enterprise Scale reference architecture and to implement Management Group structure customizing landing zone Management Group organization only, and adding or removing specific Azure policies and initiatives. </a:t>
            </a:r>
          </a:p>
          <a:p>
            <a:endParaRPr lang="en-US" dirty="0">
              <a:latin typeface="Calibri" panose="020F0502020204030204" pitchFamily="34" charset="0"/>
              <a:ea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A detailed list of changes that need to be made regarding policies will be specified for each Management Group. Changes defined later in this document must be made against reference deployment using the Terraform Module for Cloud Adoption Framework Enterprise-scale. </a:t>
            </a:r>
          </a:p>
          <a:p>
            <a:endParaRPr lang="en-US" dirty="0">
              <a:latin typeface="Calibri" panose="020F0502020204030204" pitchFamily="34" charset="0"/>
              <a:cs typeface="Times New Roman" panose="02020603050405020304" pitchFamily="18" charset="0"/>
            </a:endParaRPr>
          </a:p>
          <a:p>
            <a:r>
              <a:rPr lang="en-US" sz="1800" dirty="0">
                <a:effectLst/>
                <a:latin typeface="Calibri" panose="020F0502020204030204" pitchFamily="34" charset="0"/>
                <a:ea typeface="Calibri" panose="020F0502020204030204" pitchFamily="34" charset="0"/>
                <a:cs typeface="Times New Roman" panose="02020603050405020304" pitchFamily="18" charset="0"/>
              </a:rPr>
              <a:t>The implementation will be completed using the Terraform Module for Cloud Adoption Framework Enterprise-scale </a:t>
            </a:r>
            <a:r>
              <a:rPr lang="en-NL"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Azure/</a:t>
            </a:r>
            <a:r>
              <a:rPr lang="en-NL" sz="1800" u="sng" dirty="0" err="1">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caf</a:t>
            </a:r>
            <a:r>
              <a:rPr lang="en-NL"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-enterprise-scale/</a:t>
            </a:r>
            <a:r>
              <a:rPr lang="en-NL" sz="1800" u="sng" dirty="0" err="1">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azurerm</a:t>
            </a:r>
            <a:r>
              <a:rPr lang="en-NL" sz="1800" u="sng" dirty="0">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 | Terraform Registry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NL"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NL" dirty="0"/>
          </a:p>
        </p:txBody>
      </p:sp>
    </p:spTree>
    <p:custDataLst>
      <p:tags r:id="rId1"/>
    </p:custDataLst>
    <p:extLst>
      <p:ext uri="{BB962C8B-B14F-4D97-AF65-F5344CB8AC3E}">
        <p14:creationId xmlns:p14="http://schemas.microsoft.com/office/powerpoint/2010/main" val="3951723424"/>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188639"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General Information</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256453" y="1279894"/>
            <a:ext cx="9606029" cy="1463606"/>
          </a:xfrm>
          <a:prstGeom prst="rect">
            <a:avLst/>
          </a:prstGeom>
          <a:noFill/>
        </p:spPr>
        <p:txBody>
          <a:bodyPr wrap="square" lIns="91440" tIns="45720" rIns="91440" bIns="45720" anchor="t">
            <a:spAutoFit/>
          </a:bodyPr>
          <a:lstStyle/>
          <a:p>
            <a:pPr marL="285750" indent="-285750">
              <a:lnSpc>
                <a:spcPct val="107000"/>
              </a:lnSpc>
              <a:spcAft>
                <a:spcPts val="800"/>
              </a:spcAft>
              <a:buFont typeface="Arial" panose="020B0604020202020204" pitchFamily="34" charset="0"/>
              <a:buChar char="•"/>
            </a:pPr>
            <a:r>
              <a:rPr lang="en-US" sz="1800" dirty="0">
                <a:effectLst/>
                <a:latin typeface="Calibri"/>
                <a:ea typeface="Calibri" panose="020F0502020204030204" pitchFamily="34" charset="0"/>
                <a:cs typeface="Times New Roman"/>
              </a:rPr>
              <a:t>Contoso will use two Azure regions - West Europe </a:t>
            </a:r>
            <a:r>
              <a:rPr lang="en-US" dirty="0">
                <a:latin typeface="Calibri"/>
                <a:ea typeface="Calibri" panose="020F0502020204030204" pitchFamily="34" charset="0"/>
                <a:cs typeface="Times New Roman"/>
              </a:rPr>
              <a:t>&amp; </a:t>
            </a:r>
            <a:r>
              <a:rPr lang="en-US" sz="1800" dirty="0">
                <a:effectLst/>
                <a:latin typeface="Calibri"/>
                <a:ea typeface="Calibri" panose="020F0502020204030204" pitchFamily="34" charset="0"/>
                <a:cs typeface="Times New Roman"/>
              </a:rPr>
              <a:t>North Europe with West Europe as </a:t>
            </a:r>
            <a:r>
              <a:rPr lang="en-US" dirty="0">
                <a:latin typeface="Calibri"/>
                <a:ea typeface="Calibri" panose="020F0502020204030204" pitchFamily="34" charset="0"/>
                <a:cs typeface="Times New Roman"/>
              </a:rPr>
              <a:t>their primary </a:t>
            </a:r>
            <a:r>
              <a:rPr lang="en-US" sz="1800" dirty="0">
                <a:effectLst/>
                <a:latin typeface="Calibri"/>
                <a:ea typeface="Calibri" panose="020F0502020204030204" pitchFamily="34" charset="0"/>
                <a:cs typeface="Times New Roman"/>
              </a:rPr>
              <a:t>region.</a:t>
            </a:r>
            <a:r>
              <a:rPr lang="en-US" dirty="0">
                <a:latin typeface="Calibri"/>
                <a:ea typeface="Calibri" panose="020F0502020204030204" pitchFamily="34" charset="0"/>
                <a:cs typeface="Times New Roman"/>
              </a:rPr>
              <a:t> </a:t>
            </a:r>
            <a:endParaRPr lang="en-US" sz="1800" dirty="0">
              <a:effectLst/>
              <a:latin typeface="Calibri"/>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800" dirty="0">
                <a:effectLst/>
                <a:latin typeface="Calibri"/>
                <a:ea typeface="Calibri" panose="020F0502020204030204" pitchFamily="34" charset="0"/>
                <a:cs typeface="Times New Roman"/>
              </a:rPr>
              <a:t>Landing Zone </a:t>
            </a:r>
            <a:r>
              <a:rPr lang="en-US" dirty="0">
                <a:latin typeface="Calibri"/>
                <a:ea typeface="Calibri" panose="020F0502020204030204" pitchFamily="34" charset="0"/>
                <a:cs typeface="Times New Roman"/>
              </a:rPr>
              <a:t>admins </a:t>
            </a:r>
            <a:r>
              <a:rPr lang="en-US" sz="1800" dirty="0">
                <a:effectLst/>
                <a:latin typeface="Calibri"/>
                <a:ea typeface="Calibri" panose="020F0502020204030204" pitchFamily="34" charset="0"/>
                <a:cs typeface="Times New Roman"/>
              </a:rPr>
              <a:t>should not be able to deploy resources in </a:t>
            </a:r>
            <a:r>
              <a:rPr lang="en-US" dirty="0">
                <a:latin typeface="Calibri"/>
                <a:ea typeface="Calibri" panose="020F0502020204030204" pitchFamily="34" charset="0"/>
                <a:cs typeface="Times New Roman"/>
              </a:rPr>
              <a:t>any other</a:t>
            </a:r>
            <a:r>
              <a:rPr lang="en-US" sz="1800" dirty="0">
                <a:effectLst/>
                <a:latin typeface="Calibri"/>
                <a:ea typeface="Calibri" panose="020F0502020204030204" pitchFamily="34" charset="0"/>
                <a:cs typeface="Times New Roman"/>
              </a:rPr>
              <a:t> regions.</a:t>
            </a:r>
            <a:r>
              <a:rPr lang="en-US" dirty="0">
                <a:latin typeface="Calibri"/>
                <a:ea typeface="Calibri" panose="020F0502020204030204" pitchFamily="34" charset="0"/>
                <a:cs typeface="Times New Roman"/>
              </a:rPr>
              <a:t>  </a:t>
            </a:r>
            <a:endParaRPr lang="en-NL" sz="1800" dirty="0">
              <a:effectLst/>
              <a:latin typeface="Calibri"/>
              <a:ea typeface="Calibri" panose="020F0502020204030204" pitchFamily="34" charset="0"/>
              <a:cs typeface="Times New Roman" panose="02020603050405020304" pitchFamily="18" charset="0"/>
            </a:endParaRPr>
          </a:p>
          <a:p>
            <a:endParaRPr lang="en-NL" dirty="0"/>
          </a:p>
        </p:txBody>
      </p:sp>
    </p:spTree>
    <p:custDataLst>
      <p:tags r:id="rId1"/>
    </p:custDataLst>
    <p:extLst>
      <p:ext uri="{BB962C8B-B14F-4D97-AF65-F5344CB8AC3E}">
        <p14:creationId xmlns:p14="http://schemas.microsoft.com/office/powerpoint/2010/main" val="1015917197"/>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188639"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Tenant and subscription information </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EE3D8CD2-509A-475B-BB86-2FB1A2828551}"/>
              </a:ext>
            </a:extLst>
          </p:cNvPr>
          <p:cNvSpPr txBox="1"/>
          <p:nvPr/>
        </p:nvSpPr>
        <p:spPr>
          <a:xfrm>
            <a:off x="256453" y="1597621"/>
            <a:ext cx="9206784" cy="470000"/>
          </a:xfrm>
          <a:prstGeom prst="rect">
            <a:avLst/>
          </a:prstGeom>
          <a:noFill/>
        </p:spPr>
        <p:txBody>
          <a:bodyPr wrap="square">
            <a:spAutoFit/>
          </a:bodyPr>
          <a:lstStyle/>
          <a:p>
            <a:pPr lvl="0">
              <a:lnSpc>
                <a:spcPct val="107000"/>
              </a:lnSpc>
              <a:spcAft>
                <a:spcPts val="800"/>
              </a:spcAft>
            </a:pPr>
            <a:r>
              <a:rPr lang="en-US" sz="2400">
                <a:effectLst/>
                <a:latin typeface="Calibri" panose="020F0502020204030204" pitchFamily="34" charset="0"/>
                <a:ea typeface="Calibri" panose="020F0502020204030204" pitchFamily="34" charset="0"/>
                <a:cs typeface="Times New Roman" panose="02020603050405020304" pitchFamily="18" charset="0"/>
              </a:rPr>
              <a:t>Tenant information: </a:t>
            </a:r>
            <a:r>
              <a:rPr lang="en-NL" sz="1800">
                <a:solidFill>
                  <a:srgbClr val="323130"/>
                </a:solidFill>
                <a:effectLst/>
                <a:latin typeface="Segoe UI" panose="020B0502040204020203" pitchFamily="34" charset="0"/>
                <a:ea typeface="Calibri" panose="020F0502020204030204" pitchFamily="34" charset="0"/>
                <a:cs typeface="Times New Roman" panose="02020603050405020304" pitchFamily="18" charset="0"/>
              </a:rPr>
              <a:t>AzInWCB094outlook.onmicrosoft.com</a:t>
            </a:r>
            <a:endParaRPr lang="en-NL" sz="2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0" name="TextBox 9">
            <a:extLst>
              <a:ext uri="{FF2B5EF4-FFF2-40B4-BE49-F238E27FC236}">
                <a16:creationId xmlns:a16="http://schemas.microsoft.com/office/drawing/2014/main" id="{0C5074F8-17D6-4FBE-9F26-E925621C799C}"/>
              </a:ext>
            </a:extLst>
          </p:cNvPr>
          <p:cNvSpPr txBox="1"/>
          <p:nvPr/>
        </p:nvSpPr>
        <p:spPr>
          <a:xfrm>
            <a:off x="491007" y="2404893"/>
            <a:ext cx="6738870" cy="369332"/>
          </a:xfrm>
          <a:prstGeom prst="rect">
            <a:avLst/>
          </a:prstGeom>
          <a:noFill/>
        </p:spPr>
        <p:txBody>
          <a:bodyPr wrap="square">
            <a:spAutoFit/>
          </a:bodyPr>
          <a:lstStyle/>
          <a:p>
            <a:r>
              <a:rPr lang="en-US" sz="1800">
                <a:solidFill>
                  <a:srgbClr val="323130"/>
                </a:solidFill>
                <a:effectLst/>
                <a:latin typeface="Segoe UI" panose="020B0502040204020203" pitchFamily="34" charset="0"/>
                <a:ea typeface="Calibri" panose="020F0502020204030204" pitchFamily="34" charset="0"/>
              </a:rPr>
              <a:t>Subscriptions:</a:t>
            </a:r>
            <a:endParaRPr lang="en-NL"/>
          </a:p>
        </p:txBody>
      </p:sp>
      <p:graphicFrame>
        <p:nvGraphicFramePr>
          <p:cNvPr id="9" name="Table 8">
            <a:extLst>
              <a:ext uri="{FF2B5EF4-FFF2-40B4-BE49-F238E27FC236}">
                <a16:creationId xmlns:a16="http://schemas.microsoft.com/office/drawing/2014/main" id="{DB1F7689-34E2-479C-9BF2-630A2F4BC55F}"/>
              </a:ext>
            </a:extLst>
          </p:cNvPr>
          <p:cNvGraphicFramePr>
            <a:graphicFrameLocks noGrp="1"/>
          </p:cNvGraphicFramePr>
          <p:nvPr>
            <p:extLst>
              <p:ext uri="{D42A27DB-BD31-4B8C-83A1-F6EECF244321}">
                <p14:modId xmlns:p14="http://schemas.microsoft.com/office/powerpoint/2010/main" val="3365558429"/>
              </p:ext>
            </p:extLst>
          </p:nvPr>
        </p:nvGraphicFramePr>
        <p:xfrm>
          <a:off x="491007" y="2990682"/>
          <a:ext cx="8461672" cy="2186188"/>
        </p:xfrm>
        <a:graphic>
          <a:graphicData uri="http://schemas.openxmlformats.org/drawingml/2006/table">
            <a:tbl>
              <a:tblPr firstRow="1" firstCol="1" bandRow="1">
                <a:tableStyleId>{5C22544A-7EE6-4342-B048-85BDC9FD1C3A}</a:tableStyleId>
              </a:tblPr>
              <a:tblGrid>
                <a:gridCol w="4228477">
                  <a:extLst>
                    <a:ext uri="{9D8B030D-6E8A-4147-A177-3AD203B41FA5}">
                      <a16:colId xmlns:a16="http://schemas.microsoft.com/office/drawing/2014/main" val="3258171760"/>
                    </a:ext>
                  </a:extLst>
                </a:gridCol>
                <a:gridCol w="4233195">
                  <a:extLst>
                    <a:ext uri="{9D8B030D-6E8A-4147-A177-3AD203B41FA5}">
                      <a16:colId xmlns:a16="http://schemas.microsoft.com/office/drawing/2014/main" val="3772402641"/>
                    </a:ext>
                  </a:extLst>
                </a:gridCol>
              </a:tblGrid>
              <a:tr h="194073">
                <a:tc>
                  <a:txBody>
                    <a:bodyPr/>
                    <a:lstStyle/>
                    <a:p>
                      <a:pPr>
                        <a:lnSpc>
                          <a:spcPct val="107000"/>
                        </a:lnSpc>
                        <a:spcAft>
                          <a:spcPts val="800"/>
                        </a:spcAft>
                      </a:pPr>
                      <a:r>
                        <a:rPr lang="en-US" sz="1200">
                          <a:effectLst/>
                        </a:rPr>
                        <a:t>Subscription name</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nSpc>
                          <a:spcPct val="107000"/>
                        </a:lnSpc>
                        <a:spcAft>
                          <a:spcPts val="800"/>
                        </a:spcAft>
                      </a:pPr>
                      <a:r>
                        <a:rPr lang="en-US" sz="1200">
                          <a:effectLst/>
                        </a:rPr>
                        <a:t>Subscription ID</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74098184"/>
                  </a:ext>
                </a:extLst>
              </a:tr>
              <a:tr h="398423">
                <a:tc>
                  <a:txBody>
                    <a:bodyPr/>
                    <a:lstStyle/>
                    <a:p>
                      <a:pPr algn="l">
                        <a:lnSpc>
                          <a:spcPct val="107000"/>
                        </a:lnSpc>
                        <a:spcAft>
                          <a:spcPts val="800"/>
                        </a:spcAft>
                      </a:pPr>
                      <a:r>
                        <a:rPr lang="en-NL" sz="1200">
                          <a:effectLst/>
                        </a:rPr>
                        <a:t>ES-CE-CUS-MS-Prjelesi-IDENTITY     </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NL" sz="1200" dirty="0">
                          <a:effectLst/>
                        </a:rPr>
                        <a:t>a2ee4c37-079e-47e1-b62a-</a:t>
                      </a:r>
                      <a:r>
                        <a:rPr lang="en-US" sz="1200" dirty="0" err="1">
                          <a:effectLst/>
                        </a:rPr>
                        <a:t>xxxxxxxxxxxx</a:t>
                      </a:r>
                      <a:r>
                        <a:rPr lang="en-NL" sz="1200" dirty="0">
                          <a:effectLst/>
                        </a:rPr>
                        <a:t> </a:t>
                      </a:r>
                      <a:endParaRPr lang="en-N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07054849"/>
                  </a:ext>
                </a:extLst>
              </a:tr>
              <a:tr h="398423">
                <a:tc>
                  <a:txBody>
                    <a:bodyPr/>
                    <a:lstStyle/>
                    <a:p>
                      <a:pPr algn="l">
                        <a:lnSpc>
                          <a:spcPct val="107000"/>
                        </a:lnSpc>
                        <a:spcAft>
                          <a:spcPts val="800"/>
                        </a:spcAft>
                      </a:pPr>
                      <a:r>
                        <a:rPr lang="en-NL" sz="1200">
                          <a:effectLst/>
                        </a:rPr>
                        <a:t>ES-CE-CUS-MS-Prjelesi-CONNECTIVITY</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NL" sz="1200" dirty="0">
                          <a:effectLst/>
                        </a:rPr>
                        <a:t>3df4c0a1-72a4-4b44-93c2-</a:t>
                      </a:r>
                      <a:r>
                        <a:rPr lang="en-US" sz="1200" dirty="0" err="1">
                          <a:effectLst/>
                        </a:rPr>
                        <a:t>xxxxxxxxxxxx</a:t>
                      </a:r>
                      <a:r>
                        <a:rPr lang="en-NL" sz="1200" dirty="0">
                          <a:effectLst/>
                        </a:rPr>
                        <a:t>  </a:t>
                      </a:r>
                      <a:endParaRPr lang="en-N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866544528"/>
                  </a:ext>
                </a:extLst>
              </a:tr>
              <a:tr h="398423">
                <a:tc>
                  <a:txBody>
                    <a:bodyPr/>
                    <a:lstStyle/>
                    <a:p>
                      <a:pPr algn="l">
                        <a:lnSpc>
                          <a:spcPct val="107000"/>
                        </a:lnSpc>
                        <a:spcAft>
                          <a:spcPts val="800"/>
                        </a:spcAft>
                      </a:pPr>
                      <a:r>
                        <a:rPr lang="en-NL" sz="1200">
                          <a:effectLst/>
                        </a:rPr>
                        <a:t>ES-CE-CUS-MS-Prjelesi-MANAGEMENT   </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NL" sz="1200" dirty="0">
                          <a:effectLst/>
                        </a:rPr>
                        <a:t>cbee308f-16b1-4387-a051-</a:t>
                      </a:r>
                      <a:r>
                        <a:rPr lang="en-US" sz="1200" dirty="0" err="1">
                          <a:effectLst/>
                        </a:rPr>
                        <a:t>xxxxxxxxxxxx</a:t>
                      </a:r>
                      <a:r>
                        <a:rPr lang="en-NL" sz="1200" dirty="0">
                          <a:effectLst/>
                        </a:rPr>
                        <a:t>  </a:t>
                      </a:r>
                      <a:endParaRPr lang="en-N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5798141"/>
                  </a:ext>
                </a:extLst>
              </a:tr>
              <a:tr h="398423">
                <a:tc>
                  <a:txBody>
                    <a:bodyPr/>
                    <a:lstStyle/>
                    <a:p>
                      <a:pPr algn="l">
                        <a:lnSpc>
                          <a:spcPct val="107000"/>
                        </a:lnSpc>
                        <a:spcAft>
                          <a:spcPts val="800"/>
                        </a:spcAft>
                      </a:pPr>
                      <a:r>
                        <a:rPr lang="en-NL" sz="1200">
                          <a:effectLst/>
                        </a:rPr>
                        <a:t>ES-CE-CUS-MS-Prjelesi-LANDINGZONE  </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NL" sz="1200" dirty="0">
                          <a:effectLst/>
                        </a:rPr>
                        <a:t>c46d37cb-013f-4335-bca3-</a:t>
                      </a:r>
                      <a:r>
                        <a:rPr lang="en-US" sz="1200" dirty="0" err="1">
                          <a:effectLst/>
                        </a:rPr>
                        <a:t>xxxxxxxxxxxx</a:t>
                      </a:r>
                      <a:r>
                        <a:rPr lang="en-NL" sz="1200" dirty="0">
                          <a:effectLst/>
                        </a:rPr>
                        <a:t>  </a:t>
                      </a:r>
                      <a:endParaRPr lang="en-N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03800459"/>
                  </a:ext>
                </a:extLst>
              </a:tr>
              <a:tr h="398423">
                <a:tc>
                  <a:txBody>
                    <a:bodyPr/>
                    <a:lstStyle/>
                    <a:p>
                      <a:pPr algn="l">
                        <a:lnSpc>
                          <a:spcPct val="107000"/>
                        </a:lnSpc>
                        <a:spcAft>
                          <a:spcPts val="800"/>
                        </a:spcAft>
                      </a:pPr>
                      <a:r>
                        <a:rPr lang="en-NL" sz="1200">
                          <a:effectLst/>
                        </a:rPr>
                        <a:t>ES-CE-CUS-MS-Prjelesi-SANDBOX      </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l">
                        <a:lnSpc>
                          <a:spcPct val="107000"/>
                        </a:lnSpc>
                        <a:spcAft>
                          <a:spcPts val="800"/>
                        </a:spcAft>
                      </a:pPr>
                      <a:r>
                        <a:rPr lang="en-NL" sz="1200" dirty="0">
                          <a:effectLst/>
                        </a:rPr>
                        <a:t>2df3950c-4318-4599-b882-</a:t>
                      </a:r>
                      <a:r>
                        <a:rPr lang="en-US" sz="1200" dirty="0" err="1">
                          <a:effectLst/>
                        </a:rPr>
                        <a:t>xxxxxxxxxxxx</a:t>
                      </a:r>
                      <a:r>
                        <a:rPr lang="en-NL" sz="1200" dirty="0">
                          <a:effectLst/>
                        </a:rPr>
                        <a:t> </a:t>
                      </a:r>
                      <a:endParaRPr lang="en-NL"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911810609"/>
                  </a:ext>
                </a:extLst>
              </a:tr>
            </a:tbl>
          </a:graphicData>
        </a:graphic>
      </p:graphicFrame>
      <p:sp>
        <p:nvSpPr>
          <p:cNvPr id="11" name="TextBox 10">
            <a:extLst>
              <a:ext uri="{FF2B5EF4-FFF2-40B4-BE49-F238E27FC236}">
                <a16:creationId xmlns:a16="http://schemas.microsoft.com/office/drawing/2014/main" id="{178311C3-97CE-43B6-A2AC-43ACC3A6B2A4}"/>
              </a:ext>
            </a:extLst>
          </p:cNvPr>
          <p:cNvSpPr txBox="1"/>
          <p:nvPr/>
        </p:nvSpPr>
        <p:spPr>
          <a:xfrm>
            <a:off x="207941" y="5515796"/>
            <a:ext cx="11776118" cy="736355"/>
          </a:xfrm>
          <a:prstGeom prst="rect">
            <a:avLst/>
          </a:prstGeom>
          <a:noFill/>
        </p:spPr>
        <p:txBody>
          <a:bodyPr wrap="square" lIns="91440" tIns="45720" rIns="91440" bIns="45720" anchor="t">
            <a:spAutoFit/>
          </a:bodyPr>
          <a:lstStyle/>
          <a:p>
            <a:pPr>
              <a:lnSpc>
                <a:spcPct val="107000"/>
              </a:lnSpc>
              <a:spcAft>
                <a:spcPts val="800"/>
              </a:spcAft>
            </a:pPr>
            <a:r>
              <a:rPr lang="en-US" sz="2000" b="1" dirty="0">
                <a:solidFill>
                  <a:srgbClr val="FF0000"/>
                </a:solidFill>
                <a:latin typeface="Calibri"/>
                <a:ea typeface="Calibri" panose="020F0502020204030204" pitchFamily="34" charset="0"/>
                <a:cs typeface="Times New Roman"/>
              </a:rPr>
              <a:t>P</a:t>
            </a:r>
            <a:r>
              <a:rPr lang="en-US" sz="2000" b="1" dirty="0">
                <a:solidFill>
                  <a:srgbClr val="FF0000"/>
                </a:solidFill>
                <a:effectLst/>
                <a:latin typeface="Calibri"/>
                <a:ea typeface="Calibri" panose="020F0502020204030204" pitchFamily="34" charset="0"/>
                <a:cs typeface="Times New Roman"/>
              </a:rPr>
              <a:t>lease change tenant name and subscriptions based on personal subscriptions that you will use during</a:t>
            </a:r>
            <a:r>
              <a:rPr lang="en-US" sz="2000" b="1" dirty="0">
                <a:solidFill>
                  <a:srgbClr val="FF0000"/>
                </a:solidFill>
                <a:latin typeface="Calibri"/>
                <a:ea typeface="Calibri" panose="020F0502020204030204" pitchFamily="34" charset="0"/>
                <a:cs typeface="Times New Roman"/>
              </a:rPr>
              <a:t> the bootcamp</a:t>
            </a:r>
            <a:endParaRPr lang="en-NL" sz="2000" b="1" dirty="0">
              <a:solidFill>
                <a:srgbClr val="FF0000"/>
              </a:solidFill>
              <a:effectLst/>
              <a:latin typeface="Calibri"/>
              <a:ea typeface="Calibri" panose="020F0502020204030204" pitchFamily="34" charset="0"/>
              <a:cs typeface="Times New Roman"/>
            </a:endParaRPr>
          </a:p>
        </p:txBody>
      </p:sp>
    </p:spTree>
    <p:custDataLst>
      <p:tags r:id="rId1"/>
    </p:custDataLst>
    <p:extLst>
      <p:ext uri="{BB962C8B-B14F-4D97-AF65-F5344CB8AC3E}">
        <p14:creationId xmlns:p14="http://schemas.microsoft.com/office/powerpoint/2010/main" val="3427718917"/>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Management Group and Subscription Organization</a:t>
            </a:r>
            <a:r>
              <a:rPr kumimoji="0" lang="en-GB" sz="1800" b="0" i="0" u="none" strike="noStrike" kern="1200" cap="none" spc="0" normalizeH="0" baseline="0" noProof="0">
                <a:ln>
                  <a:noFill/>
                </a:ln>
                <a:solidFill>
                  <a:schemeClr val="tx1"/>
                </a:solidFill>
                <a:effectLst/>
                <a:uLnTx/>
                <a:uFillTx/>
                <a:latin typeface="+mn-lt"/>
                <a:ea typeface="+mn-ea"/>
                <a:cs typeface="+mn-cs"/>
              </a:rPr>
              <a:t> - Management Group Hierarchy</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 name="Group 2059">
            <a:extLst>
              <a:ext uri="{FF2B5EF4-FFF2-40B4-BE49-F238E27FC236}">
                <a16:creationId xmlns:a16="http://schemas.microsoft.com/office/drawing/2014/main" id="{5FB7B67D-8BF7-472E-A497-C1EF09B57297}"/>
              </a:ext>
            </a:extLst>
          </p:cNvPr>
          <p:cNvGraphicFramePr>
            <a:graphicFrameLocks noGrp="1"/>
          </p:cNvGraphicFramePr>
          <p:nvPr>
            <p:extLst>
              <p:ext uri="{D42A27DB-BD31-4B8C-83A1-F6EECF244321}">
                <p14:modId xmlns:p14="http://schemas.microsoft.com/office/powerpoint/2010/main" val="1629638365"/>
              </p:ext>
            </p:extLst>
          </p:nvPr>
        </p:nvGraphicFramePr>
        <p:xfrm>
          <a:off x="444500" y="643106"/>
          <a:ext cx="11334598" cy="2224706"/>
        </p:xfrm>
        <a:graphic>
          <a:graphicData uri="http://schemas.openxmlformats.org/drawingml/2006/table">
            <a:tbl>
              <a:tblPr firstRow="1" bandRow="1">
                <a:tableStyleId>{F2DE63D5-997A-4646-A377-4702673A728D}</a:tableStyleId>
              </a:tblPr>
              <a:tblGrid>
                <a:gridCol w="11334598">
                  <a:extLst>
                    <a:ext uri="{9D8B030D-6E8A-4147-A177-3AD203B41FA5}">
                      <a16:colId xmlns:a16="http://schemas.microsoft.com/office/drawing/2014/main" val="2700619767"/>
                    </a:ext>
                  </a:extLst>
                </a:gridCol>
              </a:tblGrid>
              <a:tr h="184299">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000" b="1" u="none" strike="noStrike" cap="none" normalizeH="0" baseline="0">
                          <a:ln>
                            <a:noFill/>
                          </a:ln>
                          <a:solidFill>
                            <a:schemeClr val="tx1"/>
                          </a:solidFill>
                          <a:effectLst/>
                          <a:latin typeface="+mn-lt"/>
                        </a:rPr>
                        <a:t>Design Decision</a:t>
                      </a:r>
                      <a:endParaRPr kumimoji="0" lang="en-US" altLang="en-US" sz="1000" b="1" i="0" u="none" strike="noStrike" cap="none" normalizeH="0" baseline="0">
                        <a:ln>
                          <a:noFill/>
                        </a:ln>
                        <a:solidFill>
                          <a:schemeClr val="tx1"/>
                        </a:solidFill>
                        <a:effectLst/>
                        <a:latin typeface="+mn-lt"/>
                        <a:cs typeface="Segoe UI"/>
                      </a:endParaRPr>
                    </a:p>
                  </a:txBody>
                  <a:tcPr marL="45713" marR="45713" marT="27428" marB="27428" horzOverflow="overflow"/>
                </a:tc>
                <a:extLst>
                  <a:ext uri="{0D108BD9-81ED-4DB2-BD59-A6C34878D82A}">
                    <a16:rowId xmlns:a16="http://schemas.microsoft.com/office/drawing/2014/main" val="3123151792"/>
                  </a:ext>
                </a:extLst>
              </a:tr>
              <a:tr h="2017450">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200" b="0" i="0" u="none" strike="noStrike" cap="none" normalizeH="0" baseline="0" dirty="0">
                          <a:ln>
                            <a:noFill/>
                          </a:ln>
                          <a:solidFill>
                            <a:srgbClr val="020202"/>
                          </a:solidFill>
                          <a:effectLst/>
                          <a:latin typeface="+mn-lt"/>
                          <a:cs typeface="Segoe UI"/>
                        </a:rPr>
                        <a:t>Contoso will implement </a:t>
                      </a:r>
                      <a:r>
                        <a:rPr lang="en-US" altLang="en-US" sz="1200" b="0" i="0" u="none" strike="noStrike" cap="none" normalizeH="0" baseline="0" dirty="0">
                          <a:ln>
                            <a:noFill/>
                          </a:ln>
                          <a:solidFill>
                            <a:srgbClr val="020202"/>
                          </a:solidFill>
                          <a:effectLst/>
                          <a:latin typeface="+mn-lt"/>
                          <a:cs typeface="Segoe UI"/>
                        </a:rPr>
                        <a:t>a Management Group</a:t>
                      </a:r>
                      <a:r>
                        <a:rPr kumimoji="0" lang="en-US" altLang="en-US" sz="1200" b="0" i="0" u="none" strike="noStrike" cap="none" normalizeH="0" baseline="0" dirty="0">
                          <a:ln>
                            <a:noFill/>
                          </a:ln>
                          <a:solidFill>
                            <a:srgbClr val="020202"/>
                          </a:solidFill>
                          <a:effectLst/>
                          <a:latin typeface="+mn-lt"/>
                          <a:cs typeface="Segoe UI"/>
                        </a:rPr>
                        <a:t> structure </a:t>
                      </a:r>
                      <a:r>
                        <a:rPr lang="en-US" altLang="en-US" sz="1200" b="0" i="0" u="none" strike="noStrike" cap="none" normalizeH="0" baseline="0" dirty="0">
                          <a:ln>
                            <a:noFill/>
                          </a:ln>
                          <a:solidFill>
                            <a:srgbClr val="020202"/>
                          </a:solidFill>
                          <a:effectLst/>
                          <a:latin typeface="+mn-lt"/>
                          <a:cs typeface="Segoe UI"/>
                        </a:rPr>
                        <a:t>as per the diagram</a:t>
                      </a:r>
                      <a:r>
                        <a:rPr kumimoji="0" lang="en-US" altLang="en-US" sz="1200" b="0" i="0" u="none" strike="noStrike" cap="none" normalizeH="0" baseline="0" dirty="0">
                          <a:ln>
                            <a:noFill/>
                          </a:ln>
                          <a:solidFill>
                            <a:srgbClr val="020202"/>
                          </a:solidFill>
                          <a:effectLst/>
                          <a:latin typeface="+mn-lt"/>
                          <a:cs typeface="Segoe UI"/>
                        </a:rPr>
                        <a:t> below:</a:t>
                      </a:r>
                    </a:p>
                    <a:p>
                      <a:pPr marL="171450" marR="0" lvl="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200" b="1" i="0" u="none" strike="noStrike" cap="none" normalizeH="0" baseline="0" dirty="0">
                          <a:ln>
                            <a:noFill/>
                          </a:ln>
                          <a:solidFill>
                            <a:srgbClr val="020202"/>
                          </a:solidFill>
                          <a:effectLst/>
                          <a:latin typeface="+mn-lt"/>
                          <a:cs typeface="Segoe UI"/>
                        </a:rPr>
                        <a:t>Root name:</a:t>
                      </a:r>
                      <a:r>
                        <a:rPr kumimoji="0" lang="en-US" altLang="en-US" sz="1200" b="0" i="0" u="none" strike="noStrike" cap="none" normalizeH="0" baseline="0" dirty="0">
                          <a:ln>
                            <a:noFill/>
                          </a:ln>
                          <a:solidFill>
                            <a:srgbClr val="020202"/>
                          </a:solidFill>
                          <a:effectLst/>
                          <a:latin typeface="+mn-lt"/>
                          <a:cs typeface="Segoe UI"/>
                        </a:rPr>
                        <a:t> Contoso</a:t>
                      </a:r>
                    </a:p>
                    <a:p>
                      <a:pPr marL="171450" marR="0" lvl="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200" b="1" i="0" u="none" strike="noStrike" cap="none" normalizeH="0" baseline="0" dirty="0">
                          <a:ln>
                            <a:noFill/>
                          </a:ln>
                          <a:solidFill>
                            <a:srgbClr val="020202"/>
                          </a:solidFill>
                          <a:effectLst/>
                          <a:latin typeface="+mn-lt"/>
                          <a:cs typeface="Segoe UI"/>
                        </a:rPr>
                        <a:t>Root ID: </a:t>
                      </a:r>
                      <a:r>
                        <a:rPr kumimoji="0" lang="en-US" altLang="en-US" sz="1200" b="0" i="0" u="none" strike="noStrike" cap="none" normalizeH="0" baseline="0" dirty="0">
                          <a:ln>
                            <a:noFill/>
                          </a:ln>
                          <a:solidFill>
                            <a:srgbClr val="020202"/>
                          </a:solidFill>
                          <a:effectLst/>
                          <a:latin typeface="+mn-lt"/>
                          <a:cs typeface="Segoe UI"/>
                        </a:rPr>
                        <a:t>Contoso</a:t>
                      </a:r>
                    </a:p>
                    <a:p>
                      <a:pPr marL="171450" marR="0" lvl="0" indent="-171450" algn="l" rtl="0" eaLnBrk="1" fontAlgn="base" latinLnBrk="0" hangingPunct="1">
                        <a:lnSpc>
                          <a:spcPct val="100000"/>
                        </a:lnSpc>
                        <a:spcBef>
                          <a:spcPct val="20000"/>
                        </a:spcBef>
                        <a:spcAft>
                          <a:spcPct val="0"/>
                        </a:spcAft>
                        <a:buClrTx/>
                        <a:buSzTx/>
                        <a:buFont typeface="Arial" panose="020B0604020202020204" pitchFamily="34" charset="0"/>
                        <a:buChar char="•"/>
                      </a:pPr>
                      <a:r>
                        <a:rPr kumimoji="0" lang="en-US" altLang="en-US" sz="1200" b="0" i="0" u="none" strike="noStrike" cap="none" normalizeH="0" baseline="0" dirty="0">
                          <a:ln>
                            <a:noFill/>
                          </a:ln>
                          <a:solidFill>
                            <a:srgbClr val="020202"/>
                          </a:solidFill>
                          <a:effectLst/>
                          <a:latin typeface="+mn-lt"/>
                          <a:cs typeface="Segoe UI"/>
                        </a:rPr>
                        <a:t>Assign reader role to Azure AD group with name “</a:t>
                      </a:r>
                      <a:r>
                        <a:rPr lang="en-US" altLang="en-US" sz="1200" b="1" i="1" u="none" strike="noStrike" cap="none" normalizeH="0" baseline="0" dirty="0" err="1">
                          <a:ln>
                            <a:noFill/>
                          </a:ln>
                          <a:solidFill>
                            <a:srgbClr val="020202"/>
                          </a:solidFill>
                          <a:effectLst/>
                          <a:latin typeface="+mn-lt"/>
                          <a:cs typeface="Segoe UI"/>
                        </a:rPr>
                        <a:t>ContosoGlobalReaders</a:t>
                      </a:r>
                      <a:r>
                        <a:rPr kumimoji="0" lang="en-US" altLang="en-US" sz="1200" b="0" i="0" u="none" strike="noStrike" cap="none" normalizeH="0" baseline="0" dirty="0">
                          <a:ln>
                            <a:noFill/>
                          </a:ln>
                          <a:solidFill>
                            <a:srgbClr val="020202"/>
                          </a:solidFill>
                          <a:effectLst/>
                          <a:latin typeface="+mn-lt"/>
                          <a:cs typeface="Segoe UI"/>
                        </a:rPr>
                        <a:t>” on</a:t>
                      </a:r>
                      <a:r>
                        <a:rPr lang="en-US" altLang="en-US" sz="1200" b="0" i="0" u="none" strike="noStrike" cap="none" normalizeH="0" baseline="0" dirty="0">
                          <a:ln>
                            <a:noFill/>
                          </a:ln>
                          <a:solidFill>
                            <a:srgbClr val="020202"/>
                          </a:solidFill>
                          <a:effectLst/>
                          <a:latin typeface="+mn-lt"/>
                          <a:cs typeface="Segoe UI"/>
                        </a:rPr>
                        <a:t> the entire</a:t>
                      </a:r>
                      <a:r>
                        <a:rPr kumimoji="0" lang="en-US" altLang="en-US" sz="1200" b="0" i="0" u="none" strike="noStrike" cap="none" normalizeH="0" baseline="0" dirty="0">
                          <a:ln>
                            <a:noFill/>
                          </a:ln>
                          <a:solidFill>
                            <a:srgbClr val="020202"/>
                          </a:solidFill>
                          <a:effectLst/>
                          <a:latin typeface="+mn-lt"/>
                          <a:cs typeface="Segoe UI"/>
                        </a:rPr>
                        <a:t> </a:t>
                      </a:r>
                      <a:r>
                        <a:rPr lang="en-US" altLang="en-US" sz="1200" b="0" i="0" u="none" strike="noStrike" cap="none" normalizeH="0" baseline="0" dirty="0">
                          <a:ln>
                            <a:noFill/>
                          </a:ln>
                          <a:solidFill>
                            <a:srgbClr val="020202"/>
                          </a:solidFill>
                          <a:effectLst/>
                          <a:latin typeface="+mn-lt"/>
                          <a:cs typeface="Segoe UI"/>
                        </a:rPr>
                        <a:t>Management Group</a:t>
                      </a:r>
                      <a:r>
                        <a:rPr kumimoji="0" lang="en-US" altLang="en-US" sz="1200" b="0" i="0" u="none" strike="noStrike" cap="none" normalizeH="0" baseline="0" dirty="0">
                          <a:ln>
                            <a:noFill/>
                          </a:ln>
                          <a:solidFill>
                            <a:srgbClr val="020202"/>
                          </a:solidFill>
                          <a:effectLst/>
                          <a:latin typeface="+mn-lt"/>
                          <a:cs typeface="Segoe UI"/>
                        </a:rPr>
                        <a:t> structure and all</a:t>
                      </a:r>
                      <a:r>
                        <a:rPr lang="en-US" altLang="en-US" sz="1200" b="0" i="0" u="none" strike="noStrike" cap="none" normalizeH="0" baseline="0" dirty="0">
                          <a:ln>
                            <a:noFill/>
                          </a:ln>
                          <a:solidFill>
                            <a:srgbClr val="020202"/>
                          </a:solidFill>
                          <a:effectLst/>
                          <a:latin typeface="+mn-lt"/>
                          <a:cs typeface="Segoe UI"/>
                        </a:rPr>
                        <a:t> the</a:t>
                      </a:r>
                      <a:r>
                        <a:rPr kumimoji="0" lang="en-US" altLang="en-US" sz="1200" b="0" i="0" u="none" strike="noStrike" cap="none" normalizeH="0" baseline="0" dirty="0">
                          <a:ln>
                            <a:noFill/>
                          </a:ln>
                          <a:solidFill>
                            <a:srgbClr val="020202"/>
                          </a:solidFill>
                          <a:effectLst/>
                          <a:latin typeface="+mn-lt"/>
                          <a:cs typeface="Segoe UI"/>
                        </a:rPr>
                        <a:t> subscriptions </a:t>
                      </a:r>
                      <a:r>
                        <a:rPr lang="en-US" altLang="en-US" sz="1200" b="0" i="0" u="none" strike="noStrike" cap="none" normalizeH="0" baseline="0" dirty="0">
                          <a:ln>
                            <a:noFill/>
                          </a:ln>
                          <a:solidFill>
                            <a:srgbClr val="020202"/>
                          </a:solidFill>
                          <a:effectLst/>
                          <a:latin typeface="+mn-lt"/>
                          <a:cs typeface="Segoe UI"/>
                        </a:rPr>
                        <a:t>beneath</a:t>
                      </a:r>
                      <a:r>
                        <a:rPr kumimoji="0" lang="en-US" altLang="en-US" sz="1200" b="0" i="0" u="none" strike="noStrike" cap="none" normalizeH="0" baseline="0" dirty="0">
                          <a:ln>
                            <a:noFill/>
                          </a:ln>
                          <a:solidFill>
                            <a:srgbClr val="020202"/>
                          </a:solidFill>
                          <a:effectLst/>
                          <a:latin typeface="+mn-lt"/>
                          <a:cs typeface="Segoe UI"/>
                        </a:rPr>
                        <a:t>.</a:t>
                      </a:r>
                      <a:r>
                        <a:rPr lang="en-US" altLang="en-US" sz="1200" b="0" i="0" u="none" strike="noStrike" cap="none" normalizeH="0" baseline="0" dirty="0">
                          <a:ln>
                            <a:noFill/>
                          </a:ln>
                          <a:solidFill>
                            <a:srgbClr val="020202"/>
                          </a:solidFill>
                          <a:effectLst/>
                          <a:latin typeface="+mn-lt"/>
                          <a:cs typeface="Segoe UI"/>
                        </a:rPr>
                        <a:t>  </a:t>
                      </a:r>
                      <a:endParaRPr kumimoji="0" lang="en-US" altLang="en-US" sz="1200" b="0" i="0" u="none" strike="noStrike" cap="none" normalizeH="0" baseline="0" dirty="0">
                        <a:ln>
                          <a:noFill/>
                        </a:ln>
                        <a:solidFill>
                          <a:srgbClr val="020202"/>
                        </a:solidFill>
                        <a:effectLst/>
                        <a:latin typeface="+mn-lt"/>
                        <a:cs typeface="Segoe UI"/>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1200" b="0" i="0" u="none" strike="noStrike" cap="none" normalizeH="0" baseline="0" dirty="0">
                          <a:ln>
                            <a:noFill/>
                          </a:ln>
                          <a:solidFill>
                            <a:srgbClr val="020202"/>
                          </a:solidFill>
                          <a:effectLst/>
                          <a:latin typeface="+mn-lt"/>
                          <a:cs typeface="Segoe UI" panose="020B0502040204020203" pitchFamily="34" charset="0"/>
                        </a:rPr>
                        <a:t>                      Group </a:t>
                      </a:r>
                      <a:r>
                        <a:rPr kumimoji="0" lang="en-US" altLang="en-US" sz="1200" b="0" i="0" u="none" strike="noStrike" cap="none" normalizeH="0" baseline="0" dirty="0" err="1">
                          <a:ln>
                            <a:noFill/>
                          </a:ln>
                          <a:solidFill>
                            <a:srgbClr val="020202"/>
                          </a:solidFill>
                          <a:effectLst/>
                          <a:latin typeface="+mn-lt"/>
                          <a:cs typeface="Segoe UI" panose="020B0502040204020203" pitchFamily="34" charset="0"/>
                        </a:rPr>
                        <a:t>ObjectID</a:t>
                      </a:r>
                      <a:r>
                        <a:rPr kumimoji="0" lang="en-US" altLang="en-US" sz="1200" b="0" i="0" u="none" strike="noStrike" cap="none" normalizeH="0" baseline="0" dirty="0">
                          <a:ln>
                            <a:noFill/>
                          </a:ln>
                          <a:solidFill>
                            <a:srgbClr val="020202"/>
                          </a:solidFill>
                          <a:effectLst/>
                          <a:latin typeface="+mn-lt"/>
                          <a:cs typeface="Segoe UI" panose="020B0502040204020203" pitchFamily="34" charset="0"/>
                        </a:rPr>
                        <a:t>: </a:t>
                      </a:r>
                      <a:r>
                        <a:rPr kumimoji="0" lang="en-US" altLang="en-US" sz="1200" b="0" i="0" u="none" strike="noStrike" cap="none" normalizeH="0" baseline="0" dirty="0">
                          <a:ln>
                            <a:noFill/>
                          </a:ln>
                          <a:solidFill>
                            <a:srgbClr val="FF0000"/>
                          </a:solidFill>
                          <a:effectLst/>
                          <a:latin typeface="+mn-lt"/>
                          <a:cs typeface="Segoe UI" panose="020B0502040204020203" pitchFamily="34" charset="0"/>
                        </a:rPr>
                        <a:t>8d3a3c7e-0463-4d18-bb67-1f0f786ff2fa</a:t>
                      </a:r>
                    </a:p>
                    <a:p>
                      <a:pPr marL="171450" marR="0" lvl="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endParaRPr kumimoji="0" lang="en-US" altLang="en-US" sz="1200" b="0" i="0" u="none" strike="noStrike" cap="none" normalizeH="0" baseline="0" dirty="0">
                        <a:ln>
                          <a:noFill/>
                        </a:ln>
                        <a:solidFill>
                          <a:srgbClr val="020202"/>
                        </a:solidFill>
                        <a:effectLst/>
                        <a:latin typeface="+mn-lt"/>
                        <a:cs typeface="Segoe UI" panose="020B0502040204020203"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US" sz="800" b="0" i="0" u="none" strike="noStrike" cap="none" normalizeH="0" baseline="0" dirty="0">
                        <a:ln>
                          <a:noFill/>
                        </a:ln>
                        <a:solidFill>
                          <a:srgbClr val="020202"/>
                        </a:solidFill>
                        <a:effectLst/>
                        <a:latin typeface="+mn-lt"/>
                        <a:cs typeface="Segoe UI" panose="020B0502040204020203" pitchFamily="34" charset="0"/>
                      </a:endParaRPr>
                    </a:p>
                  </a:txBody>
                  <a:tcPr marL="45713" marR="45713" marT="27428" marB="27428" anchor="ctr" horzOverflow="overflow"/>
                </a:tc>
                <a:extLst>
                  <a:ext uri="{0D108BD9-81ED-4DB2-BD59-A6C34878D82A}">
                    <a16:rowId xmlns:a16="http://schemas.microsoft.com/office/drawing/2014/main" val="898174313"/>
                  </a:ext>
                </a:extLst>
              </a:tr>
            </a:tbl>
          </a:graphicData>
        </a:graphic>
      </p:graphicFrame>
      <p:pic>
        <p:nvPicPr>
          <p:cNvPr id="72" name="Picture 71" descr="A picture containing table&#10;&#10;Description automatically generated">
            <a:extLst>
              <a:ext uri="{FF2B5EF4-FFF2-40B4-BE49-F238E27FC236}">
                <a16:creationId xmlns:a16="http://schemas.microsoft.com/office/drawing/2014/main" id="{11A3FCF3-AF27-41C4-875A-A6976E93869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40987" y="2965587"/>
            <a:ext cx="8566445" cy="3833352"/>
          </a:xfrm>
          <a:prstGeom prst="rect">
            <a:avLst/>
          </a:prstGeom>
        </p:spPr>
      </p:pic>
    </p:spTree>
    <p:custDataLst>
      <p:tags r:id="rId1"/>
    </p:custDataLst>
    <p:extLst>
      <p:ext uri="{BB962C8B-B14F-4D97-AF65-F5344CB8AC3E}">
        <p14:creationId xmlns:p14="http://schemas.microsoft.com/office/powerpoint/2010/main" val="255009292"/>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179180" y="59061"/>
            <a:ext cx="8188639" cy="3693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Management Group and Subscription Organization</a:t>
            </a:r>
            <a:r>
              <a:rPr kumimoji="0" lang="en-GB" sz="1800" b="0" i="0" u="none" strike="noStrike" kern="1200" cap="none" spc="0" normalizeH="0" baseline="0" noProof="0">
                <a:ln>
                  <a:noFill/>
                </a:ln>
                <a:solidFill>
                  <a:schemeClr val="tx1"/>
                </a:solidFill>
                <a:effectLst/>
                <a:uLnTx/>
                <a:uFillTx/>
                <a:latin typeface="+mn-lt"/>
                <a:ea typeface="+mn-ea"/>
                <a:cs typeface="+mn-cs"/>
              </a:rPr>
              <a:t> - Management Group Hierarchy</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graphicFrame>
        <p:nvGraphicFramePr>
          <p:cNvPr id="4" name="Group 2059">
            <a:extLst>
              <a:ext uri="{FF2B5EF4-FFF2-40B4-BE49-F238E27FC236}">
                <a16:creationId xmlns:a16="http://schemas.microsoft.com/office/drawing/2014/main" id="{5FB7B67D-8BF7-472E-A497-C1EF09B57297}"/>
              </a:ext>
            </a:extLst>
          </p:cNvPr>
          <p:cNvGraphicFramePr>
            <a:graphicFrameLocks noGrp="1"/>
          </p:cNvGraphicFramePr>
          <p:nvPr>
            <p:extLst>
              <p:ext uri="{D42A27DB-BD31-4B8C-83A1-F6EECF244321}">
                <p14:modId xmlns:p14="http://schemas.microsoft.com/office/powerpoint/2010/main" val="824137418"/>
              </p:ext>
            </p:extLst>
          </p:nvPr>
        </p:nvGraphicFramePr>
        <p:xfrm>
          <a:off x="437882" y="643106"/>
          <a:ext cx="11341216" cy="4029440"/>
        </p:xfrm>
        <a:graphic>
          <a:graphicData uri="http://schemas.openxmlformats.org/drawingml/2006/table">
            <a:tbl>
              <a:tblPr firstRow="1" bandRow="1">
                <a:tableStyleId>{F2DE63D5-997A-4646-A377-4702673A728D}</a:tableStyleId>
              </a:tblPr>
              <a:tblGrid>
                <a:gridCol w="11341216">
                  <a:extLst>
                    <a:ext uri="{9D8B030D-6E8A-4147-A177-3AD203B41FA5}">
                      <a16:colId xmlns:a16="http://schemas.microsoft.com/office/drawing/2014/main" val="2700619767"/>
                    </a:ext>
                  </a:extLst>
                </a:gridCol>
              </a:tblGrid>
              <a:tr h="184299">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altLang="en-US" sz="1000" b="1" u="none" strike="noStrike" cap="none" normalizeH="0" baseline="0">
                          <a:ln>
                            <a:noFill/>
                          </a:ln>
                          <a:solidFill>
                            <a:schemeClr val="tx1"/>
                          </a:solidFill>
                          <a:effectLst/>
                          <a:latin typeface="+mn-lt"/>
                        </a:rPr>
                        <a:t>Design Decision</a:t>
                      </a:r>
                      <a:endParaRPr kumimoji="0" lang="en-US" altLang="en-US" sz="1000" b="1" i="0" u="none" strike="noStrike" cap="none" normalizeH="0" baseline="0">
                        <a:ln>
                          <a:noFill/>
                        </a:ln>
                        <a:solidFill>
                          <a:schemeClr val="tx1"/>
                        </a:solidFill>
                        <a:effectLst/>
                        <a:latin typeface="+mn-lt"/>
                        <a:cs typeface="Segoe UI"/>
                      </a:endParaRPr>
                    </a:p>
                  </a:txBody>
                  <a:tcPr marL="45713" marR="45713" marT="27428" marB="27428" horzOverflow="overflow"/>
                </a:tc>
                <a:extLst>
                  <a:ext uri="{0D108BD9-81ED-4DB2-BD59-A6C34878D82A}">
                    <a16:rowId xmlns:a16="http://schemas.microsoft.com/office/drawing/2014/main" val="3123151792"/>
                  </a:ext>
                </a:extLst>
              </a:tr>
              <a:tr h="2017450">
                <a:tc>
                  <a:txBody>
                    <a:bodyPr/>
                    <a:lstStyle>
                      <a:lvl1pPr marL="0" algn="l" defTabSz="457200" rtl="0" eaLnBrk="0" latinLnBrk="0" hangingPunct="0">
                        <a:spcBef>
                          <a:spcPct val="20000"/>
                        </a:spcBef>
                        <a:defRPr sz="2800" kern="1200">
                          <a:solidFill>
                            <a:schemeClr val="tx1"/>
                          </a:solidFill>
                          <a:latin typeface="Arial" panose="020B0604020202020204" pitchFamily="34" charset="0"/>
                          <a:cs typeface="Arial" panose="020B0604020202020204" pitchFamily="34" charset="0"/>
                        </a:defRPr>
                      </a:lvl1pPr>
                      <a:lvl2pPr marL="37931725" indent="-37474525" algn="l" defTabSz="457200" rtl="0" eaLnBrk="0" latinLnBrk="0" hangingPunct="0">
                        <a:spcBef>
                          <a:spcPct val="20000"/>
                        </a:spcBef>
                        <a:defRPr sz="2400" kern="1200">
                          <a:solidFill>
                            <a:schemeClr val="tx1"/>
                          </a:solidFill>
                          <a:latin typeface="Arial" panose="020B0604020202020204" pitchFamily="34" charset="0"/>
                          <a:cs typeface="Arial" panose="020B0604020202020204" pitchFamily="34" charset="0"/>
                        </a:defRPr>
                      </a:lvl2pPr>
                      <a:lvl3pPr marL="914400" algn="l" defTabSz="457200" rtl="0" eaLnBrk="0" latinLnBrk="0" hangingPunct="0">
                        <a:spcBef>
                          <a:spcPct val="20000"/>
                        </a:spcBef>
                        <a:defRPr sz="2000" kern="1200">
                          <a:solidFill>
                            <a:schemeClr val="tx1"/>
                          </a:solidFill>
                          <a:latin typeface="Arial" panose="020B0604020202020204" pitchFamily="34" charset="0"/>
                          <a:cs typeface="Arial" panose="020B0604020202020204" pitchFamily="34" charset="0"/>
                        </a:defRPr>
                      </a:lvl3pPr>
                      <a:lvl4pPr marL="13716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4pPr>
                      <a:lvl5pPr marL="1828800" algn="l" defTabSz="457200" rtl="0" eaLnBrk="0" latinLnBrk="0" hangingPunct="0">
                        <a:spcBef>
                          <a:spcPct val="20000"/>
                        </a:spcBef>
                        <a:defRPr sz="1800" kern="1200">
                          <a:solidFill>
                            <a:schemeClr val="tx1"/>
                          </a:solidFill>
                          <a:latin typeface="Arial" panose="020B0604020202020204" pitchFamily="34" charset="0"/>
                          <a:cs typeface="Arial" panose="020B0604020202020204" pitchFamily="34" charset="0"/>
                        </a:defRPr>
                      </a:lvl5pPr>
                      <a:lvl6pPr marL="4572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6pPr>
                      <a:lvl7pPr marL="9144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7pPr>
                      <a:lvl8pPr marL="13716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8pPr>
                      <a:lvl9pPr marL="1828800" algn="l" defTabSz="457200" rtl="0" eaLnBrk="0" fontAlgn="base" latinLnBrk="0" hangingPunct="0">
                        <a:spcBef>
                          <a:spcPct val="20000"/>
                        </a:spcBef>
                        <a:spcAft>
                          <a:spcPct val="0"/>
                        </a:spcAft>
                        <a:defRPr sz="1800" kern="1200">
                          <a:solidFill>
                            <a:schemeClr val="tx1"/>
                          </a:solidFill>
                          <a:latin typeface="Arial" panose="020B0604020202020204" pitchFamily="34" charset="0"/>
                          <a:cs typeface="Arial" panose="020B0604020202020204" pitchFamily="34" charset="0"/>
                        </a:defRPr>
                      </a:lvl9pPr>
                    </a:lstStyle>
                    <a:p>
                      <a:pPr marL="0" marR="0" lvl="0" indent="0" algn="l" rtl="0" eaLnBrk="1" fontAlgn="base" latinLnBrk="0" hangingPunct="1">
                        <a:lnSpc>
                          <a:spcPct val="100000"/>
                        </a:lnSpc>
                        <a:spcBef>
                          <a:spcPct val="20000"/>
                        </a:spcBef>
                        <a:spcAft>
                          <a:spcPct val="0"/>
                        </a:spcAft>
                        <a:buClrTx/>
                        <a:buSzTx/>
                        <a:buFontTx/>
                        <a:buNone/>
                      </a:pPr>
                      <a:r>
                        <a:rPr kumimoji="0" lang="en-US" altLang="en-US" sz="1200" b="0" i="0" u="none" strike="noStrike" cap="none" normalizeH="0" baseline="0">
                          <a:ln>
                            <a:noFill/>
                          </a:ln>
                          <a:solidFill>
                            <a:srgbClr val="020202"/>
                          </a:solidFill>
                          <a:effectLst/>
                          <a:latin typeface="+mn-lt"/>
                          <a:cs typeface="Segoe UI"/>
                        </a:rPr>
                        <a:t>Landing Zone </a:t>
                      </a:r>
                      <a:r>
                        <a:rPr lang="en-US" altLang="en-US" sz="1200" b="0" i="0" u="none" strike="noStrike" cap="none" normalizeH="0" baseline="0">
                          <a:ln>
                            <a:noFill/>
                          </a:ln>
                          <a:solidFill>
                            <a:srgbClr val="020202"/>
                          </a:solidFill>
                          <a:effectLst/>
                          <a:latin typeface="+mn-lt"/>
                          <a:cs typeface="Segoe UI"/>
                        </a:rPr>
                        <a:t>Management Group</a:t>
                      </a:r>
                      <a:r>
                        <a:rPr kumimoji="0" lang="en-US" altLang="en-US" sz="1200" b="0" i="0" u="none" strike="noStrike" cap="none" normalizeH="0" baseline="0">
                          <a:ln>
                            <a:noFill/>
                          </a:ln>
                          <a:solidFill>
                            <a:srgbClr val="020202"/>
                          </a:solidFill>
                          <a:effectLst/>
                          <a:latin typeface="+mn-lt"/>
                          <a:cs typeface="Segoe UI"/>
                        </a:rPr>
                        <a:t> additional configuration :</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US" sz="1200" b="0" i="0" u="none" strike="noStrike" cap="none" normalizeH="0" baseline="0">
                        <a:ln>
                          <a:noFill/>
                        </a:ln>
                        <a:solidFill>
                          <a:srgbClr val="020202"/>
                        </a:solidFill>
                        <a:effectLst/>
                        <a:latin typeface="+mn-lt"/>
                        <a:cs typeface="Segoe UI" panose="020B0502040204020203" pitchFamily="34" charset="0"/>
                      </a:endParaRPr>
                    </a:p>
                    <a:p>
                      <a:pPr marL="171450" marR="0" lvl="0" indent="-171450" algn="l" rtl="0" eaLnBrk="1" fontAlgn="base" latinLnBrk="0" hangingPunct="1">
                        <a:lnSpc>
                          <a:spcPct val="100000"/>
                        </a:lnSpc>
                        <a:spcBef>
                          <a:spcPct val="20000"/>
                        </a:spcBef>
                        <a:spcAft>
                          <a:spcPct val="0"/>
                        </a:spcAft>
                        <a:buClrTx/>
                        <a:buSzTx/>
                        <a:buFont typeface="Arial" panose="020B0604020202020204" pitchFamily="34" charset="0"/>
                        <a:buChar char="•"/>
                      </a:pPr>
                      <a:r>
                        <a:rPr lang="en-US" altLang="en-US" sz="1200" b="0" i="0" u="none" strike="noStrike" kern="1200" cap="none" normalizeH="0" baseline="0">
                          <a:ln>
                            <a:noFill/>
                          </a:ln>
                          <a:solidFill>
                            <a:srgbClr val="020202"/>
                          </a:solidFill>
                          <a:effectLst/>
                          <a:latin typeface="+mn-lt"/>
                          <a:ea typeface="+mn-ea"/>
                          <a:cs typeface="Segoe UI"/>
                        </a:rPr>
                        <a:t>The 'Corp'</a:t>
                      </a:r>
                      <a:r>
                        <a:rPr kumimoji="0" lang="en-US" altLang="en-US" sz="1200" b="0" i="0" u="none" strike="noStrike" kern="1200" cap="none" normalizeH="0" baseline="0">
                          <a:ln>
                            <a:noFill/>
                          </a:ln>
                          <a:solidFill>
                            <a:srgbClr val="020202"/>
                          </a:solidFill>
                          <a:effectLst/>
                          <a:latin typeface="+mn-lt"/>
                          <a:ea typeface="+mn-ea"/>
                          <a:cs typeface="Segoe UI"/>
                        </a:rPr>
                        <a:t> and </a:t>
                      </a:r>
                      <a:r>
                        <a:rPr lang="en-US" altLang="en-US" sz="1200" b="0" i="0" u="none" strike="noStrike" kern="1200" cap="none" normalizeH="0" baseline="0">
                          <a:ln>
                            <a:noFill/>
                          </a:ln>
                          <a:solidFill>
                            <a:srgbClr val="020202"/>
                          </a:solidFill>
                          <a:effectLst/>
                          <a:latin typeface="+mn-lt"/>
                          <a:ea typeface="+mn-ea"/>
                          <a:cs typeface="Segoe UI"/>
                        </a:rPr>
                        <a:t>'Online'</a:t>
                      </a:r>
                      <a:r>
                        <a:rPr kumimoji="0" lang="en-US" altLang="en-US" sz="1200" b="0" i="0" u="none" strike="noStrike" kern="1200" cap="none" normalizeH="0" baseline="0">
                          <a:ln>
                            <a:noFill/>
                          </a:ln>
                          <a:solidFill>
                            <a:srgbClr val="020202"/>
                          </a:solidFill>
                          <a:effectLst/>
                          <a:latin typeface="+mn-lt"/>
                          <a:ea typeface="+mn-ea"/>
                          <a:cs typeface="Segoe UI"/>
                        </a:rPr>
                        <a:t> </a:t>
                      </a:r>
                      <a:r>
                        <a:rPr lang="en-US" altLang="en-US" sz="1200" b="0" i="0" u="none" strike="noStrike" kern="1200" cap="none" normalizeH="0" baseline="0">
                          <a:ln>
                            <a:noFill/>
                          </a:ln>
                          <a:solidFill>
                            <a:srgbClr val="020202"/>
                          </a:solidFill>
                          <a:effectLst/>
                          <a:latin typeface="+mn-lt"/>
                          <a:ea typeface="+mn-ea"/>
                          <a:cs typeface="Segoe UI"/>
                        </a:rPr>
                        <a:t>Management Groups</a:t>
                      </a:r>
                      <a:r>
                        <a:rPr kumimoji="0" lang="en-US" altLang="en-US" sz="1200" b="0" i="0" u="none" strike="noStrike" kern="1200" cap="none" normalizeH="0" baseline="0">
                          <a:ln>
                            <a:noFill/>
                          </a:ln>
                          <a:solidFill>
                            <a:srgbClr val="020202"/>
                          </a:solidFill>
                          <a:effectLst/>
                          <a:latin typeface="+mn-lt"/>
                          <a:ea typeface="+mn-ea"/>
                          <a:cs typeface="Segoe UI"/>
                        </a:rPr>
                        <a:t> will be created automatically with </a:t>
                      </a:r>
                      <a:r>
                        <a:rPr lang="en-US" altLang="en-US" sz="1200" b="0" i="0" u="none" strike="noStrike" kern="1200" cap="none" normalizeH="0" baseline="0">
                          <a:ln>
                            <a:noFill/>
                          </a:ln>
                          <a:solidFill>
                            <a:srgbClr val="020202"/>
                          </a:solidFill>
                          <a:effectLst/>
                          <a:latin typeface="+mn-lt"/>
                          <a:ea typeface="+mn-ea"/>
                          <a:cs typeface="Segoe UI"/>
                        </a:rPr>
                        <a:t>Microsoft</a:t>
                      </a:r>
                      <a:r>
                        <a:rPr kumimoji="0" lang="en-US" altLang="en-US" sz="1200" b="0" i="0" u="none" strike="noStrike" kern="1200" cap="none" normalizeH="0" baseline="0">
                          <a:ln>
                            <a:noFill/>
                          </a:ln>
                          <a:solidFill>
                            <a:srgbClr val="020202"/>
                          </a:solidFill>
                          <a:effectLst/>
                          <a:latin typeface="+mn-lt"/>
                          <a:ea typeface="+mn-ea"/>
                          <a:cs typeface="Segoe UI"/>
                        </a:rPr>
                        <a:t> recommended configuration</a:t>
                      </a:r>
                    </a:p>
                    <a:p>
                      <a:pPr marL="171450" marR="0" lvl="0" indent="-171450" algn="l" rtl="0" eaLnBrk="1" fontAlgn="base" latinLnBrk="0" hangingPunct="1">
                        <a:lnSpc>
                          <a:spcPct val="100000"/>
                        </a:lnSpc>
                        <a:spcBef>
                          <a:spcPct val="20000"/>
                        </a:spcBef>
                        <a:spcAft>
                          <a:spcPct val="0"/>
                        </a:spcAft>
                        <a:buClrTx/>
                        <a:buSzTx/>
                        <a:buFont typeface="Arial" panose="020B0604020202020204" pitchFamily="34" charset="0"/>
                        <a:buChar char="•"/>
                      </a:pPr>
                      <a:r>
                        <a:rPr lang="en-US" altLang="en-US" sz="1200" b="0" i="0" u="none" strike="noStrike" kern="1200" cap="none" normalizeH="0" baseline="0">
                          <a:ln>
                            <a:noFill/>
                          </a:ln>
                          <a:solidFill>
                            <a:srgbClr val="020202"/>
                          </a:solidFill>
                          <a:effectLst/>
                          <a:latin typeface="+mn-lt"/>
                          <a:ea typeface="+mn-ea"/>
                          <a:cs typeface="Segoe UI"/>
                        </a:rPr>
                        <a:t>The '</a:t>
                      </a:r>
                      <a:r>
                        <a:rPr lang="en-US" altLang="en-US" sz="1200" b="0" i="0" u="none" strike="noStrike" kern="1200" cap="none" normalizeH="0" baseline="0" err="1">
                          <a:ln>
                            <a:noFill/>
                          </a:ln>
                          <a:solidFill>
                            <a:srgbClr val="020202"/>
                          </a:solidFill>
                          <a:effectLst/>
                          <a:latin typeface="+mn-lt"/>
                          <a:ea typeface="+mn-ea"/>
                          <a:cs typeface="Segoe UI"/>
                        </a:rPr>
                        <a:t>EUCustomers</a:t>
                      </a:r>
                      <a:r>
                        <a:rPr lang="en-US" altLang="en-US" sz="1200" b="0" i="0" u="none" strike="noStrike" kern="1200" cap="none" normalizeH="0" baseline="0">
                          <a:ln>
                            <a:noFill/>
                          </a:ln>
                          <a:solidFill>
                            <a:srgbClr val="020202"/>
                          </a:solidFill>
                          <a:effectLst/>
                          <a:latin typeface="+mn-lt"/>
                          <a:ea typeface="+mn-ea"/>
                          <a:cs typeface="Segoe UI"/>
                        </a:rPr>
                        <a:t>' Management Group</a:t>
                      </a:r>
                      <a:r>
                        <a:rPr kumimoji="0" lang="en-US" altLang="en-US" sz="1200" b="0" i="0" u="none" strike="noStrike" kern="1200" cap="none" normalizeH="0" baseline="0">
                          <a:ln>
                            <a:noFill/>
                          </a:ln>
                          <a:solidFill>
                            <a:srgbClr val="020202"/>
                          </a:solidFill>
                          <a:effectLst/>
                          <a:latin typeface="+mn-lt"/>
                          <a:ea typeface="+mn-ea"/>
                          <a:cs typeface="Segoe UI"/>
                        </a:rPr>
                        <a:t> will be created</a:t>
                      </a:r>
                      <a:r>
                        <a:rPr lang="en-US" altLang="en-US" sz="1200" b="0" i="0" u="none" strike="noStrike" kern="1200" cap="none" normalizeH="0" baseline="0">
                          <a:ln>
                            <a:noFill/>
                          </a:ln>
                          <a:solidFill>
                            <a:srgbClr val="020202"/>
                          </a:solidFill>
                          <a:effectLst/>
                          <a:latin typeface="+mn-lt"/>
                          <a:ea typeface="+mn-ea"/>
                          <a:cs typeface="Segoe UI"/>
                        </a:rPr>
                        <a:t> manually.</a:t>
                      </a:r>
                      <a:r>
                        <a:rPr kumimoji="0" lang="en-US" altLang="en-US" sz="1200" b="0" i="0" u="none" strike="noStrike" kern="1200" cap="none" normalizeH="0" baseline="0">
                          <a:ln>
                            <a:noFill/>
                          </a:ln>
                          <a:solidFill>
                            <a:srgbClr val="020202"/>
                          </a:solidFill>
                          <a:effectLst/>
                          <a:latin typeface="+mn-lt"/>
                          <a:ea typeface="+mn-ea"/>
                          <a:cs typeface="Segoe UI"/>
                        </a:rPr>
                        <a:t> </a:t>
                      </a:r>
                      <a:r>
                        <a:rPr lang="en-US" altLang="en-US" sz="1200" b="0" i="0" u="none" strike="noStrike" kern="1200" cap="none" normalizeH="0" baseline="0">
                          <a:ln>
                            <a:noFill/>
                          </a:ln>
                          <a:solidFill>
                            <a:srgbClr val="020202"/>
                          </a:solidFill>
                          <a:effectLst/>
                          <a:latin typeface="+mn-lt"/>
                          <a:ea typeface="+mn-ea"/>
                          <a:cs typeface="Segoe UI"/>
                        </a:rPr>
                        <a:t>Azure policy will </a:t>
                      </a:r>
                      <a:r>
                        <a:rPr kumimoji="0" lang="en-US" altLang="en-US" sz="1200" b="0" i="0" u="none" strike="noStrike" kern="1200" cap="none" normalizeH="0" baseline="0">
                          <a:ln>
                            <a:noFill/>
                          </a:ln>
                          <a:solidFill>
                            <a:srgbClr val="020202"/>
                          </a:solidFill>
                          <a:effectLst/>
                          <a:latin typeface="+mn-lt"/>
                          <a:ea typeface="+mn-ea"/>
                          <a:cs typeface="Segoe UI"/>
                        </a:rPr>
                        <a:t>be </a:t>
                      </a:r>
                      <a:r>
                        <a:rPr lang="en-US" altLang="en-US" sz="1200" b="0" i="0" u="none" strike="noStrike" kern="1200" cap="none" normalizeH="0" baseline="0">
                          <a:ln>
                            <a:noFill/>
                          </a:ln>
                          <a:solidFill>
                            <a:srgbClr val="020202"/>
                          </a:solidFill>
                          <a:effectLst/>
                          <a:latin typeface="+mn-lt"/>
                          <a:ea typeface="+mn-ea"/>
                          <a:cs typeface="Segoe UI"/>
                        </a:rPr>
                        <a:t>used at this scope to prevent resource deployments to regions other than West or North Europe.</a:t>
                      </a:r>
                      <a:endParaRPr kumimoji="0" lang="en-US" altLang="en-US" sz="1200" b="0" i="0" u="none" strike="noStrike" kern="1200" cap="none" normalizeH="0" baseline="0">
                        <a:ln>
                          <a:noFill/>
                        </a:ln>
                        <a:solidFill>
                          <a:srgbClr val="020202"/>
                        </a:solidFill>
                        <a:effectLst/>
                        <a:latin typeface="+mn-lt"/>
                        <a:ea typeface="+mn-ea"/>
                        <a:cs typeface="Segoe UI"/>
                      </a:endParaRPr>
                    </a:p>
                    <a:p>
                      <a:pPr marL="171450" marR="0" lvl="0" indent="-171450" algn="l" rtl="0" eaLnBrk="1" fontAlgn="base" latinLnBrk="0" hangingPunct="1">
                        <a:lnSpc>
                          <a:spcPct val="100000"/>
                        </a:lnSpc>
                        <a:spcBef>
                          <a:spcPct val="20000"/>
                        </a:spcBef>
                        <a:spcAft>
                          <a:spcPct val="0"/>
                        </a:spcAft>
                        <a:buClrTx/>
                        <a:buSzTx/>
                        <a:buFont typeface="Arial" panose="020B0604020202020204" pitchFamily="34" charset="0"/>
                        <a:buChar char="•"/>
                      </a:pPr>
                      <a:r>
                        <a:rPr lang="en-US" altLang="en-US" sz="1200" b="0" i="0" u="none" strike="noStrike" kern="1200" cap="none" normalizeH="0" baseline="0">
                          <a:ln>
                            <a:noFill/>
                          </a:ln>
                          <a:solidFill>
                            <a:srgbClr val="020202"/>
                          </a:solidFill>
                          <a:effectLst/>
                          <a:latin typeface="+mn-lt"/>
                          <a:ea typeface="+mn-ea"/>
                          <a:cs typeface="Segoe UI"/>
                        </a:rPr>
                        <a:t>Resources </a:t>
                      </a:r>
                      <a:r>
                        <a:rPr kumimoji="0" lang="en-US" altLang="en-US" sz="1200" b="0" i="0" u="none" strike="noStrike" kern="1200" cap="none" normalizeH="0" baseline="0">
                          <a:ln>
                            <a:noFill/>
                          </a:ln>
                          <a:solidFill>
                            <a:srgbClr val="020202"/>
                          </a:solidFill>
                          <a:effectLst/>
                          <a:latin typeface="+mn-lt"/>
                          <a:ea typeface="+mn-ea"/>
                          <a:cs typeface="Segoe UI"/>
                        </a:rPr>
                        <a:t>in subscriptions that are under Landing Zone </a:t>
                      </a:r>
                      <a:r>
                        <a:rPr lang="en-US" altLang="en-US" sz="1200" b="0" i="0" u="none" strike="noStrike" kern="1200" cap="none" normalizeH="0" baseline="0">
                          <a:ln>
                            <a:noFill/>
                          </a:ln>
                          <a:solidFill>
                            <a:srgbClr val="020202"/>
                          </a:solidFill>
                          <a:effectLst/>
                          <a:latin typeface="+mn-lt"/>
                          <a:ea typeface="+mn-ea"/>
                          <a:cs typeface="Segoe UI"/>
                        </a:rPr>
                        <a:t>Management</a:t>
                      </a:r>
                      <a:r>
                        <a:rPr kumimoji="0" lang="en-US" altLang="en-US" sz="1200" b="0" i="0" u="none" strike="noStrike" kern="1200" cap="none" normalizeH="0" baseline="0">
                          <a:ln>
                            <a:noFill/>
                          </a:ln>
                          <a:solidFill>
                            <a:srgbClr val="020202"/>
                          </a:solidFill>
                          <a:effectLst/>
                          <a:latin typeface="+mn-lt"/>
                          <a:ea typeface="+mn-ea"/>
                          <a:cs typeface="Segoe UI"/>
                        </a:rPr>
                        <a:t> Group must be deployed with defined criticality tag. Criticality tag must have at least one of values </a:t>
                      </a:r>
                      <a:r>
                        <a:rPr lang="en-US" altLang="en-US" sz="1200" b="0" i="0" u="none" strike="noStrike" kern="1200" cap="none" normalizeH="0" baseline="0">
                          <a:ln>
                            <a:noFill/>
                          </a:ln>
                          <a:solidFill>
                            <a:srgbClr val="020202"/>
                          </a:solidFill>
                          <a:effectLst/>
                          <a:latin typeface="+mn-lt"/>
                          <a:ea typeface="+mn-ea"/>
                          <a:cs typeface="Segoe UI"/>
                        </a:rPr>
                        <a:t>'1', '2' or '3' </a:t>
                      </a:r>
                      <a:endParaRPr kumimoji="0" lang="en-US" altLang="en-US" sz="1200" b="0" i="0" u="none" strike="noStrike" kern="1200" cap="none" normalizeH="0" baseline="0">
                        <a:ln>
                          <a:noFill/>
                        </a:ln>
                        <a:solidFill>
                          <a:srgbClr val="020202"/>
                        </a:solidFill>
                        <a:effectLst/>
                        <a:latin typeface="+mn-lt"/>
                        <a:ea typeface="+mn-ea"/>
                        <a:cs typeface="Segoe UI"/>
                      </a:endParaRPr>
                    </a:p>
                    <a:p>
                      <a:pPr marL="171450" marR="0" lvl="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200" b="0" i="0" u="none" strike="noStrike" kern="1200" cap="none" normalizeH="0" baseline="0">
                          <a:ln>
                            <a:noFill/>
                          </a:ln>
                          <a:solidFill>
                            <a:srgbClr val="020202"/>
                          </a:solidFill>
                          <a:effectLst/>
                          <a:latin typeface="+mn-lt"/>
                          <a:ea typeface="+mn-ea"/>
                          <a:cs typeface="Segoe UI" panose="020B0502040204020203" pitchFamily="34" charset="0"/>
                        </a:rPr>
                        <a:t>Create Landing Zone baseline tag policy initiative that include Criticality tag policy.  </a:t>
                      </a:r>
                    </a:p>
                    <a:p>
                      <a:pPr marL="171450" marR="0" lvl="0" indent="-171450" algn="l" rtl="0" eaLnBrk="1" fontAlgn="base" latinLnBrk="0" hangingPunct="1">
                        <a:lnSpc>
                          <a:spcPct val="100000"/>
                        </a:lnSpc>
                        <a:spcBef>
                          <a:spcPct val="20000"/>
                        </a:spcBef>
                        <a:spcAft>
                          <a:spcPct val="0"/>
                        </a:spcAft>
                        <a:buClrTx/>
                        <a:buSzTx/>
                        <a:buFont typeface="Arial" panose="020B0604020202020204" pitchFamily="34" charset="0"/>
                        <a:buChar char="•"/>
                      </a:pPr>
                      <a:r>
                        <a:rPr lang="en-US" altLang="en-US" sz="1200" b="0" i="0" u="none" strike="noStrike" kern="1200" cap="none" normalizeH="0" baseline="0">
                          <a:ln>
                            <a:noFill/>
                          </a:ln>
                          <a:solidFill>
                            <a:srgbClr val="020202"/>
                          </a:solidFill>
                          <a:effectLst/>
                          <a:latin typeface="+mn-lt"/>
                          <a:ea typeface="+mn-ea"/>
                          <a:cs typeface="Segoe UI"/>
                        </a:rPr>
                        <a:t>'</a:t>
                      </a:r>
                      <a:r>
                        <a:rPr lang="en-US" altLang="en-US" sz="1200" b="0" i="0" u="none" strike="noStrike" kern="1200" cap="none" normalizeH="0" baseline="0" err="1">
                          <a:ln>
                            <a:noFill/>
                          </a:ln>
                          <a:solidFill>
                            <a:srgbClr val="020202"/>
                          </a:solidFill>
                          <a:effectLst/>
                          <a:latin typeface="+mn-lt"/>
                          <a:ea typeface="+mn-ea"/>
                          <a:cs typeface="Segoe UI"/>
                        </a:rPr>
                        <a:t>GlobalLZEUOwners</a:t>
                      </a:r>
                      <a:r>
                        <a:rPr lang="en-US" altLang="en-US" sz="1200" b="0" i="0" u="none" strike="noStrike" kern="1200" cap="none" normalizeH="0" baseline="0">
                          <a:ln>
                            <a:noFill/>
                          </a:ln>
                          <a:solidFill>
                            <a:srgbClr val="020202"/>
                          </a:solidFill>
                          <a:effectLst/>
                          <a:latin typeface="+mn-lt"/>
                          <a:ea typeface="+mn-ea"/>
                          <a:cs typeface="Segoe UI"/>
                        </a:rPr>
                        <a:t>'</a:t>
                      </a:r>
                      <a:r>
                        <a:rPr kumimoji="0" lang="en-US" altLang="en-US" sz="1200" b="0" i="0" u="none" strike="noStrike" kern="1200" cap="none" normalizeH="0" baseline="0">
                          <a:ln>
                            <a:noFill/>
                          </a:ln>
                          <a:solidFill>
                            <a:srgbClr val="020202"/>
                          </a:solidFill>
                          <a:effectLst/>
                          <a:latin typeface="+mn-lt"/>
                          <a:ea typeface="+mn-ea"/>
                          <a:cs typeface="Segoe UI"/>
                        </a:rPr>
                        <a:t> must have owner rights on </a:t>
                      </a:r>
                      <a:r>
                        <a:rPr lang="en-US" altLang="en-US" sz="1200" b="0" i="0" u="none" strike="noStrike" kern="1200" cap="none" normalizeH="0" baseline="0">
                          <a:ln>
                            <a:noFill/>
                          </a:ln>
                          <a:solidFill>
                            <a:srgbClr val="020202"/>
                          </a:solidFill>
                          <a:effectLst/>
                          <a:latin typeface="+mn-lt"/>
                          <a:ea typeface="+mn-ea"/>
                          <a:cs typeface="Segoe UI"/>
                        </a:rPr>
                        <a:t>'</a:t>
                      </a:r>
                      <a:r>
                        <a:rPr lang="en-US" altLang="en-US" sz="1200" b="0" i="0" u="none" strike="noStrike" kern="1200" cap="none" normalizeH="0" baseline="0" err="1">
                          <a:ln>
                            <a:noFill/>
                          </a:ln>
                          <a:solidFill>
                            <a:srgbClr val="020202"/>
                          </a:solidFill>
                          <a:effectLst/>
                          <a:latin typeface="+mn-lt"/>
                          <a:ea typeface="+mn-ea"/>
                          <a:cs typeface="Segoe UI"/>
                        </a:rPr>
                        <a:t>EUCustomers</a:t>
                      </a:r>
                      <a:r>
                        <a:rPr lang="en-US" altLang="en-US" sz="1200" b="0" i="0" u="none" strike="noStrike" kern="1200" cap="none" normalizeH="0" baseline="0">
                          <a:ln>
                            <a:noFill/>
                          </a:ln>
                          <a:solidFill>
                            <a:srgbClr val="020202"/>
                          </a:solidFill>
                          <a:effectLst/>
                          <a:latin typeface="+mn-lt"/>
                          <a:ea typeface="+mn-ea"/>
                          <a:cs typeface="Segoe UI"/>
                        </a:rPr>
                        <a:t>' Management Group</a:t>
                      </a:r>
                      <a:r>
                        <a:rPr kumimoji="0" lang="en-US" altLang="en-US" sz="1200" b="0" i="0" u="none" strike="noStrike" kern="1200" cap="none" normalizeH="0" baseline="0">
                          <a:ln>
                            <a:noFill/>
                          </a:ln>
                          <a:solidFill>
                            <a:srgbClr val="020202"/>
                          </a:solidFill>
                          <a:effectLst/>
                          <a:latin typeface="+mn-lt"/>
                          <a:ea typeface="+mn-ea"/>
                          <a:cs typeface="Segoe UI"/>
                        </a:rPr>
                        <a:t>.</a:t>
                      </a:r>
                    </a:p>
                    <a:p>
                      <a:pPr marL="171450" marR="0" lvl="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200" b="0" i="0" u="none" strike="noStrike" kern="1200" cap="none" normalizeH="0" baseline="0">
                          <a:ln>
                            <a:noFill/>
                          </a:ln>
                          <a:solidFill>
                            <a:srgbClr val="020202"/>
                          </a:solidFill>
                          <a:effectLst/>
                          <a:latin typeface="+mn-lt"/>
                          <a:ea typeface="+mn-ea"/>
                          <a:cs typeface="Segoe UI" panose="020B0502040204020203" pitchFamily="34" charset="0"/>
                        </a:rPr>
                        <a:t>Users can not attach NSG to network interfaces for subscription under ‘</a:t>
                      </a:r>
                      <a:r>
                        <a:rPr kumimoji="0" lang="en-US" altLang="en-US" sz="1200" b="0" i="0" u="none" strike="noStrike" kern="1200" cap="none" normalizeH="0" baseline="0" err="1">
                          <a:ln>
                            <a:noFill/>
                          </a:ln>
                          <a:solidFill>
                            <a:srgbClr val="020202"/>
                          </a:solidFill>
                          <a:effectLst/>
                          <a:latin typeface="+mn-lt"/>
                          <a:ea typeface="+mn-ea"/>
                          <a:cs typeface="Segoe UI" panose="020B0502040204020203" pitchFamily="34" charset="0"/>
                        </a:rPr>
                        <a:t>EUCustomers</a:t>
                      </a:r>
                      <a:r>
                        <a:rPr kumimoji="0" lang="en-US" altLang="en-US" sz="1200" b="0" i="0" u="none" strike="noStrike" kern="1200" cap="none" normalizeH="0" baseline="0">
                          <a:ln>
                            <a:noFill/>
                          </a:ln>
                          <a:solidFill>
                            <a:srgbClr val="020202"/>
                          </a:solidFill>
                          <a:effectLst/>
                          <a:latin typeface="+mn-lt"/>
                          <a:ea typeface="+mn-ea"/>
                          <a:cs typeface="Segoe UI" panose="020B0502040204020203" pitchFamily="34" charset="0"/>
                        </a:rPr>
                        <a:t>’ Management Group.</a:t>
                      </a:r>
                    </a:p>
                    <a:p>
                      <a:pPr marL="171450" marR="0" lvl="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endParaRPr kumimoji="0" lang="en-US" altLang="en-US" sz="1200" b="0" i="0" u="none" strike="noStrike" kern="1200" cap="none" normalizeH="0" baseline="0">
                        <a:ln>
                          <a:noFill/>
                        </a:ln>
                        <a:solidFill>
                          <a:srgbClr val="020202"/>
                        </a:solidFill>
                        <a:effectLst/>
                        <a:latin typeface="+mn-lt"/>
                        <a:ea typeface="+mn-ea"/>
                        <a:cs typeface="Segoe UI" panose="020B0502040204020203" pitchFamily="34" charset="0"/>
                      </a:endParaRPr>
                    </a:p>
                    <a:p>
                      <a:pPr marL="0" marR="0" lvl="0" indent="0" algn="l" defTabSz="914400" rtl="0" eaLnBrk="1" fontAlgn="base" latinLnBrk="0" hangingPunct="1">
                        <a:lnSpc>
                          <a:spcPct val="100000"/>
                        </a:lnSpc>
                        <a:spcBef>
                          <a:spcPct val="20000"/>
                        </a:spcBef>
                        <a:spcAft>
                          <a:spcPct val="0"/>
                        </a:spcAft>
                        <a:buClrTx/>
                        <a:buSzTx/>
                        <a:buFont typeface="Arial" panose="020B0604020202020204" pitchFamily="34" charset="0"/>
                        <a:buNone/>
                        <a:tabLst/>
                        <a:defRPr/>
                      </a:pPr>
                      <a:r>
                        <a:rPr kumimoji="0" lang="en-US" altLang="en-US" sz="1200" b="0" i="0" u="none" strike="noStrike" kern="1200" cap="none" normalizeH="0" baseline="0">
                          <a:ln>
                            <a:noFill/>
                          </a:ln>
                          <a:solidFill>
                            <a:srgbClr val="020202"/>
                          </a:solidFill>
                          <a:effectLst/>
                          <a:latin typeface="+mn-lt"/>
                          <a:ea typeface="+mn-ea"/>
                          <a:cs typeface="Segoe UI" panose="020B0502040204020203" pitchFamily="34" charset="0"/>
                        </a:rPr>
                        <a:t>Contoso Management Group additional configuration </a:t>
                      </a:r>
                    </a:p>
                    <a:p>
                      <a:pPr marL="171450" marR="0" lvl="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200" b="0" i="0" u="none" strike="noStrike" kern="1200" cap="none" normalizeH="0" baseline="0">
                          <a:ln>
                            <a:noFill/>
                          </a:ln>
                          <a:solidFill>
                            <a:srgbClr val="020202"/>
                          </a:solidFill>
                          <a:effectLst/>
                          <a:latin typeface="+mn-lt"/>
                          <a:ea typeface="+mn-ea"/>
                          <a:cs typeface="Segoe UI" panose="020B0502040204020203" pitchFamily="34" charset="0"/>
                        </a:rPr>
                        <a:t>Hybrid use benefit must be enforced on all VMs running on subscription under Contoso Management Group </a:t>
                      </a:r>
                    </a:p>
                    <a:p>
                      <a:pPr marL="171450" marR="0" lvl="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200" b="0" i="0" u="none" strike="noStrike" kern="1200" cap="none" normalizeH="0" baseline="0">
                          <a:ln>
                            <a:noFill/>
                          </a:ln>
                          <a:solidFill>
                            <a:srgbClr val="020202"/>
                          </a:solidFill>
                          <a:effectLst/>
                          <a:latin typeface="+mn-lt"/>
                          <a:ea typeface="+mn-ea"/>
                          <a:cs typeface="Segoe UI" panose="020B0502040204020203" pitchFamily="34" charset="0"/>
                        </a:rPr>
                        <a:t>Users should not be able to create Azure AD </a:t>
                      </a:r>
                      <a:r>
                        <a:rPr kumimoji="0" lang="en-US" altLang="en-US" sz="1200" b="0" i="0" u="none" strike="noStrike" kern="1200" cap="none" normalizeH="0" baseline="0" err="1">
                          <a:ln>
                            <a:noFill/>
                          </a:ln>
                          <a:solidFill>
                            <a:srgbClr val="020202"/>
                          </a:solidFill>
                          <a:effectLst/>
                          <a:latin typeface="+mn-lt"/>
                          <a:ea typeface="+mn-ea"/>
                          <a:cs typeface="Segoe UI" panose="020B0502040204020203" pitchFamily="34" charset="0"/>
                        </a:rPr>
                        <a:t>DomainServices</a:t>
                      </a:r>
                      <a:r>
                        <a:rPr kumimoji="0" lang="en-US" altLang="en-US" sz="1200" b="0" i="0" u="none" strike="noStrike" kern="1200" cap="none" normalizeH="0" baseline="0">
                          <a:ln>
                            <a:noFill/>
                          </a:ln>
                          <a:solidFill>
                            <a:srgbClr val="020202"/>
                          </a:solidFill>
                          <a:effectLst/>
                          <a:latin typeface="+mn-lt"/>
                          <a:ea typeface="+mn-ea"/>
                          <a:cs typeface="Segoe UI" panose="020B0502040204020203" pitchFamily="34" charset="0"/>
                        </a:rPr>
                        <a:t>, B2C tenants and Directories except in subscriptions that are under identity Management Group</a:t>
                      </a:r>
                    </a:p>
                    <a:p>
                      <a:pPr marL="171450" marR="0" lvl="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r>
                        <a:rPr kumimoji="0" lang="en-US" altLang="en-US" sz="1200" b="0" i="0" u="none" strike="noStrike" kern="1200" cap="none" normalizeH="0" baseline="0">
                          <a:ln>
                            <a:noFill/>
                          </a:ln>
                          <a:solidFill>
                            <a:srgbClr val="020202"/>
                          </a:solidFill>
                          <a:effectLst/>
                          <a:latin typeface="+mn-lt"/>
                          <a:ea typeface="+mn-ea"/>
                          <a:cs typeface="Segoe UI" panose="020B0502040204020203" pitchFamily="34" charset="0"/>
                        </a:rPr>
                        <a:t>Create custom Security Administrator role with a horizontal view across the entire Azure estate and the Azure Key Vault purge policy</a:t>
                      </a: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US" sz="1200" b="0" i="0" u="none" strike="noStrike" cap="none" normalizeH="0" baseline="0">
                        <a:ln>
                          <a:noFill/>
                        </a:ln>
                        <a:solidFill>
                          <a:srgbClr val="FF0000"/>
                        </a:solidFill>
                        <a:effectLst/>
                        <a:latin typeface="+mn-lt"/>
                        <a:cs typeface="Segoe UI" panose="020B0502040204020203" pitchFamily="34" charset="0"/>
                      </a:endParaRPr>
                    </a:p>
                    <a:p>
                      <a:pPr marL="171450" marR="0" lvl="0" indent="-171450" algn="l" defTabSz="914400" rtl="0" eaLnBrk="1" fontAlgn="base" latinLnBrk="0" hangingPunct="1">
                        <a:lnSpc>
                          <a:spcPct val="100000"/>
                        </a:lnSpc>
                        <a:spcBef>
                          <a:spcPct val="20000"/>
                        </a:spcBef>
                        <a:spcAft>
                          <a:spcPct val="0"/>
                        </a:spcAft>
                        <a:buClrTx/>
                        <a:buSzTx/>
                        <a:buFont typeface="Arial" panose="020B0604020202020204" pitchFamily="34" charset="0"/>
                        <a:buChar char="•"/>
                        <a:tabLst/>
                        <a:defRPr/>
                      </a:pPr>
                      <a:endParaRPr kumimoji="0" lang="en-US" altLang="en-US" sz="1200" b="0" i="0" u="none" strike="noStrike" cap="none" normalizeH="0" baseline="0">
                        <a:ln>
                          <a:noFill/>
                        </a:ln>
                        <a:solidFill>
                          <a:srgbClr val="020202"/>
                        </a:solidFill>
                        <a:effectLst/>
                        <a:latin typeface="+mn-lt"/>
                        <a:cs typeface="Segoe UI" panose="020B0502040204020203" pitchFamily="34" charset="0"/>
                      </a:endParaRPr>
                    </a:p>
                    <a:p>
                      <a:pPr marL="0" marR="0" lvl="0" indent="0" algn="l" defTabSz="914400" rtl="0" eaLnBrk="1" fontAlgn="base" latinLnBrk="0" hangingPunct="1">
                        <a:lnSpc>
                          <a:spcPct val="100000"/>
                        </a:lnSpc>
                        <a:spcBef>
                          <a:spcPct val="20000"/>
                        </a:spcBef>
                        <a:spcAft>
                          <a:spcPct val="0"/>
                        </a:spcAft>
                        <a:buClrTx/>
                        <a:buSzTx/>
                        <a:buFontTx/>
                        <a:buNone/>
                        <a:tabLst/>
                        <a:defRPr/>
                      </a:pPr>
                      <a:endParaRPr kumimoji="0" lang="en-US" altLang="en-US" sz="800" b="0" i="0" u="none" strike="noStrike" cap="none" normalizeH="0" baseline="0">
                        <a:ln>
                          <a:noFill/>
                        </a:ln>
                        <a:solidFill>
                          <a:srgbClr val="020202"/>
                        </a:solidFill>
                        <a:effectLst/>
                        <a:latin typeface="+mn-lt"/>
                        <a:cs typeface="Segoe UI" panose="020B0502040204020203" pitchFamily="34" charset="0"/>
                      </a:endParaRPr>
                    </a:p>
                  </a:txBody>
                  <a:tcPr marL="45713" marR="45713" marT="27428" marB="27428" anchor="ctr" horzOverflow="overflow"/>
                </a:tc>
                <a:extLst>
                  <a:ext uri="{0D108BD9-81ED-4DB2-BD59-A6C34878D82A}">
                    <a16:rowId xmlns:a16="http://schemas.microsoft.com/office/drawing/2014/main" val="898174313"/>
                  </a:ext>
                </a:extLst>
              </a:tr>
            </a:tbl>
          </a:graphicData>
        </a:graphic>
      </p:graphicFrame>
    </p:spTree>
    <p:custDataLst>
      <p:tags r:id="rId1"/>
    </p:custDataLst>
    <p:extLst>
      <p:ext uri="{BB962C8B-B14F-4D97-AF65-F5344CB8AC3E}">
        <p14:creationId xmlns:p14="http://schemas.microsoft.com/office/powerpoint/2010/main" val="974687714"/>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4507581" cy="369332"/>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r>
              <a:rPr kumimoji="0" lang="en-GB" sz="1800" b="0" i="0" u="none" strike="noStrike" kern="1200" cap="none" spc="0" normalizeH="0" baseline="0" noProof="0">
                <a:ln>
                  <a:noFill/>
                </a:ln>
                <a:solidFill>
                  <a:schemeClr val="tx1"/>
                </a:solidFill>
                <a:effectLst/>
                <a:uLnTx/>
                <a:uFillTx/>
                <a:latin typeface="+mn-lt"/>
                <a:ea typeface="+mn-ea"/>
                <a:cs typeface="+mn-cs"/>
                <a:hlinkClick r:id="rId4"/>
              </a:rPr>
              <a:t>Platform - Network Topology and Connectivity</a:t>
            </a: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sp>
        <p:nvSpPr>
          <p:cNvPr id="46" name="TextBox 45">
            <a:extLst>
              <a:ext uri="{FF2B5EF4-FFF2-40B4-BE49-F238E27FC236}">
                <a16:creationId xmlns:a16="http://schemas.microsoft.com/office/drawing/2014/main" id="{38640D6B-1C72-4DD3-8909-BDA8988C7CD3}"/>
              </a:ext>
            </a:extLst>
          </p:cNvPr>
          <p:cNvSpPr txBox="1"/>
          <p:nvPr/>
        </p:nvSpPr>
        <p:spPr>
          <a:xfrm>
            <a:off x="315532" y="621661"/>
            <a:ext cx="11024316" cy="5512086"/>
          </a:xfrm>
          <a:prstGeom prst="rect">
            <a:avLst/>
          </a:prstGeom>
          <a:noFill/>
        </p:spPr>
        <p:txBody>
          <a:bodyPr wrap="square">
            <a:spAutoFit/>
          </a:bodyPr>
          <a:lstStyle/>
          <a:p>
            <a:pPr>
              <a:lnSpc>
                <a:spcPct val="107000"/>
              </a:lnSpc>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Contoso will establish a Hub &amp; Spoke network topology in Azure with two hub networks. Connectivity to on-premises is not needed in the first phase. Azure firewall will be deployed in both HUB networks. Landing Zone network will be connected to the hub </a:t>
            </a:r>
            <a:r>
              <a:rPr lang="en-US" sz="1100" err="1">
                <a:effectLst/>
                <a:latin typeface="Calibri" panose="020F0502020204030204" pitchFamily="34" charset="0"/>
                <a:ea typeface="Calibri" panose="020F0502020204030204" pitchFamily="34" charset="0"/>
                <a:cs typeface="Times New Roman" panose="02020603050405020304" pitchFamily="18" charset="0"/>
              </a:rPr>
              <a:t>vNet</a:t>
            </a:r>
            <a:r>
              <a:rPr lang="en-US" sz="1100">
                <a:effectLst/>
                <a:latin typeface="Calibri" panose="020F0502020204030204" pitchFamily="34" charset="0"/>
                <a:ea typeface="Calibri" panose="020F0502020204030204" pitchFamily="34" charset="0"/>
                <a:cs typeface="Times New Roman" panose="02020603050405020304" pitchFamily="18" charset="0"/>
              </a:rPr>
              <a:t> in West Europe.</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Private DNS zones will be enabled and linked to the appropriate </a:t>
            </a:r>
            <a:r>
              <a:rPr lang="en-US" sz="1100" err="1">
                <a:effectLst/>
                <a:latin typeface="Calibri" panose="020F0502020204030204" pitchFamily="34" charset="0"/>
                <a:ea typeface="Calibri" panose="020F0502020204030204" pitchFamily="34" charset="0"/>
                <a:cs typeface="Times New Roman" panose="02020603050405020304" pitchFamily="18" charset="0"/>
              </a:rPr>
              <a:t>vNets</a:t>
            </a:r>
            <a:r>
              <a:rPr lang="en-US" sz="1100">
                <a:effectLst/>
                <a:latin typeface="Calibri" panose="020F0502020204030204" pitchFamily="34" charset="0"/>
                <a:ea typeface="Calibri" panose="020F0502020204030204" pitchFamily="34" charset="0"/>
                <a:cs typeface="Times New Roman" panose="02020603050405020304" pitchFamily="18" charset="0"/>
              </a:rPr>
              <a:t>. Contoso will use ‘</a:t>
            </a:r>
            <a:r>
              <a:rPr lang="en-US" sz="1100" err="1">
                <a:effectLst/>
                <a:latin typeface="Calibri" panose="020F0502020204030204" pitchFamily="34" charset="0"/>
                <a:ea typeface="Calibri" panose="020F0502020204030204" pitchFamily="34" charset="0"/>
                <a:cs typeface="Times New Roman" panose="02020603050405020304" pitchFamily="18" charset="0"/>
              </a:rPr>
              <a:t>contoso.demo</a:t>
            </a:r>
            <a:r>
              <a:rPr lang="en-US" sz="1100">
                <a:effectLst/>
                <a:latin typeface="Calibri" panose="020F0502020204030204" pitchFamily="34" charset="0"/>
                <a:ea typeface="Calibri" panose="020F0502020204030204" pitchFamily="34" charset="0"/>
                <a:cs typeface="Times New Roman" panose="02020603050405020304" pitchFamily="18" charset="0"/>
              </a:rPr>
              <a:t>’ as a Private DNS zone. </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Hub1:</a:t>
            </a:r>
            <a:endParaRPr lang="en-NL" sz="1100" b="1">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Address space: 10.100.0.0/16</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Location: West Europe</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DDOS protection: No</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DNS servers: </a:t>
            </a:r>
            <a:r>
              <a:rPr lang="en-US" sz="1100">
                <a:latin typeface="Calibri" panose="020F0502020204030204" pitchFamily="34" charset="0"/>
                <a:ea typeface="Calibri" panose="020F0502020204030204" pitchFamily="34" charset="0"/>
                <a:cs typeface="Times New Roman" panose="02020603050405020304" pitchFamily="18" charset="0"/>
              </a:rPr>
              <a:t>U</a:t>
            </a:r>
            <a:r>
              <a:rPr lang="en-US" sz="1100">
                <a:effectLst/>
                <a:latin typeface="Calibri" panose="020F0502020204030204" pitchFamily="34" charset="0"/>
                <a:ea typeface="Calibri" panose="020F0502020204030204" pitchFamily="34" charset="0"/>
                <a:cs typeface="Times New Roman" panose="02020603050405020304" pitchFamily="18" charset="0"/>
              </a:rPr>
              <a:t>pdate to Azure FW IP after deployment</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Azure Firewall:</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Address space : 10.100.0.0/24</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DNS proxy enabled</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b="1">
                <a:effectLst/>
                <a:latin typeface="Calibri" panose="020F0502020204030204" pitchFamily="34" charset="0"/>
                <a:ea typeface="Calibri" panose="020F0502020204030204" pitchFamily="34" charset="0"/>
                <a:cs typeface="Times New Roman" panose="02020603050405020304" pitchFamily="18" charset="0"/>
              </a:rPr>
              <a:t>Hub2:</a:t>
            </a:r>
            <a:endParaRPr lang="en-NL" sz="1100" b="1">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Address space: 10.200.0.0/16</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Location: North Europe</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DDOS protection: No</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DNS servers: Update to Azure FW IP after deployment</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Subnets: </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100">
                <a:effectLst/>
                <a:latin typeface="Calibri" panose="020F0502020204030204" pitchFamily="34" charset="0"/>
                <a:ea typeface="Calibri" panose="020F0502020204030204" pitchFamily="34" charset="0"/>
                <a:cs typeface="Times New Roman" panose="02020603050405020304" pitchFamily="18" charset="0"/>
              </a:rPr>
              <a:t>Azure Firewall:</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Address space : 10.200.0.0/24</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100">
                <a:effectLst/>
                <a:latin typeface="Calibri" panose="020F0502020204030204" pitchFamily="34" charset="0"/>
                <a:ea typeface="Calibri" panose="020F0502020204030204" pitchFamily="34" charset="0"/>
                <a:cs typeface="Times New Roman" panose="02020603050405020304" pitchFamily="18" charset="0"/>
              </a:rPr>
              <a:t>DNS proxy enabled</a:t>
            </a:r>
          </a:p>
          <a:p>
            <a:pPr marL="742950" lvl="1" indent="-285750">
              <a:lnSpc>
                <a:spcPct val="107000"/>
              </a:lnSpc>
              <a:buFont typeface="Courier New" panose="02070309020205020404" pitchFamily="49" charset="0"/>
              <a:buChar char="o"/>
            </a:pPr>
            <a:endParaRPr lang="en-US" sz="110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endParaRPr lang="en-US" sz="110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pPr>
            <a:r>
              <a:rPr lang="en-US" sz="1100">
                <a:effectLst/>
                <a:latin typeface="Calibri" panose="020F0502020204030204" pitchFamily="34" charset="0"/>
                <a:ea typeface="Calibri" panose="020F0502020204030204" pitchFamily="34" charset="0"/>
                <a:cs typeface="Times New Roman" panose="02020603050405020304" pitchFamily="18" charset="0"/>
              </a:rPr>
              <a:t>Al</a:t>
            </a:r>
            <a:r>
              <a:rPr lang="en-US" sz="1100">
                <a:latin typeface="Calibri" panose="020F0502020204030204" pitchFamily="34" charset="0"/>
                <a:ea typeface="Calibri" panose="020F0502020204030204" pitchFamily="34" charset="0"/>
                <a:cs typeface="Times New Roman" panose="02020603050405020304" pitchFamily="18" charset="0"/>
              </a:rPr>
              <a:t>l resources deployed as part of connectivity subscription must have tag “</a:t>
            </a:r>
            <a:r>
              <a:rPr lang="en-US" sz="1100" err="1">
                <a:latin typeface="Calibri" panose="020F0502020204030204" pitchFamily="34" charset="0"/>
                <a:ea typeface="Calibri" panose="020F0502020204030204" pitchFamily="34" charset="0"/>
                <a:cs typeface="Times New Roman" panose="02020603050405020304" pitchFamily="18" charset="0"/>
              </a:rPr>
              <a:t>BelongsTo</a:t>
            </a:r>
            <a:r>
              <a:rPr lang="en-US" sz="1100">
                <a:latin typeface="Calibri" panose="020F0502020204030204" pitchFamily="34" charset="0"/>
                <a:ea typeface="Calibri" panose="020F0502020204030204" pitchFamily="34" charset="0"/>
                <a:cs typeface="Times New Roman" panose="02020603050405020304" pitchFamily="18" charset="0"/>
              </a:rPr>
              <a:t>” with value “Connectivity”</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100">
                <a:effectLst/>
                <a:latin typeface="Calibri" panose="020F0502020204030204" pitchFamily="34" charset="0"/>
                <a:ea typeface="Calibri" panose="020F0502020204030204" pitchFamily="34" charset="0"/>
                <a:cs typeface="Times New Roman" panose="02020603050405020304" pitchFamily="18" charset="0"/>
              </a:rPr>
              <a:t> </a:t>
            </a:r>
            <a:endParaRPr lang="en-NL" sz="1100">
              <a:effectLst/>
              <a:latin typeface="Calibri" panose="020F0502020204030204" pitchFamily="34" charset="0"/>
              <a:ea typeface="Calibri" panose="020F0502020204030204" pitchFamily="34"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589267099"/>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D3C6-55F7-437B-A8A4-723C72623FD0}"/>
              </a:ext>
            </a:extLst>
          </p:cNvPr>
          <p:cNvSpPr>
            <a:spLocks noGrp="1"/>
          </p:cNvSpPr>
          <p:nvPr>
            <p:ph type="title" idx="4294967295"/>
          </p:nvPr>
        </p:nvSpPr>
        <p:spPr>
          <a:xfrm>
            <a:off x="182880" y="64008"/>
            <a:ext cx="184731" cy="731419"/>
          </a:xfrm>
          <a:prstGeom prst="rect">
            <a:avLst/>
          </a:prstGeom>
          <a:noFill/>
          <a:ln>
            <a:noFill/>
            <a:prstDash/>
          </a:ln>
          <a:effectLst/>
        </p:spPr>
        <p:txBody>
          <a:bodyPr rot="0" spcFirstLastPara="0" vertOverflow="overflow" horzOverflow="overflow" vert="horz" wrap="none" lIns="91440" tIns="45720" rIns="91440" bIns="45720" numCol="1" spcCol="0" rtlCol="0" fromWordArt="0" anchor="t" anchorCtr="0" forceAA="0" compatLnSpc="1">
            <a:prstTxWarp prst="textNoShape">
              <a:avLst/>
            </a:prstTxWarp>
            <a:spAutoFit/>
          </a:bodyPr>
          <a:lstStyle/>
          <a:p>
            <a:pPr marL="0" marR="0" lvl="0" indent="0" algn="l" defTabSz="914192" rtl="0" eaLnBrk="1" fontAlgn="auto" latinLnBrk="0" hangingPunct="1">
              <a:lnSpc>
                <a:spcPct val="100000"/>
              </a:lnSpc>
              <a:spcBef>
                <a:spcPts val="0"/>
              </a:spcBef>
              <a:spcAft>
                <a:spcPts val="1800"/>
              </a:spcAft>
              <a:buClrTx/>
              <a:buSzTx/>
              <a:buFontTx/>
              <a:buNone/>
              <a:tabLst/>
              <a:defRPr/>
            </a:pPr>
            <a:br>
              <a:rPr kumimoji="0" lang="en-GB" sz="1800" b="0" i="0" u="none" strike="noStrike" kern="1200" cap="none" spc="0" normalizeH="0" baseline="0" noProof="0">
                <a:ln>
                  <a:noFill/>
                </a:ln>
                <a:solidFill>
                  <a:schemeClr val="tx1"/>
                </a:solidFill>
                <a:effectLst/>
                <a:uLnTx/>
                <a:uFillTx/>
                <a:latin typeface="+mn-lt"/>
                <a:ea typeface="+mn-ea"/>
                <a:cs typeface="+mn-cs"/>
              </a:rPr>
            </a:br>
            <a:endParaRPr kumimoji="0" lang="en-US" sz="2353" b="0" i="0" u="none" strike="noStrike" kern="1200" cap="none" spc="0" normalizeH="0" baseline="0" noProof="0">
              <a:ln>
                <a:noFill/>
              </a:ln>
              <a:solidFill>
                <a:srgbClr val="000000"/>
              </a:solidFill>
              <a:effectLst/>
              <a:uLnTx/>
              <a:uFillTx/>
              <a:latin typeface="Segoe UI Semibold"/>
              <a:ea typeface="Roboto Condensed Light" panose="02000000000000000000" pitchFamily="2" charset="0"/>
              <a:cs typeface="Segoe UI Light"/>
            </a:endParaRPr>
          </a:p>
        </p:txBody>
      </p:sp>
      <p:sp>
        <p:nvSpPr>
          <p:cNvPr id="46" name="TextBox 45">
            <a:extLst>
              <a:ext uri="{FF2B5EF4-FFF2-40B4-BE49-F238E27FC236}">
                <a16:creationId xmlns:a16="http://schemas.microsoft.com/office/drawing/2014/main" id="{38640D6B-1C72-4DD3-8909-BDA8988C7CD3}"/>
              </a:ext>
            </a:extLst>
          </p:cNvPr>
          <p:cNvSpPr txBox="1"/>
          <p:nvPr/>
        </p:nvSpPr>
        <p:spPr>
          <a:xfrm>
            <a:off x="379926" y="1850627"/>
            <a:ext cx="11024316" cy="1264770"/>
          </a:xfrm>
          <a:prstGeom prst="rect">
            <a:avLst/>
          </a:prstGeom>
          <a:noFill/>
        </p:spPr>
        <p:txBody>
          <a:bodyPr wrap="square">
            <a:spAutoFit/>
          </a:bodyPr>
          <a:lstStyle/>
          <a:p>
            <a:pPr>
              <a:lnSpc>
                <a:spcPct val="107000"/>
              </a:lnSpc>
              <a:spcAft>
                <a:spcPts val="800"/>
              </a:spcAft>
            </a:pPr>
            <a:r>
              <a:rPr lang="en-US" sz="1400">
                <a:latin typeface="Calibri" panose="020F0502020204030204" pitchFamily="34" charset="0"/>
                <a:ea typeface="Calibri" panose="020F0502020204030204" pitchFamily="34" charset="0"/>
                <a:cs typeface="Times New Roman" panose="02020603050405020304" pitchFamily="18" charset="0"/>
              </a:rPr>
              <a:t>A</a:t>
            </a:r>
            <a:r>
              <a:rPr lang="en-US" sz="1400">
                <a:effectLst/>
                <a:latin typeface="Calibri" panose="020F0502020204030204" pitchFamily="34" charset="0"/>
                <a:ea typeface="Calibri" panose="020F0502020204030204" pitchFamily="34" charset="0"/>
                <a:cs typeface="Times New Roman" panose="02020603050405020304" pitchFamily="18" charset="0"/>
              </a:rPr>
              <a:t>ny subscription that lives within the ‘Identity’ Management Group, users should not be able:</a:t>
            </a:r>
          </a:p>
          <a:p>
            <a:pPr marL="171450" indent="-171450">
              <a:lnSpc>
                <a:spcPct val="107000"/>
              </a:lnSpc>
              <a:spcAft>
                <a:spcPts val="800"/>
              </a:spcAft>
              <a:buFont typeface="Arial" panose="020B0604020202020204" pitchFamily="34" charset="0"/>
              <a:buChar char="•"/>
            </a:pPr>
            <a:r>
              <a:rPr lang="en-US" sz="1400">
                <a:latin typeface="Calibri" panose="020F0502020204030204" pitchFamily="34" charset="0"/>
                <a:ea typeface="Calibri" panose="020F0502020204030204" pitchFamily="34" charset="0"/>
                <a:cs typeface="Times New Roman" panose="02020603050405020304" pitchFamily="18" charset="0"/>
              </a:rPr>
              <a:t>D</a:t>
            </a:r>
            <a:r>
              <a:rPr lang="en-US" sz="1400">
                <a:effectLst/>
                <a:latin typeface="Calibri" panose="020F0502020204030204" pitchFamily="34" charset="0"/>
                <a:ea typeface="Calibri" panose="020F0502020204030204" pitchFamily="34" charset="0"/>
                <a:cs typeface="Times New Roman" panose="02020603050405020304" pitchFamily="18" charset="0"/>
              </a:rPr>
              <a:t>eploy a public IP </a:t>
            </a:r>
          </a:p>
          <a:p>
            <a:pPr marL="171450" indent="-171450">
              <a:lnSpc>
                <a:spcPct val="107000"/>
              </a:lnSpc>
              <a:spcAft>
                <a:spcPts val="800"/>
              </a:spcAft>
              <a:buFont typeface="Arial" panose="020B0604020202020204" pitchFamily="34" charset="0"/>
              <a:buChar char="•"/>
            </a:pPr>
            <a:r>
              <a:rPr lang="en-US" sz="1400">
                <a:effectLst/>
                <a:latin typeface="Calibri" panose="020F0502020204030204" pitchFamily="34" charset="0"/>
                <a:ea typeface="Calibri" panose="020F0502020204030204" pitchFamily="34" charset="0"/>
                <a:cs typeface="Times New Roman" panose="02020603050405020304" pitchFamily="18" charset="0"/>
              </a:rPr>
              <a:t>Allow RDP from internet</a:t>
            </a:r>
          </a:p>
          <a:p>
            <a:pPr>
              <a:lnSpc>
                <a:spcPct val="107000"/>
              </a:lnSpc>
              <a:spcAft>
                <a:spcPts val="800"/>
              </a:spcAft>
            </a:pPr>
            <a:endParaRPr lang="en-NL" sz="11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82608794-28F4-487E-9A52-9BCBF5A8C7E2}"/>
              </a:ext>
            </a:extLst>
          </p:cNvPr>
          <p:cNvSpPr txBox="1"/>
          <p:nvPr/>
        </p:nvSpPr>
        <p:spPr>
          <a:xfrm>
            <a:off x="379926" y="3864086"/>
            <a:ext cx="8762464" cy="2900218"/>
          </a:xfrm>
          <a:prstGeom prst="rect">
            <a:avLst/>
          </a:prstGeom>
          <a:noFill/>
        </p:spPr>
        <p:txBody>
          <a:bodyPr wrap="square">
            <a:spAutoFit/>
          </a:bodyPr>
          <a:lstStyle/>
          <a:p>
            <a:pPr>
              <a:lnSpc>
                <a:spcPct val="107000"/>
              </a:lnSpc>
              <a:spcAft>
                <a:spcPts val="800"/>
              </a:spcAft>
            </a:pPr>
            <a:r>
              <a:rPr lang="en-US" sz="1400">
                <a:latin typeface="Calibri" panose="020F0502020204030204" pitchFamily="34" charset="0"/>
                <a:ea typeface="Calibri" panose="020F0502020204030204" pitchFamily="34" charset="0"/>
                <a:cs typeface="Times New Roman" panose="02020603050405020304" pitchFamily="18" charset="0"/>
              </a:rPr>
              <a:t>A c</a:t>
            </a:r>
            <a:r>
              <a:rPr lang="en-US" sz="1400">
                <a:effectLst/>
                <a:latin typeface="Calibri" panose="020F0502020204030204" pitchFamily="34" charset="0"/>
                <a:ea typeface="Calibri" panose="020F0502020204030204" pitchFamily="34" charset="0"/>
                <a:cs typeface="Times New Roman" panose="02020603050405020304" pitchFamily="18" charset="0"/>
              </a:rPr>
              <a:t>entral </a:t>
            </a:r>
            <a:r>
              <a:rPr lang="en-US" sz="1400">
                <a:latin typeface="Calibri" panose="020F0502020204030204" pitchFamily="34" charset="0"/>
                <a:ea typeface="Calibri" panose="020F0502020204030204" pitchFamily="34" charset="0"/>
                <a:cs typeface="Times New Roman" panose="02020603050405020304" pitchFamily="18" charset="0"/>
              </a:rPr>
              <a:t>L</a:t>
            </a:r>
            <a:r>
              <a:rPr lang="en-US" sz="1400">
                <a:effectLst/>
                <a:latin typeface="Calibri" panose="020F0502020204030204" pitchFamily="34" charset="0"/>
                <a:ea typeface="Calibri" panose="020F0502020204030204" pitchFamily="34" charset="0"/>
                <a:cs typeface="Times New Roman" panose="02020603050405020304" pitchFamily="18" charset="0"/>
              </a:rPr>
              <a:t>og </a:t>
            </a:r>
            <a:r>
              <a:rPr lang="en-US" sz="1400">
                <a:latin typeface="Calibri" panose="020F0502020204030204" pitchFamily="34" charset="0"/>
                <a:ea typeface="Calibri" panose="020F0502020204030204" pitchFamily="34" charset="0"/>
                <a:cs typeface="Times New Roman" panose="02020603050405020304" pitchFamily="18" charset="0"/>
              </a:rPr>
              <a:t>A</a:t>
            </a:r>
            <a:r>
              <a:rPr lang="en-US" sz="1400">
                <a:effectLst/>
                <a:latin typeface="Calibri" panose="020F0502020204030204" pitchFamily="34" charset="0"/>
                <a:ea typeface="Calibri" panose="020F0502020204030204" pitchFamily="34" charset="0"/>
                <a:cs typeface="Times New Roman" panose="02020603050405020304" pitchFamily="18" charset="0"/>
              </a:rPr>
              <a:t>nalytics Workspace will be deployed, and virtual machines should be automatically onboarded to send data to the central log analytics WS. Agent health assessment solution will be used to monitor the agent state. </a:t>
            </a:r>
            <a:endParaRPr lang="en-NL"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Sentinel will be enabled.</a:t>
            </a:r>
            <a:endParaRPr lang="en-NL" sz="14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Microsoft Defender for cloud will be enabled and configured:</a:t>
            </a:r>
            <a:endParaRPr lang="en-NL" sz="14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a:effectLst/>
                <a:latin typeface="Calibri" panose="020F0502020204030204" pitchFamily="34" charset="0"/>
                <a:ea typeface="Calibri" panose="020F0502020204030204" pitchFamily="34" charset="0"/>
                <a:cs typeface="Times New Roman" panose="02020603050405020304" pitchFamily="18" charset="0"/>
              </a:rPr>
              <a:t>Security contact </a:t>
            </a:r>
            <a:r>
              <a:rPr lang="en-US" sz="1400" u="sng">
                <a:solidFill>
                  <a:srgbClr val="0000FF"/>
                </a:solidFill>
                <a:effectLst/>
                <a:latin typeface="Calibri" panose="020F0502020204030204" pitchFamily="34" charset="0"/>
                <a:ea typeface="Calibri" panose="020F0502020204030204" pitchFamily="34" charset="0"/>
                <a:cs typeface="Times New Roman" panose="02020603050405020304" pitchFamily="18" charset="0"/>
                <a:hlinkClick r:id="rId4"/>
              </a:rPr>
              <a:t>pj@contoso.com</a:t>
            </a:r>
            <a:endParaRPr lang="en-NL" sz="14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400">
                <a:effectLst/>
                <a:latin typeface="Calibri" panose="020F0502020204030204" pitchFamily="34" charset="0"/>
                <a:ea typeface="Calibri" panose="020F0502020204030204" pitchFamily="34" charset="0"/>
                <a:cs typeface="Times New Roman" panose="02020603050405020304" pitchFamily="18" charset="0"/>
              </a:rPr>
              <a:t>Defender will be enabled for:</a:t>
            </a:r>
            <a:endParaRPr lang="en-NL" sz="14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US" sz="1400">
                <a:effectLst/>
                <a:latin typeface="Calibri" panose="020F0502020204030204" pitchFamily="34" charset="0"/>
                <a:ea typeface="Calibri" panose="020F0502020204030204" pitchFamily="34" charset="0"/>
                <a:cs typeface="Times New Roman" panose="02020603050405020304" pitchFamily="18" charset="0"/>
              </a:rPr>
              <a:t>Servers</a:t>
            </a:r>
            <a:endParaRPr lang="en-NL" sz="140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US" sz="1400">
                <a:effectLst/>
                <a:latin typeface="Calibri" panose="020F0502020204030204" pitchFamily="34" charset="0"/>
                <a:ea typeface="Calibri" panose="020F0502020204030204" pitchFamily="34" charset="0"/>
                <a:cs typeface="Times New Roman" panose="02020603050405020304" pitchFamily="18" charset="0"/>
              </a:rPr>
              <a:t>Storage</a:t>
            </a:r>
          </a:p>
          <a:p>
            <a:pPr marL="742950" lvl="1" indent="-285750">
              <a:lnSpc>
                <a:spcPct val="107000"/>
              </a:lnSpc>
              <a:spcAft>
                <a:spcPts val="800"/>
              </a:spcAft>
              <a:buFont typeface="Courier New" panose="02070309020205020404" pitchFamily="49" charset="0"/>
              <a:buChar char="o"/>
            </a:pPr>
            <a:endParaRPr lang="en-US" sz="1400">
              <a:latin typeface="Calibri" panose="020F0502020204030204" pitchFamily="34" charset="0"/>
              <a:ea typeface="Calibri" panose="020F0502020204030204" pitchFamily="34" charset="0"/>
              <a:cs typeface="Times New Roman" panose="02020603050405020304" pitchFamily="18" charset="0"/>
            </a:endParaRPr>
          </a:p>
          <a:p>
            <a:pPr lvl="1">
              <a:lnSpc>
                <a:spcPct val="107000"/>
              </a:lnSpc>
              <a:spcAft>
                <a:spcPts val="800"/>
              </a:spcAft>
            </a:pPr>
            <a:r>
              <a:rPr lang="en-US" sz="1400">
                <a:effectLst/>
                <a:latin typeface="Calibri" panose="020F0502020204030204" pitchFamily="34" charset="0"/>
                <a:ea typeface="Calibri" panose="020F0502020204030204" pitchFamily="34" charset="0"/>
                <a:cs typeface="Times New Roman" panose="02020603050405020304" pitchFamily="18" charset="0"/>
              </a:rPr>
              <a:t>Al</a:t>
            </a:r>
            <a:r>
              <a:rPr lang="en-US" sz="1400">
                <a:latin typeface="Calibri" panose="020F0502020204030204" pitchFamily="34" charset="0"/>
                <a:ea typeface="Calibri" panose="020F0502020204030204" pitchFamily="34" charset="0"/>
                <a:cs typeface="Times New Roman" panose="02020603050405020304" pitchFamily="18" charset="0"/>
              </a:rPr>
              <a:t>l resources deployed as part of connectivity must have the tag “</a:t>
            </a:r>
            <a:r>
              <a:rPr lang="en-US" sz="1400" err="1">
                <a:latin typeface="Calibri" panose="020F0502020204030204" pitchFamily="34" charset="0"/>
                <a:ea typeface="Calibri" panose="020F0502020204030204" pitchFamily="34" charset="0"/>
                <a:cs typeface="Times New Roman" panose="02020603050405020304" pitchFamily="18" charset="0"/>
              </a:rPr>
              <a:t>BelongsTo</a:t>
            </a:r>
            <a:r>
              <a:rPr lang="en-US" sz="1400">
                <a:latin typeface="Calibri" panose="020F0502020204030204" pitchFamily="34" charset="0"/>
                <a:ea typeface="Calibri" panose="020F0502020204030204" pitchFamily="34" charset="0"/>
                <a:cs typeface="Times New Roman" panose="02020603050405020304" pitchFamily="18" charset="0"/>
              </a:rPr>
              <a:t>” with a value of “Management”</a:t>
            </a:r>
            <a:endParaRPr lang="en-NL" sz="140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 name="Title 46">
            <a:extLst>
              <a:ext uri="{FF2B5EF4-FFF2-40B4-BE49-F238E27FC236}">
                <a16:creationId xmlns:a16="http://schemas.microsoft.com/office/drawing/2014/main" id="{05811370-9B8B-4B0F-8B9E-692EF27D298B}"/>
              </a:ext>
            </a:extLst>
          </p:cNvPr>
          <p:cNvSpPr txBox="1">
            <a:spLocks/>
          </p:cNvSpPr>
          <p:nvPr/>
        </p:nvSpPr>
        <p:spPr>
          <a:xfrm>
            <a:off x="182880" y="185681"/>
            <a:ext cx="8188639"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Platform - Identity &amp; Management</a:t>
            </a:r>
            <a:endParaRPr lang="en-NL"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Title 46">
            <a:extLst>
              <a:ext uri="{FF2B5EF4-FFF2-40B4-BE49-F238E27FC236}">
                <a16:creationId xmlns:a16="http://schemas.microsoft.com/office/drawing/2014/main" id="{CDFADD1C-8E1F-4910-8297-ADD105933874}"/>
              </a:ext>
            </a:extLst>
          </p:cNvPr>
          <p:cNvSpPr txBox="1">
            <a:spLocks/>
          </p:cNvSpPr>
          <p:nvPr/>
        </p:nvSpPr>
        <p:spPr>
          <a:xfrm>
            <a:off x="379926" y="1168396"/>
            <a:ext cx="8188639"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Identity</a:t>
            </a:r>
            <a:endParaRPr lang="en-NL"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8" name="Title 46">
            <a:extLst>
              <a:ext uri="{FF2B5EF4-FFF2-40B4-BE49-F238E27FC236}">
                <a16:creationId xmlns:a16="http://schemas.microsoft.com/office/drawing/2014/main" id="{DC418D27-8235-4A5E-B289-52013776F910}"/>
              </a:ext>
            </a:extLst>
          </p:cNvPr>
          <p:cNvSpPr txBox="1">
            <a:spLocks/>
          </p:cNvSpPr>
          <p:nvPr/>
        </p:nvSpPr>
        <p:spPr>
          <a:xfrm>
            <a:off x="367611" y="3201696"/>
            <a:ext cx="8188639"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Management</a:t>
            </a:r>
            <a:endParaRPr lang="en-NL"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2122243633"/>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7E02D-2D09-4FF3-8B02-80448B9131A2}"/>
              </a:ext>
            </a:extLst>
          </p:cNvPr>
          <p:cNvSpPr>
            <a:spLocks noGrp="1"/>
          </p:cNvSpPr>
          <p:nvPr>
            <p:ph type="title"/>
          </p:nvPr>
        </p:nvSpPr>
        <p:spPr>
          <a:xfrm>
            <a:off x="359016" y="2931082"/>
            <a:ext cx="11473970" cy="738664"/>
          </a:xfrm>
        </p:spPr>
        <p:txBody>
          <a:bodyPr/>
          <a:lstStyle/>
          <a:p>
            <a:r>
              <a:rPr lang="en-US">
                <a:latin typeface="Segoe UI Semibold" panose="020B0702040204020203" pitchFamily="34" charset="0"/>
                <a:cs typeface="Segoe UI Semibold" panose="020B0702040204020203" pitchFamily="34" charset="0"/>
              </a:rPr>
              <a:t>Next Step - Lab</a:t>
            </a:r>
          </a:p>
        </p:txBody>
      </p:sp>
    </p:spTree>
    <p:extLst>
      <p:ext uri="{BB962C8B-B14F-4D97-AF65-F5344CB8AC3E}">
        <p14:creationId xmlns:p14="http://schemas.microsoft.com/office/powerpoint/2010/main" val="2260236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188639"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Lab Prerequisites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256453" y="1279894"/>
            <a:ext cx="9606029" cy="4072910"/>
          </a:xfrm>
          <a:prstGeom prst="rect">
            <a:avLst/>
          </a:prstGeom>
          <a:noFill/>
        </p:spPr>
        <p:txBody>
          <a:bodyPr wrap="square" lIns="91440" tIns="45720" rIns="91440" bIns="45720" anchor="t">
            <a:spAutoFit/>
          </a:bodyPr>
          <a:lstStyle/>
          <a:p>
            <a:pPr>
              <a:spcBef>
                <a:spcPts val="750"/>
              </a:spcBef>
            </a:pPr>
            <a:r>
              <a:rPr lang="en-NL" sz="1800">
                <a:effectLst/>
                <a:latin typeface="Segoe UI"/>
                <a:ea typeface="Calibri"/>
                <a:cs typeface="Segoe UI"/>
              </a:rPr>
              <a:t>You are required to kindly fulfil the following pre-requisites ahead of the bootcamp</a:t>
            </a:r>
            <a:r>
              <a:rPr lang="en-GB" sz="1800">
                <a:effectLst/>
                <a:latin typeface="Segoe UI"/>
                <a:ea typeface="Calibri"/>
                <a:cs typeface="Segoe UI"/>
              </a:rPr>
              <a:t> in order</a:t>
            </a:r>
            <a:r>
              <a:rPr lang="en-NL" sz="1800">
                <a:effectLst/>
                <a:latin typeface="Segoe UI"/>
                <a:ea typeface="Calibri"/>
                <a:cs typeface="Segoe UI"/>
              </a:rPr>
              <a:t> to be able to </a:t>
            </a:r>
            <a:r>
              <a:rPr lang="en-GB" sz="1800">
                <a:effectLst/>
                <a:latin typeface="Segoe UI"/>
                <a:ea typeface="Calibri"/>
                <a:cs typeface="Segoe UI"/>
              </a:rPr>
              <a:t>successfully complete</a:t>
            </a:r>
            <a:r>
              <a:rPr lang="en-NL" sz="1800">
                <a:effectLst/>
                <a:latin typeface="Segoe UI"/>
                <a:ea typeface="Calibri"/>
                <a:cs typeface="Segoe UI"/>
              </a:rPr>
              <a:t> the bootcamp.</a:t>
            </a:r>
            <a:endParaRPr lang="en-US" sz="1800">
              <a:effectLst/>
              <a:latin typeface="Segoe UI"/>
              <a:ea typeface="Calibri"/>
              <a:cs typeface="Segoe UI"/>
            </a:endParaRPr>
          </a:p>
          <a:p>
            <a:pPr>
              <a:spcBef>
                <a:spcPts val="750"/>
              </a:spcBef>
            </a:pPr>
            <a:endParaRPr lang="en-NL" sz="1800">
              <a:effectLst/>
              <a:latin typeface="Calibri" panose="020F0502020204030204" pitchFamily="34" charset="0"/>
              <a:ea typeface="Calibri" panose="020F0502020204030204" pitchFamily="34" charset="0"/>
            </a:endParaRPr>
          </a:p>
          <a:p>
            <a:pPr marL="342900" lvl="0" indent="-342900">
              <a:buFont typeface="+mj-lt"/>
              <a:buAutoNum type="arabicPeriod"/>
              <a:tabLst>
                <a:tab pos="457200" algn="l"/>
              </a:tabLst>
            </a:pPr>
            <a:r>
              <a:rPr lang="en-GB" sz="1800">
                <a:effectLst/>
                <a:latin typeface="Segoe UI"/>
                <a:ea typeface="Times New Roman" panose="02020603050405020304" pitchFamily="18" charset="0"/>
                <a:cs typeface="Segoe UI"/>
              </a:rPr>
              <a:t>Have an </a:t>
            </a:r>
            <a:r>
              <a:rPr lang="en-NL">
                <a:latin typeface="Segoe UI"/>
                <a:ea typeface="Times New Roman" panose="02020603050405020304" pitchFamily="18" charset="0"/>
                <a:cs typeface="Segoe UI"/>
              </a:rPr>
              <a:t>external</a:t>
            </a:r>
            <a:r>
              <a:rPr lang="en-NL" sz="1800">
                <a:effectLst/>
                <a:latin typeface="Segoe UI"/>
                <a:ea typeface="Times New Roman" panose="02020603050405020304" pitchFamily="18" charset="0"/>
                <a:cs typeface="Segoe UI"/>
              </a:rPr>
              <a:t> Subscription (non-Microsoft tenant), for details on how to get one, please visit this </a:t>
            </a:r>
            <a:r>
              <a:rPr lang="en-NL" sz="1800" u="sng">
                <a:solidFill>
                  <a:srgbClr val="0563C1"/>
                </a:solidFill>
                <a:effectLst/>
                <a:latin typeface="Segoe UI"/>
                <a:ea typeface="Times New Roman" panose="02020603050405020304" pitchFamily="18" charset="0"/>
                <a:cs typeface="Segoe UI"/>
                <a:hlinkClick r:id="rId4"/>
              </a:rPr>
              <a:t>link</a:t>
            </a:r>
            <a:r>
              <a:rPr lang="en-NL" sz="1800">
                <a:effectLst/>
                <a:latin typeface="Segoe UI"/>
                <a:ea typeface="Times New Roman" panose="02020603050405020304" pitchFamily="18" charset="0"/>
                <a:cs typeface="Segoe UI"/>
              </a:rPr>
              <a:t>.</a:t>
            </a:r>
            <a:endParaRPr lang="en-NL" sz="1800">
              <a:effectLst/>
              <a:latin typeface="Segoe UI"/>
              <a:ea typeface="Calibri" panose="020F0502020204030204" pitchFamily="34" charset="0"/>
              <a:cs typeface="Segoe UI"/>
            </a:endParaRPr>
          </a:p>
          <a:p>
            <a:pPr marL="342900" lvl="0" indent="-342900">
              <a:buFont typeface="+mj-lt"/>
              <a:buAutoNum type="arabicPeriod"/>
              <a:tabLst>
                <a:tab pos="457200" algn="l"/>
              </a:tabLst>
            </a:pPr>
            <a:r>
              <a:rPr lang="en-GB" sz="1800">
                <a:effectLst/>
                <a:latin typeface="Segoe UI"/>
                <a:ea typeface="Times New Roman" panose="02020603050405020304" pitchFamily="18" charset="0"/>
                <a:cs typeface="Segoe UI"/>
              </a:rPr>
              <a:t>A </a:t>
            </a:r>
            <a:r>
              <a:rPr lang="en-NL">
                <a:latin typeface="Segoe UI"/>
                <a:ea typeface="Times New Roman" panose="02020603050405020304" pitchFamily="18" charset="0"/>
                <a:cs typeface="Segoe UI"/>
              </a:rPr>
              <a:t>workstation</a:t>
            </a:r>
            <a:r>
              <a:rPr lang="en-NL" sz="1800">
                <a:effectLst/>
                <a:latin typeface="Segoe UI"/>
                <a:ea typeface="Times New Roman" panose="02020603050405020304" pitchFamily="18" charset="0"/>
                <a:cs typeface="Segoe UI"/>
              </a:rPr>
              <a:t> with </a:t>
            </a:r>
            <a:r>
              <a:rPr lang="en-NL" sz="1800" u="sng">
                <a:solidFill>
                  <a:srgbClr val="0563C1"/>
                </a:solidFill>
                <a:effectLst/>
                <a:latin typeface="Segoe UI"/>
                <a:ea typeface="Times New Roman" panose="02020603050405020304" pitchFamily="18" charset="0"/>
                <a:cs typeface="Segoe UI"/>
                <a:hlinkClick r:id="rId5"/>
              </a:rPr>
              <a:t>Azure CLI</a:t>
            </a:r>
            <a:r>
              <a:rPr lang="en-NL" sz="1800">
                <a:effectLst/>
                <a:latin typeface="Segoe UI"/>
                <a:ea typeface="Times New Roman" panose="02020603050405020304" pitchFamily="18" charset="0"/>
                <a:cs typeface="Segoe UI"/>
              </a:rPr>
              <a:t>, </a:t>
            </a:r>
            <a:r>
              <a:rPr lang="en-NL" sz="1800" u="sng">
                <a:solidFill>
                  <a:srgbClr val="0563C1"/>
                </a:solidFill>
                <a:effectLst/>
                <a:latin typeface="Segoe UI"/>
                <a:ea typeface="Times New Roman" panose="02020603050405020304" pitchFamily="18" charset="0"/>
                <a:cs typeface="Segoe UI"/>
                <a:hlinkClick r:id="rId6"/>
              </a:rPr>
              <a:t>Terraform</a:t>
            </a:r>
            <a:r>
              <a:rPr lang="en-NL" sz="1800">
                <a:effectLst/>
                <a:latin typeface="Segoe UI"/>
                <a:ea typeface="Times New Roman" panose="02020603050405020304" pitchFamily="18" charset="0"/>
                <a:cs typeface="Segoe UI"/>
              </a:rPr>
              <a:t> &amp; </a:t>
            </a:r>
            <a:r>
              <a:rPr lang="en-NL" sz="1800" u="sng">
                <a:solidFill>
                  <a:srgbClr val="0563C1"/>
                </a:solidFill>
                <a:effectLst/>
                <a:latin typeface="Segoe UI"/>
                <a:ea typeface="Times New Roman" panose="02020603050405020304" pitchFamily="18" charset="0"/>
                <a:cs typeface="Segoe UI"/>
                <a:hlinkClick r:id="rId7"/>
              </a:rPr>
              <a:t>Visual Studio Code</a:t>
            </a:r>
            <a:r>
              <a:rPr lang="en-NL" sz="1800">
                <a:effectLst/>
                <a:latin typeface="Segoe UI"/>
                <a:ea typeface="Times New Roman" panose="02020603050405020304" pitchFamily="18" charset="0"/>
                <a:cs typeface="Segoe UI"/>
              </a:rPr>
              <a:t> installed and with connectivity to </a:t>
            </a:r>
            <a:r>
              <a:rPr lang="en-GB" sz="1800">
                <a:effectLst/>
                <a:latin typeface="Segoe UI"/>
                <a:ea typeface="Times New Roman" panose="02020603050405020304" pitchFamily="18" charset="0"/>
                <a:cs typeface="Segoe UI"/>
              </a:rPr>
              <a:t>the </a:t>
            </a:r>
            <a:r>
              <a:rPr lang="en-NL" sz="1800">
                <a:effectLst/>
                <a:latin typeface="Segoe UI"/>
                <a:ea typeface="Times New Roman" panose="02020603050405020304" pitchFamily="18" charset="0"/>
                <a:cs typeface="Segoe UI"/>
              </a:rPr>
              <a:t>internet.</a:t>
            </a:r>
            <a:endParaRPr lang="en-NL" sz="1800">
              <a:effectLst/>
              <a:latin typeface="Segoe UI"/>
              <a:ea typeface="Calibri" panose="020F0502020204030204" pitchFamily="34" charset="0"/>
              <a:cs typeface="Segoe UI"/>
            </a:endParaRPr>
          </a:p>
          <a:p>
            <a:pPr marL="342900" lvl="0" indent="-342900">
              <a:buFont typeface="+mj-lt"/>
              <a:buAutoNum type="arabicPeriod"/>
              <a:tabLst>
                <a:tab pos="457200" algn="l"/>
              </a:tabLst>
            </a:pPr>
            <a:r>
              <a:rPr lang="en-NL" sz="1800">
                <a:effectLst/>
                <a:latin typeface="Segoe UI"/>
                <a:ea typeface="Times New Roman" panose="02020603050405020304" pitchFamily="18" charset="0"/>
                <a:cs typeface="Segoe UI"/>
              </a:rPr>
              <a:t>Complete the learning path for </a:t>
            </a:r>
            <a:r>
              <a:rPr lang="en-NL" sz="1800" u="sng">
                <a:solidFill>
                  <a:srgbClr val="0563C1"/>
                </a:solidFill>
                <a:effectLst/>
                <a:latin typeface="Segoe UI"/>
                <a:ea typeface="Times New Roman" panose="02020603050405020304" pitchFamily="18" charset="0"/>
                <a:cs typeface="Segoe UI"/>
                <a:hlinkClick r:id="rId8"/>
              </a:rPr>
              <a:t>CAF ALZ (ESLZ)</a:t>
            </a:r>
            <a:r>
              <a:rPr lang="en-NL" sz="1800">
                <a:effectLst/>
                <a:latin typeface="Segoe UI"/>
                <a:ea typeface="Times New Roman" panose="02020603050405020304" pitchFamily="18" charset="0"/>
                <a:cs typeface="Segoe UI"/>
              </a:rPr>
              <a:t> &amp; </a:t>
            </a:r>
            <a:r>
              <a:rPr lang="en-NL" sz="1800" u="sng">
                <a:solidFill>
                  <a:srgbClr val="0563C1"/>
                </a:solidFill>
                <a:effectLst/>
                <a:latin typeface="Segoe UI"/>
                <a:ea typeface="Times New Roman" panose="02020603050405020304" pitchFamily="18" charset="0"/>
                <a:cs typeface="Segoe UI"/>
                <a:hlinkClick r:id="rId9"/>
              </a:rPr>
              <a:t>Terraform</a:t>
            </a:r>
            <a:r>
              <a:rPr lang="en-NL" sz="1800">
                <a:effectLst/>
                <a:latin typeface="Segoe UI"/>
                <a:ea typeface="Times New Roman" panose="02020603050405020304" pitchFamily="18" charset="0"/>
                <a:cs typeface="Segoe UI"/>
              </a:rPr>
              <a:t>.</a:t>
            </a:r>
            <a:endParaRPr lang="en-US" sz="1800">
              <a:effectLst/>
              <a:latin typeface="Segoe UI"/>
              <a:ea typeface="Times New Roman" panose="02020603050405020304" pitchFamily="18" charset="0"/>
              <a:cs typeface="Segoe UI"/>
            </a:endParaRPr>
          </a:p>
          <a:p>
            <a:pPr marL="342900" lvl="0" indent="-342900">
              <a:buFont typeface="+mj-lt"/>
              <a:buAutoNum type="arabicPeriod"/>
              <a:tabLst>
                <a:tab pos="457200" algn="l"/>
              </a:tabLst>
            </a:pPr>
            <a:r>
              <a:rPr lang="en-US" sz="1800">
                <a:effectLst/>
                <a:latin typeface="Segoe UI"/>
                <a:ea typeface="Calibri"/>
                <a:cs typeface="Segoe UI"/>
              </a:rPr>
              <a:t>Grant rights on root Management Group</a:t>
            </a:r>
          </a:p>
          <a:p>
            <a:pPr marL="342900" lvl="0" indent="-342900">
              <a:buFont typeface="+mj-lt"/>
              <a:buAutoNum type="arabicPeriod"/>
              <a:tabLst>
                <a:tab pos="457200" algn="l"/>
              </a:tabLst>
            </a:pPr>
            <a:endParaRPr lang="en-US">
              <a:latin typeface="Segoe UI" panose="020B0502040204020203" pitchFamily="34" charset="0"/>
              <a:ea typeface="Calibri" panose="020F0502020204030204" pitchFamily="34" charset="0"/>
            </a:endParaRPr>
          </a:p>
          <a:p>
            <a:pPr lvl="0">
              <a:tabLst>
                <a:tab pos="457200" algn="l"/>
              </a:tabLst>
            </a:pPr>
            <a:r>
              <a:rPr lang="en-US">
                <a:hlinkClick r:id="rId10"/>
              </a:rPr>
              <a:t>Deploying Enterprise Scale Pre requisites · Azure/Enterprise-Scale Wiki (github.com)</a:t>
            </a:r>
            <a:endParaRPr lang="en-US"/>
          </a:p>
          <a:p>
            <a:pPr>
              <a:tabLst>
                <a:tab pos="457200" algn="l"/>
              </a:tabLst>
            </a:pPr>
            <a:r>
              <a:rPr lang="en-US"/>
              <a:t>https://github.com/prjelesi/Caf-terraform-bootcamp </a:t>
            </a:r>
            <a:endParaRPr lang="en-US">
              <a:ea typeface="Calibri"/>
              <a:cs typeface="Calibri"/>
            </a:endParaRPr>
          </a:p>
          <a:p>
            <a:pPr lvl="0">
              <a:tabLst>
                <a:tab pos="457200" algn="l"/>
              </a:tabLst>
            </a:pPr>
            <a:endParaRPr lang="en-NL" sz="1800">
              <a:effectLst/>
              <a:latin typeface="Calibri" panose="020F0502020204030204" pitchFamily="34" charset="0"/>
              <a:ea typeface="Calibri" panose="020F0502020204030204" pitchFamily="34" charset="0"/>
            </a:endParaRPr>
          </a:p>
          <a:p>
            <a:endParaRPr lang="en-NL"/>
          </a:p>
        </p:txBody>
      </p:sp>
    </p:spTree>
    <p:custDataLst>
      <p:tags r:id="rId1"/>
    </p:custDataLst>
    <p:extLst>
      <p:ext uri="{BB962C8B-B14F-4D97-AF65-F5344CB8AC3E}">
        <p14:creationId xmlns:p14="http://schemas.microsoft.com/office/powerpoint/2010/main" val="2049130667"/>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841B2-B11D-45A5-AC87-769C39229DDE}"/>
              </a:ext>
            </a:extLst>
          </p:cNvPr>
          <p:cNvSpPr>
            <a:spLocks noGrp="1"/>
          </p:cNvSpPr>
          <p:nvPr>
            <p:ph type="title"/>
          </p:nvPr>
        </p:nvSpPr>
        <p:spPr>
          <a:xfrm>
            <a:off x="917045" y="1024210"/>
            <a:ext cx="11306469" cy="402674"/>
          </a:xfrm>
        </p:spPr>
        <p:txBody>
          <a:bodyPr/>
          <a:lstStyle/>
          <a:p>
            <a:r>
              <a:rPr lang="en-GB" sz="3600"/>
              <a:t>What are </a:t>
            </a:r>
            <a:r>
              <a:rPr lang="en-GB" sz="3600">
                <a:solidFill>
                  <a:schemeClr val="accent4"/>
                </a:solidFill>
              </a:rPr>
              <a:t>landing zones </a:t>
            </a:r>
            <a:r>
              <a:rPr lang="en-GB" sz="3600"/>
              <a:t>for?</a:t>
            </a:r>
          </a:p>
        </p:txBody>
      </p:sp>
      <p:sp>
        <p:nvSpPr>
          <p:cNvPr id="4" name="Text Placeholder 3">
            <a:extLst>
              <a:ext uri="{FF2B5EF4-FFF2-40B4-BE49-F238E27FC236}">
                <a16:creationId xmlns:a16="http://schemas.microsoft.com/office/drawing/2014/main" id="{D877D969-5313-4843-9C97-FA3570558829}"/>
              </a:ext>
            </a:extLst>
          </p:cNvPr>
          <p:cNvSpPr>
            <a:spLocks noGrp="1"/>
          </p:cNvSpPr>
          <p:nvPr>
            <p:ph type="body" sz="quarter" idx="10"/>
          </p:nvPr>
        </p:nvSpPr>
        <p:spPr>
          <a:xfrm>
            <a:off x="1403879" y="2007129"/>
            <a:ext cx="9154054" cy="3623204"/>
          </a:xfrm>
        </p:spPr>
        <p:txBody>
          <a:bodyPr/>
          <a:lstStyle/>
          <a:p>
            <a:pPr>
              <a:lnSpc>
                <a:spcPct val="100000"/>
              </a:lnSpc>
              <a:spcAft>
                <a:spcPts val="1800"/>
              </a:spcAft>
              <a:buClr>
                <a:schemeClr val="tx1"/>
              </a:buClr>
              <a:buFont typeface="Wingdings" panose="05000000000000000000" pitchFamily="2" charset="2"/>
              <a:buChar char="q"/>
            </a:pPr>
            <a:r>
              <a:rPr lang="en-GB" sz="2100">
                <a:solidFill>
                  <a:schemeClr val="tx2"/>
                </a:solidFill>
                <a:latin typeface="+mj-lt"/>
              </a:rPr>
              <a:t>Starting a journey based on best practices </a:t>
            </a:r>
            <a:r>
              <a:rPr lang="en-GB" sz="2100">
                <a:solidFill>
                  <a:schemeClr val="tx1"/>
                </a:solidFill>
              </a:rPr>
              <a:t>with a start-to-finish plan </a:t>
            </a:r>
            <a:br>
              <a:rPr lang="en-GB" sz="2100">
                <a:solidFill>
                  <a:schemeClr val="tx2"/>
                </a:solidFill>
                <a:latin typeface="+mj-lt"/>
              </a:rPr>
            </a:br>
            <a:r>
              <a:rPr lang="en-GB" sz="2100"/>
              <a:t>is a key factor for success</a:t>
            </a:r>
          </a:p>
          <a:p>
            <a:pPr>
              <a:lnSpc>
                <a:spcPct val="100000"/>
              </a:lnSpc>
              <a:spcAft>
                <a:spcPts val="1800"/>
              </a:spcAft>
              <a:buClr>
                <a:schemeClr val="tx1"/>
              </a:buClr>
              <a:buFont typeface="Wingdings" panose="05000000000000000000" pitchFamily="2" charset="2"/>
              <a:buChar char="q"/>
            </a:pPr>
            <a:r>
              <a:rPr lang="en-GB" sz="2100">
                <a:solidFill>
                  <a:schemeClr val="tx2"/>
                </a:solidFill>
                <a:latin typeface="+mj-lt"/>
              </a:rPr>
              <a:t>Creating well-designed foundations </a:t>
            </a:r>
            <a:r>
              <a:rPr lang="en-GB" sz="2100"/>
              <a:t>for a cloud environment will enable the safe adoption of new technologies, at pace</a:t>
            </a:r>
          </a:p>
          <a:p>
            <a:pPr>
              <a:lnSpc>
                <a:spcPct val="100000"/>
              </a:lnSpc>
              <a:spcAft>
                <a:spcPts val="1800"/>
              </a:spcAft>
              <a:buClr>
                <a:schemeClr val="tx1"/>
              </a:buClr>
              <a:buFont typeface="Wingdings" panose="05000000000000000000" pitchFamily="2" charset="2"/>
              <a:buChar char="q"/>
            </a:pPr>
            <a:r>
              <a:rPr lang="en-GB" sz="2100">
                <a:solidFill>
                  <a:schemeClr val="tx2"/>
                </a:solidFill>
                <a:latin typeface="+mj-lt"/>
              </a:rPr>
              <a:t>Using consistent, repeatable environment designs </a:t>
            </a:r>
            <a:br>
              <a:rPr lang="en-GB" sz="2100">
                <a:solidFill>
                  <a:schemeClr val="tx2"/>
                </a:solidFill>
                <a:latin typeface="+mj-lt"/>
              </a:rPr>
            </a:br>
            <a:r>
              <a:rPr lang="en-GB" sz="2100"/>
              <a:t>helps scaling out in a manageable way</a:t>
            </a:r>
          </a:p>
          <a:p>
            <a:pPr>
              <a:lnSpc>
                <a:spcPct val="100000"/>
              </a:lnSpc>
              <a:spcAft>
                <a:spcPts val="1800"/>
              </a:spcAft>
              <a:buClr>
                <a:schemeClr val="tx1"/>
              </a:buClr>
              <a:buFont typeface="Wingdings" panose="05000000000000000000" pitchFamily="2" charset="2"/>
              <a:buChar char="q"/>
            </a:pPr>
            <a:r>
              <a:rPr lang="en-GB" sz="2100">
                <a:solidFill>
                  <a:schemeClr val="tx2"/>
                </a:solidFill>
                <a:latin typeface="+mj-lt"/>
              </a:rPr>
              <a:t>Baking in repeatable</a:t>
            </a:r>
            <a:r>
              <a:rPr lang="en-GB" sz="2100"/>
              <a:t> </a:t>
            </a:r>
            <a:r>
              <a:rPr lang="en-GB" sz="2100">
                <a:solidFill>
                  <a:schemeClr val="tx2"/>
                </a:solidFill>
                <a:latin typeface="+mj-lt"/>
              </a:rPr>
              <a:t>best practices </a:t>
            </a:r>
            <a:r>
              <a:rPr lang="en-GB" sz="2100"/>
              <a:t>into environment deployments</a:t>
            </a:r>
          </a:p>
          <a:p>
            <a:pPr>
              <a:lnSpc>
                <a:spcPct val="100000"/>
              </a:lnSpc>
              <a:spcAft>
                <a:spcPts val="1800"/>
              </a:spcAft>
              <a:buClr>
                <a:schemeClr val="tx1"/>
              </a:buClr>
              <a:buFont typeface="Wingdings" panose="05000000000000000000" pitchFamily="2" charset="2"/>
              <a:buChar char="q"/>
            </a:pPr>
            <a:r>
              <a:rPr lang="en-GB" sz="2100">
                <a:solidFill>
                  <a:schemeClr val="tx2"/>
                </a:solidFill>
                <a:latin typeface="+mj-lt"/>
              </a:rPr>
              <a:t>Factoring your team's technical skills </a:t>
            </a:r>
            <a:r>
              <a:rPr lang="en-GB" sz="2100"/>
              <a:t>into environment planning</a:t>
            </a:r>
            <a:endParaRPr lang="en-US" sz="2100"/>
          </a:p>
        </p:txBody>
      </p:sp>
    </p:spTree>
    <p:extLst>
      <p:ext uri="{BB962C8B-B14F-4D97-AF65-F5344CB8AC3E}">
        <p14:creationId xmlns:p14="http://schemas.microsoft.com/office/powerpoint/2010/main" val="2268957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BFCCC5BB-E70F-4DDA-8C0C-4E967EA91B21}"/>
              </a:ext>
            </a:extLst>
          </p:cNvPr>
          <p:cNvSpPr>
            <a:spLocks noChangeArrowheads="1"/>
          </p:cNvSpPr>
          <p:nvPr/>
        </p:nvSpPr>
        <p:spPr bwMode="auto">
          <a:xfrm>
            <a:off x="429261" y="2107508"/>
            <a:ext cx="8071312"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NL" b="0" i="0" u="none" strike="noStrike" cap="none" normalizeH="0" baseline="0">
                <a:ln>
                  <a:noFill/>
                </a:ln>
                <a:solidFill>
                  <a:schemeClr val="tx1"/>
                </a:solidFill>
                <a:effectLst/>
              </a:rPr>
              <a:t>Visual studio code installation - </a:t>
            </a:r>
            <a:r>
              <a:rPr lang="en-US">
                <a:hlinkClick r:id="rId2"/>
              </a:rPr>
              <a:t>Download Visual Studio Code - Mac, Linux, Windows</a:t>
            </a:r>
            <a:endParaRPr lang="en-US"/>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t>Add terraform extension</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NL" b="0" i="0" u="none" strike="noStrike" cap="none" normalizeH="0" baseline="0">
                <a:ln>
                  <a:noFill/>
                </a:ln>
                <a:solidFill>
                  <a:schemeClr val="tx1"/>
                </a:solidFill>
                <a:effectLst/>
              </a:rPr>
              <a:t>Terraform </a:t>
            </a:r>
            <a:r>
              <a:rPr lang="en-US" altLang="en-NL"/>
              <a:t>for windows download and unpack to c:\terraform</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NL" b="0" i="0" u="none" strike="noStrike" cap="none" normalizeH="0" baseline="0">
                <a:ln>
                  <a:noFill/>
                </a:ln>
                <a:solidFill>
                  <a:schemeClr val="tx1"/>
                </a:solidFill>
                <a:effectLst/>
              </a:rPr>
              <a:t>Configure environment path</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NL"/>
              <a:t>Download and install Git for windows </a:t>
            </a:r>
          </a:p>
          <a:p>
            <a:pPr marR="0" lvl="0" algn="l" defTabSz="914400" rtl="0" eaLnBrk="0" fontAlgn="base" latinLnBrk="0" hangingPunct="0">
              <a:lnSpc>
                <a:spcPct val="100000"/>
              </a:lnSpc>
              <a:spcBef>
                <a:spcPct val="0"/>
              </a:spcBef>
              <a:spcAft>
                <a:spcPct val="0"/>
              </a:spcAft>
              <a:buClrTx/>
              <a:buSzTx/>
              <a:tabLst/>
            </a:pPr>
            <a:r>
              <a:rPr lang="en-US" altLang="en-NL"/>
              <a:t>	</a:t>
            </a:r>
            <a:r>
              <a:rPr lang="en-US" altLang="en-NL">
                <a:hlinkClick r:id="rId3"/>
              </a:rPr>
              <a:t>https://git-scm.com/download/win</a:t>
            </a:r>
            <a:endParaRPr lang="en-US" altLang="en-NL"/>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NL" b="0" i="0" u="none" strike="noStrike" cap="none" normalizeH="0" baseline="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lang="en-US" altLang="en-NL"/>
              <a:t>Download and install azure cli </a:t>
            </a:r>
          </a:p>
          <a:p>
            <a:pPr marR="0" lvl="0" algn="l" defTabSz="914400" rtl="0" eaLnBrk="0" fontAlgn="base" latinLnBrk="0" hangingPunct="0">
              <a:lnSpc>
                <a:spcPct val="100000"/>
              </a:lnSpc>
              <a:spcBef>
                <a:spcPct val="0"/>
              </a:spcBef>
              <a:spcAft>
                <a:spcPct val="0"/>
              </a:spcAft>
              <a:buClrTx/>
              <a:buSzTx/>
              <a:tabLst/>
            </a:pPr>
            <a:r>
              <a:rPr kumimoji="0" lang="en-US" altLang="en-NL" b="0" i="0" u="none" strike="noStrike" cap="none" normalizeH="0" baseline="0">
                <a:ln>
                  <a:noFill/>
                </a:ln>
                <a:solidFill>
                  <a:schemeClr val="tx1"/>
                </a:solidFill>
                <a:effectLst/>
                <a:hlinkClick r:id="rId4"/>
              </a:rPr>
              <a:t>https://aka.ms/installazurecliwindows</a:t>
            </a:r>
            <a:endParaRPr kumimoji="0" lang="en-US" altLang="en-NL" b="0" i="0" u="none" strike="noStrike" cap="none" normalizeH="0" baseline="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endParaRPr kumimoji="0" lang="en-NL" altLang="en-NL" sz="1800" b="0" i="0" u="none" strike="noStrike" cap="none" normalizeH="0" baseline="0">
              <a:ln>
                <a:noFill/>
              </a:ln>
              <a:solidFill>
                <a:schemeClr val="tx1"/>
              </a:solidFill>
              <a:effectLst/>
              <a:latin typeface="Arial" panose="020B0604020202020204" pitchFamily="34" charset="0"/>
            </a:endParaRPr>
          </a:p>
        </p:txBody>
      </p:sp>
      <p:sp>
        <p:nvSpPr>
          <p:cNvPr id="6" name="Title 46">
            <a:extLst>
              <a:ext uri="{FF2B5EF4-FFF2-40B4-BE49-F238E27FC236}">
                <a16:creationId xmlns:a16="http://schemas.microsoft.com/office/drawing/2014/main" id="{0C2E6710-61D5-4BEF-80FF-5216FB3B9A71}"/>
              </a:ext>
            </a:extLst>
          </p:cNvPr>
          <p:cNvSpPr txBox="1">
            <a:spLocks/>
          </p:cNvSpPr>
          <p:nvPr/>
        </p:nvSpPr>
        <p:spPr>
          <a:xfrm>
            <a:off x="256453" y="542019"/>
            <a:ext cx="8188639"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Verify Lab Prerequisites</a:t>
            </a:r>
            <a:endParaRPr lang="en-NL"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56264506"/>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188639"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1. Initial configuration</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256453" y="1279894"/>
            <a:ext cx="9606029" cy="3305649"/>
          </a:xfrm>
          <a:prstGeom prst="rect">
            <a:avLst/>
          </a:prstGeom>
          <a:noFill/>
        </p:spPr>
        <p:txBody>
          <a:bodyPr wrap="square">
            <a:spAutoFit/>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From the IDE environment (</a:t>
            </a:r>
            <a:r>
              <a:rPr lang="pt-BR" sz="1800">
                <a:effectLst/>
                <a:latin typeface="Calibri" panose="020F0502020204030204" pitchFamily="34" charset="0"/>
                <a:ea typeface="Calibri" panose="020F0502020204030204" pitchFamily="34" charset="0"/>
                <a:cs typeface="Times New Roman" panose="02020603050405020304" pitchFamily="18" charset="0"/>
              </a:rPr>
              <a:t>Azure CLI, Terraform &amp; Visual Studio Code)</a:t>
            </a:r>
            <a:r>
              <a:rPr lang="en-US" sz="1800">
                <a:effectLst/>
                <a:latin typeface="Calibri" panose="020F0502020204030204" pitchFamily="34" charset="0"/>
                <a:ea typeface="Calibri" panose="020F0502020204030204" pitchFamily="34" charset="0"/>
                <a:cs typeface="Times New Roman" panose="02020603050405020304" pitchFamily="18" charset="0"/>
              </a:rPr>
              <a:t> that you plan to use navigate to the folder where you will store your files for this lab and create new files with the below names and extensions:</a:t>
            </a:r>
          </a:p>
          <a:p>
            <a:pPr>
              <a:lnSpc>
                <a:spcPct val="107000"/>
              </a:lnSpc>
              <a:spcAft>
                <a:spcPts val="800"/>
              </a:spcAft>
            </a:pPr>
            <a:endParaRPr lang="en-NL"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terraform.tf</a:t>
            </a:r>
            <a:endParaRPr lang="en-NL"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variables.tf</a:t>
            </a:r>
            <a:endParaRPr lang="en-NL" sz="180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Symbol" panose="05050102010706020507" pitchFamily="18" charset="2"/>
              <a:buChar char=""/>
            </a:pPr>
            <a:r>
              <a:rPr lang="en-US" sz="1800">
                <a:effectLst/>
                <a:latin typeface="Calibri" panose="020F0502020204030204" pitchFamily="34" charset="0"/>
                <a:ea typeface="Calibri" panose="020F0502020204030204" pitchFamily="34" charset="0"/>
                <a:cs typeface="Times New Roman" panose="02020603050405020304" pitchFamily="18" charset="0"/>
              </a:rPr>
              <a:t>main.tf</a:t>
            </a:r>
            <a:endParaRPr lang="en-NL" sz="1800">
              <a:effectLst/>
              <a:latin typeface="Calibri" panose="020F0502020204030204" pitchFamily="34" charset="0"/>
              <a:ea typeface="Calibri" panose="020F0502020204030204" pitchFamily="34" charset="0"/>
              <a:cs typeface="Times New Roman" panose="02020603050405020304" pitchFamily="18" charset="0"/>
            </a:endParaRPr>
          </a:p>
          <a:p>
            <a:endParaRPr lang="en-US"/>
          </a:p>
          <a:p>
            <a:r>
              <a:rPr lang="en-US"/>
              <a:t>When you create these files, proceed to the next slide.</a:t>
            </a:r>
          </a:p>
          <a:p>
            <a:endParaRPr lang="en-NL"/>
          </a:p>
        </p:txBody>
      </p:sp>
    </p:spTree>
    <p:custDataLst>
      <p:tags r:id="rId1"/>
    </p:custDataLst>
    <p:extLst>
      <p:ext uri="{BB962C8B-B14F-4D97-AF65-F5344CB8AC3E}">
        <p14:creationId xmlns:p14="http://schemas.microsoft.com/office/powerpoint/2010/main" val="2253017407"/>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4" y="542019"/>
            <a:ext cx="5519722" cy="112287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1. Initial configuration – main.tf file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256453" y="3076497"/>
            <a:ext cx="4476533" cy="2158924"/>
          </a:xfrm>
          <a:prstGeom prst="rect">
            <a:avLst/>
          </a:prstGeom>
          <a:noFill/>
        </p:spPr>
        <p:txBody>
          <a:bodyPr wrap="square">
            <a:spAutoFit/>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Copy &amp; paste the content marked in </a:t>
            </a:r>
            <a:r>
              <a:rPr lang="en-US" sz="1800">
                <a:solidFill>
                  <a:srgbClr val="FF0000"/>
                </a:solidFill>
                <a:effectLst/>
                <a:latin typeface="Calibri" panose="020F0502020204030204" pitchFamily="34" charset="0"/>
                <a:ea typeface="Calibri" panose="020F0502020204030204" pitchFamily="34" charset="0"/>
                <a:cs typeface="Times New Roman" panose="02020603050405020304" pitchFamily="18" charset="0"/>
              </a:rPr>
              <a:t>red</a:t>
            </a:r>
            <a:r>
              <a:rPr lang="en-US" sz="1800">
                <a:effectLst/>
                <a:latin typeface="Calibri" panose="020F0502020204030204" pitchFamily="34" charset="0"/>
                <a:ea typeface="Calibri" panose="020F0502020204030204" pitchFamily="34" charset="0"/>
                <a:cs typeface="Times New Roman" panose="02020603050405020304" pitchFamily="18" charset="0"/>
              </a:rPr>
              <a:t> on the right-hand side in to your ‘</a:t>
            </a:r>
            <a:r>
              <a:rPr lang="en-US" sz="1800" b="1">
                <a:effectLst/>
                <a:latin typeface="Calibri" panose="020F0502020204030204" pitchFamily="34" charset="0"/>
                <a:ea typeface="Calibri" panose="020F0502020204030204" pitchFamily="34" charset="0"/>
                <a:cs typeface="Times New Roman" panose="02020603050405020304" pitchFamily="18" charset="0"/>
              </a:rPr>
              <a:t>main.tf</a:t>
            </a:r>
            <a:r>
              <a:rPr lang="en-US" sz="1800">
                <a:effectLst/>
                <a:latin typeface="Calibri" panose="020F0502020204030204" pitchFamily="34" charset="0"/>
                <a:ea typeface="Calibri" panose="020F0502020204030204" pitchFamily="34" charset="0"/>
                <a:cs typeface="Times New Roman" panose="02020603050405020304" pitchFamily="18" charset="0"/>
              </a:rPr>
              <a:t>’ file and save it.</a:t>
            </a:r>
          </a:p>
          <a:p>
            <a:pPr>
              <a:lnSpc>
                <a:spcPct val="107000"/>
              </a:lnSpc>
              <a:spcAft>
                <a:spcPts val="800"/>
              </a:spcAft>
            </a:pPr>
            <a:endParaRPr lang="en-US">
              <a:latin typeface="Calibri" panose="020F0502020204030204" pitchFamily="34" charset="0"/>
              <a:cs typeface="Times New Roman" panose="02020603050405020304" pitchFamily="18" charset="0"/>
            </a:endParaRPr>
          </a:p>
          <a:p>
            <a:pPr>
              <a:lnSpc>
                <a:spcPct val="107000"/>
              </a:lnSpc>
              <a:spcAft>
                <a:spcPts val="800"/>
              </a:spcAft>
            </a:pPr>
            <a:endParaRPr lang="en-US"/>
          </a:p>
          <a:p>
            <a:endParaRPr lang="en-NL"/>
          </a:p>
        </p:txBody>
      </p:sp>
      <p:sp>
        <p:nvSpPr>
          <p:cNvPr id="6" name="TextBox 5">
            <a:extLst>
              <a:ext uri="{FF2B5EF4-FFF2-40B4-BE49-F238E27FC236}">
                <a16:creationId xmlns:a16="http://schemas.microsoft.com/office/drawing/2014/main" id="{83DA920F-9CEF-410B-9EBB-37455648652E}"/>
              </a:ext>
            </a:extLst>
          </p:cNvPr>
          <p:cNvSpPr txBox="1"/>
          <p:nvPr/>
        </p:nvSpPr>
        <p:spPr>
          <a:xfrm>
            <a:off x="6722823" y="1097592"/>
            <a:ext cx="4533312" cy="5678478"/>
          </a:xfrm>
          <a:prstGeom prst="rect">
            <a:avLst/>
          </a:prstGeom>
          <a:noFill/>
          <a:ln>
            <a:solidFill>
              <a:schemeClr val="accent1"/>
            </a:solidFill>
          </a:ln>
        </p:spPr>
        <p:txBody>
          <a:bodyPr wrap="square">
            <a:spAutoFit/>
          </a:bodyPr>
          <a:lstStyle/>
          <a:p>
            <a:r>
              <a:rPr lang="en-US" sz="1100" b="0" dirty="0">
                <a:solidFill>
                  <a:srgbClr val="FF0000"/>
                </a:solidFill>
                <a:effectLst/>
                <a:latin typeface="Consolas" panose="020B0609020204030204" pitchFamily="49" charset="0"/>
              </a:rPr>
              <a:t># Get the current client configuration from the </a:t>
            </a:r>
            <a:r>
              <a:rPr lang="en-US" sz="1100" b="0" dirty="0" err="1">
                <a:solidFill>
                  <a:srgbClr val="FF0000"/>
                </a:solidFill>
                <a:effectLst/>
                <a:latin typeface="Consolas" panose="020B0609020204030204" pitchFamily="49" charset="0"/>
              </a:rPr>
              <a:t>AzureRM</a:t>
            </a:r>
            <a:r>
              <a:rPr lang="en-US" sz="1100" b="0" dirty="0">
                <a:solidFill>
                  <a:srgbClr val="FF0000"/>
                </a:solidFill>
                <a:effectLst/>
                <a:latin typeface="Consolas" panose="020B0609020204030204" pitchFamily="49" charset="0"/>
              </a:rPr>
              <a:t> provider.</a:t>
            </a:r>
          </a:p>
          <a:p>
            <a:r>
              <a:rPr lang="en-US" sz="1100" b="0" dirty="0">
                <a:solidFill>
                  <a:srgbClr val="FF0000"/>
                </a:solidFill>
                <a:effectLst/>
                <a:latin typeface="Consolas" panose="020B0609020204030204" pitchFamily="49" charset="0"/>
              </a:rPr>
              <a:t># This is used to populate the </a:t>
            </a:r>
            <a:r>
              <a:rPr lang="en-US" sz="1100" b="0" dirty="0" err="1">
                <a:solidFill>
                  <a:srgbClr val="FF0000"/>
                </a:solidFill>
                <a:effectLst/>
                <a:latin typeface="Consolas" panose="020B0609020204030204" pitchFamily="49" charset="0"/>
              </a:rPr>
              <a:t>root_parent_id</a:t>
            </a:r>
            <a:r>
              <a:rPr lang="en-US" sz="1100" b="0" dirty="0">
                <a:solidFill>
                  <a:srgbClr val="FF0000"/>
                </a:solidFill>
                <a:effectLst/>
                <a:latin typeface="Consolas" panose="020B0609020204030204" pitchFamily="49" charset="0"/>
              </a:rPr>
              <a:t> variable with the</a:t>
            </a:r>
          </a:p>
          <a:p>
            <a:r>
              <a:rPr lang="en-US" sz="1100" b="0" dirty="0">
                <a:solidFill>
                  <a:srgbClr val="FF0000"/>
                </a:solidFill>
                <a:effectLst/>
                <a:latin typeface="Consolas" panose="020B0609020204030204" pitchFamily="49" charset="0"/>
              </a:rPr>
              <a:t># current Tenant ID used as the ID for the "Tenant Root Group"</a:t>
            </a:r>
          </a:p>
          <a:p>
            <a:r>
              <a:rPr lang="en-US" sz="1100" b="0" dirty="0">
                <a:solidFill>
                  <a:srgbClr val="FF0000"/>
                </a:solidFill>
                <a:effectLst/>
                <a:latin typeface="Consolas" panose="020B0609020204030204" pitchFamily="49" charset="0"/>
              </a:rPr>
              <a:t># Management Group.</a:t>
            </a:r>
          </a:p>
          <a:p>
            <a:endParaRPr lang="en-US" sz="1100" b="0" dirty="0">
              <a:solidFill>
                <a:srgbClr val="FF0000"/>
              </a:solidFill>
              <a:effectLst/>
              <a:latin typeface="Consolas" panose="020B0609020204030204" pitchFamily="49" charset="0"/>
            </a:endParaRPr>
          </a:p>
          <a:p>
            <a:r>
              <a:rPr lang="en-US" sz="1100" b="0" dirty="0">
                <a:solidFill>
                  <a:srgbClr val="FF0000"/>
                </a:solidFill>
                <a:effectLst/>
                <a:latin typeface="Consolas" panose="020B0609020204030204" pitchFamily="49" charset="0"/>
              </a:rPr>
              <a:t>data "</a:t>
            </a:r>
            <a:r>
              <a:rPr lang="en-US" sz="1100" b="0" dirty="0" err="1">
                <a:solidFill>
                  <a:srgbClr val="FF0000"/>
                </a:solidFill>
                <a:effectLst/>
                <a:latin typeface="Consolas" panose="020B0609020204030204" pitchFamily="49" charset="0"/>
              </a:rPr>
              <a:t>azurerm_client_config</a:t>
            </a:r>
            <a:r>
              <a:rPr lang="en-US" sz="1100" b="0" dirty="0">
                <a:solidFill>
                  <a:srgbClr val="FF0000"/>
                </a:solidFill>
                <a:effectLst/>
                <a:latin typeface="Consolas" panose="020B0609020204030204" pitchFamily="49" charset="0"/>
              </a:rPr>
              <a:t>" "core" {}</a:t>
            </a:r>
          </a:p>
          <a:p>
            <a:endParaRPr lang="en-US" sz="1100" b="0" dirty="0">
              <a:solidFill>
                <a:srgbClr val="FF0000"/>
              </a:solidFill>
              <a:effectLst/>
              <a:latin typeface="Consolas" panose="020B0609020204030204" pitchFamily="49" charset="0"/>
            </a:endParaRPr>
          </a:p>
          <a:p>
            <a:r>
              <a:rPr lang="en-US" sz="1100" b="0" dirty="0">
                <a:solidFill>
                  <a:srgbClr val="FF0000"/>
                </a:solidFill>
                <a:effectLst/>
                <a:latin typeface="Consolas" panose="020B0609020204030204" pitchFamily="49" charset="0"/>
              </a:rPr>
              <a:t># Declare the Terraform Module for Cloud Adoption Framework</a:t>
            </a:r>
          </a:p>
          <a:p>
            <a:r>
              <a:rPr lang="en-US" sz="1100" b="0" dirty="0">
                <a:solidFill>
                  <a:srgbClr val="FF0000"/>
                </a:solidFill>
                <a:effectLst/>
                <a:latin typeface="Consolas" panose="020B0609020204030204" pitchFamily="49" charset="0"/>
              </a:rPr>
              <a:t># Enterprise-scale and provide a base configuration.</a:t>
            </a:r>
          </a:p>
          <a:p>
            <a:endParaRPr lang="en-US" sz="1100" b="0" dirty="0">
              <a:solidFill>
                <a:srgbClr val="FF0000"/>
              </a:solidFill>
              <a:effectLst/>
              <a:latin typeface="Consolas" panose="020B0609020204030204" pitchFamily="49" charset="0"/>
            </a:endParaRPr>
          </a:p>
          <a:p>
            <a:r>
              <a:rPr lang="en-US" sz="1100" b="0" dirty="0">
                <a:solidFill>
                  <a:srgbClr val="FF0000"/>
                </a:solidFill>
                <a:effectLst/>
                <a:latin typeface="Consolas" panose="020B0609020204030204" pitchFamily="49" charset="0"/>
              </a:rPr>
              <a:t>module "</a:t>
            </a:r>
            <a:r>
              <a:rPr lang="en-US" sz="1100" b="0" dirty="0" err="1">
                <a:solidFill>
                  <a:srgbClr val="FF0000"/>
                </a:solidFill>
                <a:effectLst/>
                <a:latin typeface="Consolas" panose="020B0609020204030204" pitchFamily="49" charset="0"/>
              </a:rPr>
              <a:t>enterprise_scale</a:t>
            </a:r>
            <a:r>
              <a:rPr lang="en-US" sz="1100" b="0" dirty="0">
                <a:solidFill>
                  <a:srgbClr val="FF0000"/>
                </a:solidFill>
                <a:effectLst/>
                <a:latin typeface="Consolas" panose="020B0609020204030204" pitchFamily="49" charset="0"/>
              </a:rPr>
              <a:t>" {</a:t>
            </a:r>
          </a:p>
          <a:p>
            <a:r>
              <a:rPr lang="en-US" sz="1100" b="0" dirty="0">
                <a:solidFill>
                  <a:srgbClr val="FF0000"/>
                </a:solidFill>
                <a:effectLst/>
                <a:latin typeface="Consolas" panose="020B0609020204030204" pitchFamily="49" charset="0"/>
              </a:rPr>
              <a:t>  source  = "Azure/</a:t>
            </a:r>
            <a:r>
              <a:rPr lang="en-US" sz="1100" b="0" dirty="0" err="1">
                <a:solidFill>
                  <a:srgbClr val="FF0000"/>
                </a:solidFill>
                <a:effectLst/>
                <a:latin typeface="Consolas" panose="020B0609020204030204" pitchFamily="49" charset="0"/>
              </a:rPr>
              <a:t>caf</a:t>
            </a:r>
            <a:r>
              <a:rPr lang="en-US" sz="1100" b="0" dirty="0">
                <a:solidFill>
                  <a:srgbClr val="FF0000"/>
                </a:solidFill>
                <a:effectLst/>
                <a:latin typeface="Consolas" panose="020B0609020204030204" pitchFamily="49" charset="0"/>
              </a:rPr>
              <a:t>-enterprise-scale/</a:t>
            </a:r>
            <a:r>
              <a:rPr lang="en-US" sz="1100" b="0" dirty="0" err="1">
                <a:solidFill>
                  <a:srgbClr val="FF0000"/>
                </a:solidFill>
                <a:effectLst/>
                <a:latin typeface="Consolas" panose="020B0609020204030204" pitchFamily="49" charset="0"/>
              </a:rPr>
              <a:t>azurerm</a:t>
            </a:r>
            <a:r>
              <a:rPr lang="en-US" sz="1100" b="0" dirty="0">
                <a:solidFill>
                  <a:srgbClr val="FF0000"/>
                </a:solidFill>
                <a:effectLst/>
                <a:latin typeface="Consolas" panose="020B0609020204030204" pitchFamily="49" charset="0"/>
              </a:rPr>
              <a:t>"</a:t>
            </a:r>
          </a:p>
          <a:p>
            <a:r>
              <a:rPr lang="en-US" sz="1100" b="0" dirty="0">
                <a:solidFill>
                  <a:srgbClr val="FF0000"/>
                </a:solidFill>
                <a:effectLst/>
                <a:latin typeface="Consolas" panose="020B0609020204030204" pitchFamily="49" charset="0"/>
              </a:rPr>
              <a:t>  version = "5.0.0"</a:t>
            </a:r>
          </a:p>
          <a:p>
            <a:endParaRPr lang="en-US" sz="1100" b="0" dirty="0">
              <a:solidFill>
                <a:srgbClr val="FF0000"/>
              </a:solidFill>
              <a:effectLst/>
              <a:latin typeface="Consolas" panose="020B0609020204030204" pitchFamily="49" charset="0"/>
            </a:endParaRPr>
          </a:p>
          <a:p>
            <a:r>
              <a:rPr lang="en-US" sz="1100" b="0" dirty="0">
                <a:solidFill>
                  <a:srgbClr val="FF0000"/>
                </a:solidFill>
                <a:effectLst/>
                <a:latin typeface="Consolas" panose="020B0609020204030204" pitchFamily="49" charset="0"/>
              </a:rPr>
              <a:t>  providers = {</a:t>
            </a:r>
          </a:p>
          <a:p>
            <a:r>
              <a:rPr lang="en-US" sz="1100" b="0" dirty="0">
                <a:solidFill>
                  <a:srgbClr val="FF0000"/>
                </a:solidFill>
                <a:effectLst/>
                <a:latin typeface="Consolas" panose="020B0609020204030204" pitchFamily="49" charset="0"/>
              </a:rPr>
              <a:t>    </a:t>
            </a:r>
            <a:r>
              <a:rPr lang="en-US" sz="1100" b="0" dirty="0" err="1">
                <a:solidFill>
                  <a:srgbClr val="FF0000"/>
                </a:solidFill>
                <a:effectLst/>
                <a:latin typeface="Consolas" panose="020B0609020204030204" pitchFamily="49" charset="0"/>
              </a:rPr>
              <a:t>azurerm</a:t>
            </a:r>
            <a:r>
              <a:rPr lang="en-US" sz="1100" b="0" dirty="0">
                <a:solidFill>
                  <a:srgbClr val="FF0000"/>
                </a:solidFill>
                <a:effectLst/>
                <a:latin typeface="Consolas" panose="020B0609020204030204" pitchFamily="49" charset="0"/>
              </a:rPr>
              <a:t>              = </a:t>
            </a:r>
            <a:r>
              <a:rPr lang="en-US" sz="1100" b="0" dirty="0" err="1">
                <a:solidFill>
                  <a:srgbClr val="FF0000"/>
                </a:solidFill>
                <a:effectLst/>
                <a:latin typeface="Consolas" panose="020B0609020204030204" pitchFamily="49" charset="0"/>
              </a:rPr>
              <a:t>azurerm</a:t>
            </a:r>
            <a:endParaRPr lang="en-US" sz="1100" b="0" dirty="0">
              <a:solidFill>
                <a:srgbClr val="FF0000"/>
              </a:solidFill>
              <a:effectLst/>
              <a:latin typeface="Consolas" panose="020B0609020204030204" pitchFamily="49" charset="0"/>
            </a:endParaRPr>
          </a:p>
          <a:p>
            <a:r>
              <a:rPr lang="en-US" sz="1100" b="0" dirty="0">
                <a:solidFill>
                  <a:srgbClr val="FF0000"/>
                </a:solidFill>
                <a:effectLst/>
                <a:latin typeface="Consolas" panose="020B0609020204030204" pitchFamily="49" charset="0"/>
              </a:rPr>
              <a:t>    </a:t>
            </a:r>
            <a:r>
              <a:rPr lang="en-US" sz="1100" b="0" dirty="0" err="1">
                <a:solidFill>
                  <a:srgbClr val="FF0000"/>
                </a:solidFill>
                <a:effectLst/>
                <a:latin typeface="Consolas" panose="020B0609020204030204" pitchFamily="49" charset="0"/>
              </a:rPr>
              <a:t>azurerm.connectivity</a:t>
            </a:r>
            <a:r>
              <a:rPr lang="en-US" sz="1100" b="0" dirty="0">
                <a:solidFill>
                  <a:srgbClr val="FF0000"/>
                </a:solidFill>
                <a:effectLst/>
                <a:latin typeface="Consolas" panose="020B0609020204030204" pitchFamily="49" charset="0"/>
              </a:rPr>
              <a:t> = </a:t>
            </a:r>
            <a:r>
              <a:rPr lang="en-US" sz="1100" b="0" dirty="0" err="1">
                <a:solidFill>
                  <a:srgbClr val="FF0000"/>
                </a:solidFill>
                <a:effectLst/>
                <a:latin typeface="Consolas" panose="020B0609020204030204" pitchFamily="49" charset="0"/>
              </a:rPr>
              <a:t>azurerm.connectivity</a:t>
            </a:r>
            <a:endParaRPr lang="en-US" sz="1100" b="0" dirty="0">
              <a:solidFill>
                <a:srgbClr val="FF0000"/>
              </a:solidFill>
              <a:effectLst/>
              <a:latin typeface="Consolas" panose="020B0609020204030204" pitchFamily="49" charset="0"/>
            </a:endParaRPr>
          </a:p>
          <a:p>
            <a:r>
              <a:rPr lang="en-US" sz="1100" b="0" dirty="0">
                <a:solidFill>
                  <a:srgbClr val="FF0000"/>
                </a:solidFill>
                <a:effectLst/>
                <a:latin typeface="Consolas" panose="020B0609020204030204" pitchFamily="49" charset="0"/>
              </a:rPr>
              <a:t>    </a:t>
            </a:r>
            <a:r>
              <a:rPr lang="en-US" sz="1100" b="0" dirty="0" err="1">
                <a:solidFill>
                  <a:srgbClr val="FF0000"/>
                </a:solidFill>
                <a:effectLst/>
                <a:latin typeface="Consolas" panose="020B0609020204030204" pitchFamily="49" charset="0"/>
              </a:rPr>
              <a:t>azurerm.management</a:t>
            </a:r>
            <a:r>
              <a:rPr lang="en-US" sz="1100" b="0" dirty="0">
                <a:solidFill>
                  <a:srgbClr val="FF0000"/>
                </a:solidFill>
                <a:effectLst/>
                <a:latin typeface="Consolas" panose="020B0609020204030204" pitchFamily="49" charset="0"/>
              </a:rPr>
              <a:t>   = </a:t>
            </a:r>
            <a:r>
              <a:rPr lang="en-US" sz="1100" b="0" dirty="0" err="1">
                <a:solidFill>
                  <a:srgbClr val="FF0000"/>
                </a:solidFill>
                <a:effectLst/>
                <a:latin typeface="Consolas" panose="020B0609020204030204" pitchFamily="49" charset="0"/>
              </a:rPr>
              <a:t>azurerm.management</a:t>
            </a:r>
            <a:endParaRPr lang="en-US" sz="1100" b="0" dirty="0">
              <a:solidFill>
                <a:srgbClr val="FF0000"/>
              </a:solidFill>
              <a:effectLst/>
              <a:latin typeface="Consolas" panose="020B0609020204030204" pitchFamily="49" charset="0"/>
            </a:endParaRPr>
          </a:p>
          <a:p>
            <a:r>
              <a:rPr lang="en-US" sz="1100" b="0" dirty="0">
                <a:solidFill>
                  <a:srgbClr val="FF0000"/>
                </a:solidFill>
                <a:effectLst/>
                <a:latin typeface="Consolas" panose="020B0609020204030204" pitchFamily="49" charset="0"/>
              </a:rPr>
              <a:t>   }</a:t>
            </a:r>
          </a:p>
          <a:p>
            <a:endParaRPr lang="en-US" sz="1100" b="0" dirty="0">
              <a:solidFill>
                <a:srgbClr val="FF0000"/>
              </a:solidFill>
              <a:effectLst/>
              <a:latin typeface="Consolas" panose="020B0609020204030204" pitchFamily="49" charset="0"/>
            </a:endParaRPr>
          </a:p>
          <a:p>
            <a:r>
              <a:rPr lang="en-US" sz="1100" b="0" dirty="0">
                <a:solidFill>
                  <a:srgbClr val="FF0000"/>
                </a:solidFill>
                <a:effectLst/>
                <a:latin typeface="Consolas" panose="020B0609020204030204" pitchFamily="49" charset="0"/>
              </a:rPr>
              <a:t>  </a:t>
            </a:r>
            <a:r>
              <a:rPr lang="en-US" sz="1100" b="0" dirty="0" err="1">
                <a:solidFill>
                  <a:srgbClr val="FF0000"/>
                </a:solidFill>
                <a:effectLst/>
                <a:latin typeface="Consolas" panose="020B0609020204030204" pitchFamily="49" charset="0"/>
              </a:rPr>
              <a:t>root_parent_id</a:t>
            </a:r>
            <a:r>
              <a:rPr lang="en-US" sz="1100" b="0" dirty="0">
                <a:solidFill>
                  <a:srgbClr val="FF0000"/>
                </a:solidFill>
                <a:effectLst/>
                <a:latin typeface="Consolas" panose="020B0609020204030204" pitchFamily="49" charset="0"/>
              </a:rPr>
              <a:t> = </a:t>
            </a:r>
            <a:r>
              <a:rPr lang="en-US" sz="1100" b="0" dirty="0" err="1">
                <a:solidFill>
                  <a:srgbClr val="FF0000"/>
                </a:solidFill>
                <a:effectLst/>
                <a:latin typeface="Consolas" panose="020B0609020204030204" pitchFamily="49" charset="0"/>
              </a:rPr>
              <a:t>data.azurerm_client_config.core.tenant_id</a:t>
            </a:r>
            <a:endParaRPr lang="en-US" sz="1100" b="0" dirty="0">
              <a:solidFill>
                <a:srgbClr val="FF0000"/>
              </a:solidFill>
              <a:effectLst/>
              <a:latin typeface="Consolas" panose="020B0609020204030204" pitchFamily="49" charset="0"/>
            </a:endParaRPr>
          </a:p>
          <a:p>
            <a:r>
              <a:rPr lang="en-US" sz="1100" b="0" dirty="0">
                <a:solidFill>
                  <a:srgbClr val="FF0000"/>
                </a:solidFill>
                <a:effectLst/>
                <a:latin typeface="Consolas" panose="020B0609020204030204" pitchFamily="49" charset="0"/>
              </a:rPr>
              <a:t>  </a:t>
            </a:r>
            <a:r>
              <a:rPr lang="en-US" sz="1100" b="0" dirty="0" err="1">
                <a:solidFill>
                  <a:srgbClr val="FF0000"/>
                </a:solidFill>
                <a:effectLst/>
                <a:latin typeface="Consolas" panose="020B0609020204030204" pitchFamily="49" charset="0"/>
              </a:rPr>
              <a:t>root_id</a:t>
            </a:r>
            <a:r>
              <a:rPr lang="en-US" sz="1100" b="0" dirty="0">
                <a:solidFill>
                  <a:srgbClr val="FF0000"/>
                </a:solidFill>
                <a:effectLst/>
                <a:latin typeface="Consolas" panose="020B0609020204030204" pitchFamily="49" charset="0"/>
              </a:rPr>
              <a:t>        = </a:t>
            </a:r>
            <a:r>
              <a:rPr lang="en-US" sz="1100" b="0" dirty="0" err="1">
                <a:solidFill>
                  <a:srgbClr val="FF0000"/>
                </a:solidFill>
                <a:effectLst/>
                <a:latin typeface="Consolas" panose="020B0609020204030204" pitchFamily="49" charset="0"/>
              </a:rPr>
              <a:t>var.root_id</a:t>
            </a:r>
            <a:endParaRPr lang="en-US" sz="1100" b="0" dirty="0">
              <a:solidFill>
                <a:srgbClr val="FF0000"/>
              </a:solidFill>
              <a:effectLst/>
              <a:latin typeface="Consolas" panose="020B0609020204030204" pitchFamily="49" charset="0"/>
            </a:endParaRPr>
          </a:p>
          <a:p>
            <a:r>
              <a:rPr lang="en-US" sz="1100" b="0" dirty="0">
                <a:solidFill>
                  <a:srgbClr val="FF0000"/>
                </a:solidFill>
                <a:effectLst/>
                <a:latin typeface="Consolas" panose="020B0609020204030204" pitchFamily="49" charset="0"/>
              </a:rPr>
              <a:t>  </a:t>
            </a:r>
            <a:r>
              <a:rPr lang="en-US" sz="1100" b="0" dirty="0" err="1">
                <a:solidFill>
                  <a:srgbClr val="FF0000"/>
                </a:solidFill>
                <a:effectLst/>
                <a:latin typeface="Consolas" panose="020B0609020204030204" pitchFamily="49" charset="0"/>
              </a:rPr>
              <a:t>root_name</a:t>
            </a:r>
            <a:r>
              <a:rPr lang="en-US" sz="1100" b="0" dirty="0">
                <a:solidFill>
                  <a:srgbClr val="FF0000"/>
                </a:solidFill>
                <a:effectLst/>
                <a:latin typeface="Consolas" panose="020B0609020204030204" pitchFamily="49" charset="0"/>
              </a:rPr>
              <a:t>      = </a:t>
            </a:r>
            <a:r>
              <a:rPr lang="en-US" sz="1100" b="0" dirty="0" err="1">
                <a:solidFill>
                  <a:srgbClr val="FF0000"/>
                </a:solidFill>
                <a:effectLst/>
                <a:latin typeface="Consolas" panose="020B0609020204030204" pitchFamily="49" charset="0"/>
              </a:rPr>
              <a:t>var.root_name</a:t>
            </a:r>
            <a:endParaRPr lang="en-US" sz="1100" b="0" dirty="0">
              <a:solidFill>
                <a:srgbClr val="FF0000"/>
              </a:solidFill>
              <a:effectLst/>
              <a:latin typeface="Consolas" panose="020B0609020204030204" pitchFamily="49" charset="0"/>
            </a:endParaRPr>
          </a:p>
          <a:p>
            <a:endParaRPr lang="en-US" sz="1100" b="0" dirty="0">
              <a:solidFill>
                <a:srgbClr val="FF0000"/>
              </a:solidFill>
              <a:effectLst/>
              <a:latin typeface="Consolas" panose="020B0609020204030204" pitchFamily="49" charset="0"/>
            </a:endParaRPr>
          </a:p>
          <a:p>
            <a:r>
              <a:rPr lang="en-US" sz="1100" b="0" dirty="0">
                <a:solidFill>
                  <a:srgbClr val="FF0000"/>
                </a:solidFill>
                <a:effectLst/>
                <a:latin typeface="Consolas" panose="020B0609020204030204" pitchFamily="49" charset="0"/>
              </a:rPr>
              <a:t>  </a:t>
            </a:r>
            <a:r>
              <a:rPr lang="en-US" sz="1100" b="0" dirty="0" err="1">
                <a:solidFill>
                  <a:srgbClr val="FF0000"/>
                </a:solidFill>
                <a:effectLst/>
                <a:latin typeface="Consolas" panose="020B0609020204030204" pitchFamily="49" charset="0"/>
              </a:rPr>
              <a:t>deploy_core_landing_zones</a:t>
            </a:r>
            <a:r>
              <a:rPr lang="en-US" sz="1100" b="0" dirty="0">
                <a:solidFill>
                  <a:srgbClr val="FF0000"/>
                </a:solidFill>
                <a:effectLst/>
                <a:latin typeface="Consolas" panose="020B0609020204030204" pitchFamily="49" charset="0"/>
              </a:rPr>
              <a:t> = false</a:t>
            </a:r>
          </a:p>
          <a:p>
            <a:r>
              <a:rPr lang="en-US" sz="1100" b="0" dirty="0">
                <a:solidFill>
                  <a:srgbClr val="FF0000"/>
                </a:solidFill>
                <a:effectLst/>
                <a:latin typeface="Consolas" panose="020B0609020204030204" pitchFamily="49" charset="0"/>
              </a:rPr>
              <a:t>}</a:t>
            </a:r>
          </a:p>
          <a:p>
            <a:endParaRPr lang="en-US" sz="1100" b="0" dirty="0">
              <a:solidFill>
                <a:srgbClr val="FF0000"/>
              </a:solidFill>
              <a:effectLst/>
              <a:latin typeface="Consolas" panose="020B0609020204030204" pitchFamily="49" charset="0"/>
            </a:endParaRPr>
          </a:p>
        </p:txBody>
      </p:sp>
    </p:spTree>
    <p:custDataLst>
      <p:tags r:id="rId1"/>
    </p:custDataLst>
    <p:extLst>
      <p:ext uri="{BB962C8B-B14F-4D97-AF65-F5344CB8AC3E}">
        <p14:creationId xmlns:p14="http://schemas.microsoft.com/office/powerpoint/2010/main" val="31897261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4" y="542019"/>
            <a:ext cx="5519722" cy="112287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1. Initial configuration – terraform.tf file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256453" y="3076497"/>
            <a:ext cx="4476533" cy="2158924"/>
          </a:xfrm>
          <a:prstGeom prst="rect">
            <a:avLst/>
          </a:prstGeom>
          <a:noFill/>
        </p:spPr>
        <p:txBody>
          <a:bodyPr wrap="square">
            <a:spAutoFit/>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Copy and paste the text marked in </a:t>
            </a:r>
            <a:r>
              <a:rPr lang="en-US" sz="1800">
                <a:solidFill>
                  <a:srgbClr val="00B0F0"/>
                </a:solidFill>
                <a:effectLst/>
                <a:latin typeface="Calibri" panose="020F0502020204030204" pitchFamily="34" charset="0"/>
                <a:ea typeface="Calibri" panose="020F0502020204030204" pitchFamily="34" charset="0"/>
                <a:cs typeface="Times New Roman" panose="02020603050405020304" pitchFamily="18" charset="0"/>
              </a:rPr>
              <a:t>blue</a:t>
            </a:r>
            <a:r>
              <a:rPr lang="en-US" sz="1800">
                <a:effectLst/>
                <a:latin typeface="Calibri" panose="020F0502020204030204" pitchFamily="34" charset="0"/>
                <a:ea typeface="Calibri" panose="020F0502020204030204" pitchFamily="34" charset="0"/>
                <a:cs typeface="Times New Roman" panose="02020603050405020304" pitchFamily="18" charset="0"/>
              </a:rPr>
              <a:t> on the right-hand side in </a:t>
            </a:r>
            <a:r>
              <a:rPr lang="en-US">
                <a:latin typeface="Calibri" panose="020F0502020204030204" pitchFamily="34" charset="0"/>
                <a:ea typeface="Calibri" panose="020F0502020204030204" pitchFamily="34" charset="0"/>
                <a:cs typeface="Times New Roman" panose="02020603050405020304" pitchFamily="18" charset="0"/>
              </a:rPr>
              <a:t>to your</a:t>
            </a:r>
            <a:r>
              <a:rPr lang="en-US" sz="1800">
                <a:effectLst/>
                <a:latin typeface="Calibri" panose="020F0502020204030204" pitchFamily="34" charset="0"/>
                <a:ea typeface="Calibri" panose="020F0502020204030204" pitchFamily="34" charset="0"/>
                <a:cs typeface="Times New Roman" panose="02020603050405020304" pitchFamily="18" charset="0"/>
              </a:rPr>
              <a:t> ‘</a:t>
            </a:r>
            <a:r>
              <a:rPr lang="en-US" sz="1800" b="1">
                <a:effectLst/>
                <a:latin typeface="Calibri" panose="020F0502020204030204" pitchFamily="34" charset="0"/>
                <a:ea typeface="Calibri" panose="020F0502020204030204" pitchFamily="34" charset="0"/>
                <a:cs typeface="Times New Roman" panose="02020603050405020304" pitchFamily="18" charset="0"/>
              </a:rPr>
              <a:t>terraform.tf</a:t>
            </a:r>
            <a:r>
              <a:rPr lang="en-US" sz="1800">
                <a:effectLst/>
                <a:latin typeface="Calibri" panose="020F0502020204030204" pitchFamily="34" charset="0"/>
                <a:ea typeface="Calibri" panose="020F0502020204030204" pitchFamily="34" charset="0"/>
                <a:cs typeface="Times New Roman" panose="02020603050405020304" pitchFamily="18" charset="0"/>
              </a:rPr>
              <a:t>’ file and save it.</a:t>
            </a:r>
          </a:p>
          <a:p>
            <a:pPr>
              <a:lnSpc>
                <a:spcPct val="107000"/>
              </a:lnSpc>
              <a:spcAft>
                <a:spcPts val="800"/>
              </a:spcAft>
            </a:pPr>
            <a:endParaRPr lang="en-US">
              <a:latin typeface="Calibri" panose="020F0502020204030204" pitchFamily="34" charset="0"/>
              <a:cs typeface="Times New Roman" panose="02020603050405020304" pitchFamily="18" charset="0"/>
            </a:endParaRPr>
          </a:p>
          <a:p>
            <a:pPr>
              <a:lnSpc>
                <a:spcPct val="107000"/>
              </a:lnSpc>
              <a:spcAft>
                <a:spcPts val="800"/>
              </a:spcAft>
            </a:pPr>
            <a:endParaRPr lang="en-US"/>
          </a:p>
          <a:p>
            <a:endParaRPr lang="en-NL"/>
          </a:p>
        </p:txBody>
      </p:sp>
      <p:sp>
        <p:nvSpPr>
          <p:cNvPr id="6" name="TextBox 5">
            <a:extLst>
              <a:ext uri="{FF2B5EF4-FFF2-40B4-BE49-F238E27FC236}">
                <a16:creationId xmlns:a16="http://schemas.microsoft.com/office/drawing/2014/main" id="{83DA920F-9CEF-410B-9EBB-37455648652E}"/>
              </a:ext>
            </a:extLst>
          </p:cNvPr>
          <p:cNvSpPr txBox="1"/>
          <p:nvPr/>
        </p:nvSpPr>
        <p:spPr>
          <a:xfrm>
            <a:off x="6903128" y="251207"/>
            <a:ext cx="3663988" cy="6355586"/>
          </a:xfrm>
          <a:prstGeom prst="rect">
            <a:avLst/>
          </a:prstGeom>
          <a:noFill/>
          <a:ln>
            <a:solidFill>
              <a:schemeClr val="accent1"/>
            </a:solidFill>
          </a:ln>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terraform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t>
            </a:r>
            <a:r>
              <a:rPr lang="en-US" sz="1100" err="1">
                <a:solidFill>
                  <a:srgbClr val="00B0F0"/>
                </a:solidFill>
              </a:rPr>
              <a:t>required_providers</a:t>
            </a:r>
            <a:r>
              <a:rPr lang="en-US" sz="1100">
                <a:solidFill>
                  <a:srgbClr val="00B0F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t>
            </a:r>
            <a:r>
              <a:rPr lang="en-US" sz="1100" err="1">
                <a:solidFill>
                  <a:srgbClr val="00B0F0"/>
                </a:solidFill>
              </a:rPr>
              <a:t>azurerm</a:t>
            </a:r>
            <a:r>
              <a:rPr lang="en-US" sz="1100">
                <a:solidFill>
                  <a:srgbClr val="00B0F0"/>
                </a:solidFill>
              </a:rPr>
              <a:t> =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source  = "</a:t>
            </a:r>
            <a:r>
              <a:rPr lang="en-US" sz="1100" err="1">
                <a:solidFill>
                  <a:srgbClr val="00B0F0"/>
                </a:solidFill>
              </a:rPr>
              <a:t>hashicorp</a:t>
            </a:r>
            <a:r>
              <a:rPr lang="en-US" sz="1100">
                <a:solidFill>
                  <a:srgbClr val="00B0F0"/>
                </a:solidFill>
              </a:rPr>
              <a:t>/</a:t>
            </a:r>
            <a:r>
              <a:rPr lang="en-US" sz="1100" err="1">
                <a:solidFill>
                  <a:srgbClr val="00B0F0"/>
                </a:solidFill>
              </a:rPr>
              <a:t>azurerm</a:t>
            </a:r>
            <a:r>
              <a:rPr lang="en-US" sz="1100">
                <a:solidFill>
                  <a:srgbClr val="00B0F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version = "&gt;= 2.97.0"</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provider "</a:t>
            </a:r>
            <a:r>
              <a:rPr lang="en-US" sz="1100" err="1">
                <a:solidFill>
                  <a:srgbClr val="00B0F0"/>
                </a:solidFill>
              </a:rPr>
              <a:t>azurerm</a:t>
            </a:r>
            <a:r>
              <a:rPr lang="en-US" sz="1100">
                <a:solidFill>
                  <a:srgbClr val="00B0F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features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provider "</a:t>
            </a:r>
            <a:r>
              <a:rPr lang="en-US" sz="1100" err="1">
                <a:solidFill>
                  <a:srgbClr val="00B0F0"/>
                </a:solidFill>
              </a:rPr>
              <a:t>azurerm</a:t>
            </a:r>
            <a:r>
              <a:rPr lang="en-US" sz="1100">
                <a:solidFill>
                  <a:srgbClr val="00B0F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alias           = "</a:t>
            </a:r>
            <a:r>
              <a:rPr lang="en-US" sz="1100" err="1">
                <a:solidFill>
                  <a:srgbClr val="00B0F0"/>
                </a:solidFill>
              </a:rPr>
              <a:t>eulz</a:t>
            </a:r>
            <a:r>
              <a:rPr lang="en-US" sz="1100">
                <a:solidFill>
                  <a:srgbClr val="00B0F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t>
            </a:r>
            <a:r>
              <a:rPr lang="en-US" sz="1100" err="1">
                <a:solidFill>
                  <a:srgbClr val="00B0F0"/>
                </a:solidFill>
              </a:rPr>
              <a:t>subscription_id</a:t>
            </a:r>
            <a:r>
              <a:rPr lang="en-US" sz="1100">
                <a:solidFill>
                  <a:srgbClr val="00B0F0"/>
                </a:solidFill>
              </a:rPr>
              <a:t> = </a:t>
            </a:r>
            <a:r>
              <a:rPr lang="en-US" sz="1100" err="1">
                <a:solidFill>
                  <a:srgbClr val="00B0F0"/>
                </a:solidFill>
              </a:rPr>
              <a:t>var.eulzSubscriptionId</a:t>
            </a:r>
            <a:endParaRPr lang="en-US" sz="1100">
              <a:solidFill>
                <a:srgbClr val="00B0F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features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provider "</a:t>
            </a:r>
            <a:r>
              <a:rPr lang="en-US" sz="1100" err="1">
                <a:solidFill>
                  <a:srgbClr val="00B0F0"/>
                </a:solidFill>
              </a:rPr>
              <a:t>azurerm</a:t>
            </a:r>
            <a:r>
              <a:rPr lang="en-US" sz="1100">
                <a:solidFill>
                  <a:srgbClr val="00B0F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alias           = "connectivity"</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t>
            </a:r>
            <a:r>
              <a:rPr lang="en-US" sz="1100" err="1">
                <a:solidFill>
                  <a:srgbClr val="00B0F0"/>
                </a:solidFill>
              </a:rPr>
              <a:t>subscription_id</a:t>
            </a:r>
            <a:r>
              <a:rPr lang="en-US" sz="1100">
                <a:solidFill>
                  <a:srgbClr val="00B0F0"/>
                </a:solidFill>
              </a:rPr>
              <a:t> = </a:t>
            </a:r>
            <a:r>
              <a:rPr lang="en-US" sz="1100" err="1">
                <a:solidFill>
                  <a:srgbClr val="00B0F0"/>
                </a:solidFill>
              </a:rPr>
              <a:t>var.connectivitySubscriptionId</a:t>
            </a:r>
            <a:endParaRPr lang="en-US" sz="1100">
              <a:solidFill>
                <a:srgbClr val="00B0F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features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provider "</a:t>
            </a:r>
            <a:r>
              <a:rPr lang="en-US" sz="1100" err="1">
                <a:solidFill>
                  <a:srgbClr val="00B0F0"/>
                </a:solidFill>
              </a:rPr>
              <a:t>azurerm</a:t>
            </a:r>
            <a:r>
              <a:rPr lang="en-US" sz="1100">
                <a:solidFill>
                  <a:srgbClr val="00B0F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alias           = "management"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t>
            </a:r>
            <a:r>
              <a:rPr lang="en-US" sz="1100" err="1">
                <a:solidFill>
                  <a:srgbClr val="00B0F0"/>
                </a:solidFill>
              </a:rPr>
              <a:t>subscription_id</a:t>
            </a:r>
            <a:r>
              <a:rPr lang="en-US" sz="1100">
                <a:solidFill>
                  <a:srgbClr val="00B0F0"/>
                </a:solidFill>
              </a:rPr>
              <a:t> = </a:t>
            </a:r>
            <a:r>
              <a:rPr lang="en-US" sz="1100" err="1">
                <a:solidFill>
                  <a:srgbClr val="00B0F0"/>
                </a:solidFill>
              </a:rPr>
              <a:t>var.managementSubscriptionId</a:t>
            </a:r>
            <a:endParaRPr lang="en-US" sz="1100">
              <a:solidFill>
                <a:srgbClr val="00B0F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features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provider "</a:t>
            </a:r>
            <a:r>
              <a:rPr lang="en-US" sz="1100" err="1">
                <a:solidFill>
                  <a:srgbClr val="00B0F0"/>
                </a:solidFill>
              </a:rPr>
              <a:t>azurerm</a:t>
            </a:r>
            <a:r>
              <a:rPr lang="en-US" sz="1100">
                <a:solidFill>
                  <a:srgbClr val="00B0F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alias           = "identity"</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t>
            </a:r>
            <a:r>
              <a:rPr lang="en-US" sz="1100" err="1">
                <a:solidFill>
                  <a:srgbClr val="00B0F0"/>
                </a:solidFill>
              </a:rPr>
              <a:t>subscription_id</a:t>
            </a:r>
            <a:r>
              <a:rPr lang="en-US" sz="1100">
                <a:solidFill>
                  <a:srgbClr val="00B0F0"/>
                </a:solidFill>
              </a:rPr>
              <a:t> = </a:t>
            </a:r>
            <a:r>
              <a:rPr lang="en-US" sz="1100" err="1">
                <a:solidFill>
                  <a:srgbClr val="00B0F0"/>
                </a:solidFill>
              </a:rPr>
              <a:t>var.identitySubscriptionId</a:t>
            </a:r>
            <a:endParaRPr lang="en-US" sz="1100">
              <a:solidFill>
                <a:srgbClr val="00B0F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features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provider "</a:t>
            </a:r>
            <a:r>
              <a:rPr lang="en-US" sz="1100" err="1">
                <a:solidFill>
                  <a:srgbClr val="00B0F0"/>
                </a:solidFill>
              </a:rPr>
              <a:t>azurerm</a:t>
            </a:r>
            <a:r>
              <a:rPr lang="en-US" sz="1100">
                <a:solidFill>
                  <a:srgbClr val="00B0F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alias           = "sandbox"</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a:t>
            </a:r>
            <a:r>
              <a:rPr lang="en-US" sz="1100" err="1">
                <a:solidFill>
                  <a:srgbClr val="00B0F0"/>
                </a:solidFill>
              </a:rPr>
              <a:t>subscription_id</a:t>
            </a:r>
            <a:r>
              <a:rPr lang="en-US" sz="1100">
                <a:solidFill>
                  <a:srgbClr val="00B0F0"/>
                </a:solidFill>
              </a:rPr>
              <a:t> = </a:t>
            </a:r>
            <a:r>
              <a:rPr lang="en-US" sz="1100" err="1">
                <a:solidFill>
                  <a:srgbClr val="00B0F0"/>
                </a:solidFill>
              </a:rPr>
              <a:t>var.sandboxSubscriptionId</a:t>
            </a:r>
            <a:endParaRPr lang="en-US" sz="1100">
              <a:solidFill>
                <a:srgbClr val="00B0F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  features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F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100">
              <a:solidFill>
                <a:srgbClr val="00B0F0"/>
              </a:solidFill>
            </a:endParaRPr>
          </a:p>
        </p:txBody>
      </p:sp>
    </p:spTree>
    <p:custDataLst>
      <p:tags r:id="rId1"/>
    </p:custDataLst>
    <p:extLst>
      <p:ext uri="{BB962C8B-B14F-4D97-AF65-F5344CB8AC3E}">
        <p14:creationId xmlns:p14="http://schemas.microsoft.com/office/powerpoint/2010/main" val="4265107025"/>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4" y="542019"/>
            <a:ext cx="5519722" cy="112287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1. Initial configuration –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variables</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.tf file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256453" y="3076497"/>
            <a:ext cx="4476533" cy="3150606"/>
          </a:xfrm>
          <a:prstGeom prst="rect">
            <a:avLst/>
          </a:prstGeom>
          <a:noFill/>
        </p:spPr>
        <p:txBody>
          <a:bodyPr wrap="square">
            <a:spAutoFit/>
          </a:bodyPr>
          <a:lstStyle/>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Copy and paste the text marked in </a:t>
            </a:r>
            <a:r>
              <a:rPr lang="en-US" sz="1800">
                <a:solidFill>
                  <a:srgbClr val="00B050"/>
                </a:solidFill>
                <a:effectLst/>
                <a:latin typeface="Calibri" panose="020F0502020204030204" pitchFamily="34" charset="0"/>
                <a:ea typeface="Calibri" panose="020F0502020204030204" pitchFamily="34" charset="0"/>
                <a:cs typeface="Times New Roman" panose="02020603050405020304" pitchFamily="18" charset="0"/>
              </a:rPr>
              <a:t>green</a:t>
            </a:r>
            <a:r>
              <a:rPr lang="en-US" sz="1800">
                <a:effectLst/>
                <a:latin typeface="Calibri" panose="020F0502020204030204" pitchFamily="34" charset="0"/>
                <a:ea typeface="Calibri" panose="020F0502020204030204" pitchFamily="34" charset="0"/>
                <a:cs typeface="Times New Roman" panose="02020603050405020304" pitchFamily="18" charset="0"/>
              </a:rPr>
              <a:t> on the right-hand side in to your ‘</a:t>
            </a:r>
            <a:r>
              <a:rPr lang="en-US" sz="1800" b="1">
                <a:effectLst/>
                <a:latin typeface="Calibri" panose="020F0502020204030204" pitchFamily="34" charset="0"/>
                <a:ea typeface="Calibri" panose="020F0502020204030204" pitchFamily="34" charset="0"/>
                <a:cs typeface="Times New Roman" panose="02020603050405020304" pitchFamily="18" charset="0"/>
              </a:rPr>
              <a:t>variables.tf</a:t>
            </a:r>
            <a:r>
              <a:rPr lang="en-US" sz="1800">
                <a:effectLst/>
                <a:latin typeface="Calibri" panose="020F0502020204030204" pitchFamily="34" charset="0"/>
                <a:ea typeface="Calibri" panose="020F0502020204030204" pitchFamily="34" charset="0"/>
                <a:cs typeface="Times New Roman" panose="02020603050405020304" pitchFamily="18" charset="0"/>
              </a:rPr>
              <a:t>’ file. </a:t>
            </a:r>
          </a:p>
          <a:p>
            <a:pPr>
              <a:lnSpc>
                <a:spcPct val="107000"/>
              </a:lnSpc>
              <a:spcAft>
                <a:spcPts val="800"/>
              </a:spcAft>
            </a:pPr>
            <a:r>
              <a:rPr lang="en-US" sz="1800">
                <a:effectLst/>
                <a:latin typeface="Calibri" panose="020F0502020204030204" pitchFamily="34" charset="0"/>
                <a:ea typeface="Calibri" panose="020F0502020204030204" pitchFamily="34" charset="0"/>
                <a:cs typeface="Times New Roman" panose="02020603050405020304" pitchFamily="18" charset="0"/>
              </a:rPr>
              <a:t>Make sure to replace the highlighted text with the subscription IDs that you will use during this lab and save </a:t>
            </a:r>
            <a:r>
              <a:rPr lang="en-US">
                <a:latin typeface="Calibri" panose="020F0502020204030204" pitchFamily="34" charset="0"/>
                <a:ea typeface="Calibri" panose="020F0502020204030204" pitchFamily="34" charset="0"/>
                <a:cs typeface="Times New Roman" panose="02020603050405020304" pitchFamily="18" charset="0"/>
              </a:rPr>
              <a:t>the file</a:t>
            </a:r>
            <a:r>
              <a:rPr lang="en-US" sz="1800">
                <a:effectLst/>
                <a:latin typeface="Calibri" panose="020F0502020204030204" pitchFamily="34" charset="0"/>
                <a:ea typeface="Calibri" panose="020F0502020204030204" pitchFamily="34" charset="0"/>
                <a:cs typeface="Times New Roman" panose="02020603050405020304" pitchFamily="18" charset="0"/>
              </a:rPr>
              <a:t>.</a:t>
            </a:r>
          </a:p>
          <a:p>
            <a:pPr>
              <a:lnSpc>
                <a:spcPct val="107000"/>
              </a:lnSpc>
              <a:spcAft>
                <a:spcPts val="800"/>
              </a:spcAft>
            </a:pPr>
            <a:endParaRPr lang="en-US">
              <a:latin typeface="Calibri" panose="020F0502020204030204" pitchFamily="34" charset="0"/>
              <a:cs typeface="Times New Roman" panose="02020603050405020304" pitchFamily="18" charset="0"/>
            </a:endParaRPr>
          </a:p>
          <a:p>
            <a:pPr>
              <a:lnSpc>
                <a:spcPct val="107000"/>
              </a:lnSpc>
              <a:spcAft>
                <a:spcPts val="800"/>
              </a:spcAft>
            </a:pPr>
            <a:endParaRPr lang="en-US"/>
          </a:p>
          <a:p>
            <a:endParaRPr lang="en-NL"/>
          </a:p>
        </p:txBody>
      </p:sp>
      <p:sp>
        <p:nvSpPr>
          <p:cNvPr id="6" name="TextBox 5">
            <a:extLst>
              <a:ext uri="{FF2B5EF4-FFF2-40B4-BE49-F238E27FC236}">
                <a16:creationId xmlns:a16="http://schemas.microsoft.com/office/drawing/2014/main" id="{83DA920F-9CEF-410B-9EBB-37455648652E}"/>
              </a:ext>
            </a:extLst>
          </p:cNvPr>
          <p:cNvSpPr txBox="1"/>
          <p:nvPr/>
        </p:nvSpPr>
        <p:spPr>
          <a:xfrm>
            <a:off x="6993280" y="103100"/>
            <a:ext cx="4476532" cy="6694140"/>
          </a:xfrm>
          <a:prstGeom prst="rect">
            <a:avLst/>
          </a:prstGeom>
          <a:noFill/>
          <a:ln>
            <a:solidFill>
              <a:schemeClr val="accent1"/>
            </a:solidFill>
          </a:ln>
        </p:spPr>
        <p:txBody>
          <a:bodyPr wrap="square">
            <a:spAutoFit/>
          </a:bodyPr>
          <a:lstStyle/>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variable "</a:t>
            </a:r>
            <a:r>
              <a:rPr lang="en-US" sz="1100" err="1">
                <a:solidFill>
                  <a:srgbClr val="00B050"/>
                </a:solidFill>
              </a:rPr>
              <a:t>root_id</a:t>
            </a:r>
            <a:r>
              <a:rPr lang="en-US" sz="1100">
                <a:solidFill>
                  <a:srgbClr val="00B05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type    = string</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default = "</a:t>
            </a:r>
            <a:r>
              <a:rPr lang="en-US" sz="1100" err="1">
                <a:solidFill>
                  <a:srgbClr val="00B050"/>
                </a:solidFill>
              </a:rPr>
              <a:t>contoso</a:t>
            </a:r>
            <a:r>
              <a:rPr lang="en-US" sz="1100">
                <a:solidFill>
                  <a:srgbClr val="00B05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100">
              <a:solidFill>
                <a:srgbClr val="00B05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variable "</a:t>
            </a:r>
            <a:r>
              <a:rPr lang="en-US" sz="1100" err="1">
                <a:solidFill>
                  <a:srgbClr val="00B050"/>
                </a:solidFill>
              </a:rPr>
              <a:t>root_name</a:t>
            </a:r>
            <a:r>
              <a:rPr lang="en-US" sz="1100">
                <a:solidFill>
                  <a:srgbClr val="00B05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type    = string</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default = "contoso"</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100">
              <a:solidFill>
                <a:srgbClr val="00B05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variable "</a:t>
            </a:r>
            <a:r>
              <a:rPr lang="en-US" sz="1100" err="1">
                <a:solidFill>
                  <a:srgbClr val="00B050"/>
                </a:solidFill>
              </a:rPr>
              <a:t>managementSubscriptionId</a:t>
            </a:r>
            <a:r>
              <a:rPr lang="en-US" sz="1100">
                <a:solidFill>
                  <a:srgbClr val="00B05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type    = string</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default = "enter management subscription ID"</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100">
              <a:solidFill>
                <a:srgbClr val="00B05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variable "</a:t>
            </a:r>
            <a:r>
              <a:rPr lang="en-US" sz="1100" err="1">
                <a:solidFill>
                  <a:srgbClr val="00B050"/>
                </a:solidFill>
              </a:rPr>
              <a:t>connectivitySubscriptionId</a:t>
            </a:r>
            <a:r>
              <a:rPr lang="en-US" sz="1100">
                <a:solidFill>
                  <a:srgbClr val="00B05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type    = string</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default = " enter connectivity subscription ID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100">
              <a:solidFill>
                <a:srgbClr val="00B05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variable "</a:t>
            </a:r>
            <a:r>
              <a:rPr lang="en-US" sz="1100" err="1">
                <a:solidFill>
                  <a:srgbClr val="00B050"/>
                </a:solidFill>
              </a:rPr>
              <a:t>identitySubscriptionId</a:t>
            </a:r>
            <a:r>
              <a:rPr lang="en-US" sz="1100">
                <a:solidFill>
                  <a:srgbClr val="00B05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type    = string</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default = "enter identity subscription ID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100">
              <a:solidFill>
                <a:srgbClr val="00B05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variable "</a:t>
            </a:r>
            <a:r>
              <a:rPr lang="en-US" sz="1100" err="1">
                <a:solidFill>
                  <a:srgbClr val="00B050"/>
                </a:solidFill>
              </a:rPr>
              <a:t>eulzSubscriptionId</a:t>
            </a:r>
            <a:r>
              <a:rPr lang="en-US" sz="1100">
                <a:solidFill>
                  <a:srgbClr val="00B05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type    = string</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default = " enter Landing Zone subscription ID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100">
              <a:solidFill>
                <a:srgbClr val="00B05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variable "</a:t>
            </a:r>
            <a:r>
              <a:rPr lang="en-US" sz="1100" err="1">
                <a:solidFill>
                  <a:srgbClr val="00B050"/>
                </a:solidFill>
              </a:rPr>
              <a:t>sandboxSubscriptionId</a:t>
            </a:r>
            <a:r>
              <a:rPr lang="en-US" sz="1100">
                <a:solidFill>
                  <a:srgbClr val="00B05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type    = string</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default = " enter Sandbox subscription ID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sz="1100">
              <a:solidFill>
                <a:srgbClr val="00B050"/>
              </a:solidFill>
            </a:endParaRP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variable "</a:t>
            </a:r>
            <a:r>
              <a:rPr lang="en-US" sz="1100" err="1">
                <a:solidFill>
                  <a:srgbClr val="00B050"/>
                </a:solidFill>
              </a:rPr>
              <a:t>primary_location</a:t>
            </a:r>
            <a:r>
              <a:rPr lang="en-US" sz="1100">
                <a:solidFill>
                  <a:srgbClr val="00B050"/>
                </a:solidFill>
              </a:rPr>
              <a:t>" {</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type = string</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  default = "</a:t>
            </a:r>
            <a:r>
              <a:rPr lang="en-US" sz="1100" err="1">
                <a:solidFill>
                  <a:srgbClr val="00B050"/>
                </a:solidFill>
              </a:rPr>
              <a:t>westeurope</a:t>
            </a:r>
            <a:r>
              <a:rPr lang="en-US" sz="1100">
                <a:solidFill>
                  <a:srgbClr val="00B050"/>
                </a:solidFill>
              </a:rPr>
              <a:t>"</a:t>
            </a:r>
          </a:p>
          <a:p>
            <a:pPr>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100">
                <a:solidFill>
                  <a:srgbClr val="00B050"/>
                </a:solidFill>
              </a:rPr>
              <a:t>}</a:t>
            </a:r>
          </a:p>
        </p:txBody>
      </p:sp>
    </p:spTree>
    <p:custDataLst>
      <p:tags r:id="rId1"/>
    </p:custDataLst>
    <p:extLst>
      <p:ext uri="{BB962C8B-B14F-4D97-AF65-F5344CB8AC3E}">
        <p14:creationId xmlns:p14="http://schemas.microsoft.com/office/powerpoint/2010/main" val="3438268589"/>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333755"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1. Initialize terraform and download module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256454" y="2271568"/>
            <a:ext cx="4476533" cy="3652154"/>
          </a:xfrm>
          <a:prstGeom prst="rect">
            <a:avLst/>
          </a:prstGeom>
          <a:noFill/>
        </p:spPr>
        <p:txBody>
          <a:bodyPr wrap="square">
            <a:spAutoFit/>
          </a:bodyPr>
          <a:lstStyle/>
          <a:p>
            <a:pPr>
              <a:lnSpc>
                <a:spcPct val="107000"/>
              </a:lnSpc>
              <a:spcAft>
                <a:spcPts val="800"/>
              </a:spcAft>
            </a:pPr>
            <a:r>
              <a:rPr lang="en-US">
                <a:latin typeface="Calibri" panose="020F0502020204030204" pitchFamily="34" charset="0"/>
                <a:ea typeface="Calibri" panose="020F0502020204030204" pitchFamily="34" charset="0"/>
                <a:cs typeface="Times New Roman" panose="02020603050405020304" pitchFamily="18" charset="0"/>
              </a:rPr>
              <a:t>From your terminal of choice, execute:</a:t>
            </a:r>
          </a:p>
          <a:p>
            <a:pPr>
              <a:lnSpc>
                <a:spcPct val="107000"/>
              </a:lnSpc>
              <a:spcAft>
                <a:spcPts val="800"/>
              </a:spcAft>
            </a:pPr>
            <a:r>
              <a:rPr lang="en-US" i="1">
                <a:solidFill>
                  <a:srgbClr val="00B0F0"/>
                </a:solidFill>
                <a:latin typeface="Consolas" panose="020B0609020204030204" pitchFamily="49" charset="0"/>
                <a:ea typeface="Calibri" panose="020F0502020204030204" pitchFamily="34" charset="0"/>
                <a:cs typeface="Times New Roman" panose="02020603050405020304" pitchFamily="18" charset="0"/>
              </a:rPr>
              <a:t>terraform init</a:t>
            </a:r>
          </a:p>
          <a:p>
            <a:pPr>
              <a:lnSpc>
                <a:spcPct val="107000"/>
              </a:lnSpc>
              <a:spcAft>
                <a:spcPts val="800"/>
              </a:spcAft>
            </a:pPr>
            <a:endParaRPr lang="en-US" sz="1800" i="1">
              <a:solidFill>
                <a:srgbClr val="00B0F0"/>
              </a:solidFill>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a:latin typeface="Calibri" panose="020F0502020204030204" pitchFamily="34" charset="0"/>
                <a:ea typeface="Calibri" panose="020F0502020204030204" pitchFamily="34" charset="0"/>
                <a:cs typeface="Times New Roman" panose="02020603050405020304" pitchFamily="18" charset="0"/>
              </a:rPr>
              <a:t>Verify that terraform has been successfully initialized and that the ‘</a:t>
            </a:r>
            <a:r>
              <a:rPr lang="en-US" i="1">
                <a:latin typeface="Calibri" panose="020F0502020204030204" pitchFamily="34" charset="0"/>
                <a:ea typeface="Calibri" panose="020F0502020204030204" pitchFamily="34" charset="0"/>
                <a:cs typeface="Times New Roman" panose="02020603050405020304" pitchFamily="18" charset="0"/>
              </a:rPr>
              <a:t>enterprise_scale’ </a:t>
            </a:r>
            <a:r>
              <a:rPr lang="en-US">
                <a:latin typeface="Calibri" panose="020F0502020204030204" pitchFamily="34" charset="0"/>
                <a:ea typeface="Calibri" panose="020F0502020204030204" pitchFamily="34" charset="0"/>
                <a:cs typeface="Times New Roman" panose="02020603050405020304" pitchFamily="18" charset="0"/>
              </a:rPr>
              <a:t>module has been downloaded to ‘.terraform\modules’.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endParaRPr lang="en-US">
              <a:latin typeface="Calibri" panose="020F0502020204030204" pitchFamily="34" charset="0"/>
              <a:cs typeface="Times New Roman" panose="02020603050405020304" pitchFamily="18" charset="0"/>
            </a:endParaRPr>
          </a:p>
          <a:p>
            <a:pPr>
              <a:lnSpc>
                <a:spcPct val="107000"/>
              </a:lnSpc>
              <a:spcAft>
                <a:spcPts val="800"/>
              </a:spcAft>
            </a:pPr>
            <a:endParaRPr lang="en-US"/>
          </a:p>
          <a:p>
            <a:endParaRPr lang="en-NL"/>
          </a:p>
        </p:txBody>
      </p:sp>
      <p:pic>
        <p:nvPicPr>
          <p:cNvPr id="3" name="Picture 2">
            <a:extLst>
              <a:ext uri="{FF2B5EF4-FFF2-40B4-BE49-F238E27FC236}">
                <a16:creationId xmlns:a16="http://schemas.microsoft.com/office/drawing/2014/main" id="{8F3BD711-4129-4C93-BECA-E91F1C704824}"/>
              </a:ext>
            </a:extLst>
          </p:cNvPr>
          <p:cNvPicPr>
            <a:picLocks noChangeAspect="1"/>
          </p:cNvPicPr>
          <p:nvPr/>
        </p:nvPicPr>
        <p:blipFill>
          <a:blip r:embed="rId4"/>
          <a:stretch>
            <a:fillRect/>
          </a:stretch>
        </p:blipFill>
        <p:spPr>
          <a:xfrm>
            <a:off x="5414947" y="1707783"/>
            <a:ext cx="6350522" cy="1942314"/>
          </a:xfrm>
          <a:prstGeom prst="rect">
            <a:avLst/>
          </a:prstGeom>
        </p:spPr>
      </p:pic>
      <p:cxnSp>
        <p:nvCxnSpPr>
          <p:cNvPr id="6" name="Straight Arrow Connector 5">
            <a:extLst>
              <a:ext uri="{FF2B5EF4-FFF2-40B4-BE49-F238E27FC236}">
                <a16:creationId xmlns:a16="http://schemas.microsoft.com/office/drawing/2014/main" id="{4D335EE2-09FC-4ED1-858C-134057B0B41B}"/>
              </a:ext>
            </a:extLst>
          </p:cNvPr>
          <p:cNvCxnSpPr>
            <a:cxnSpLocks/>
          </p:cNvCxnSpPr>
          <p:nvPr/>
        </p:nvCxnSpPr>
        <p:spPr>
          <a:xfrm>
            <a:off x="2506133" y="4525089"/>
            <a:ext cx="2700000"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1" name="Picture 10">
            <a:extLst>
              <a:ext uri="{FF2B5EF4-FFF2-40B4-BE49-F238E27FC236}">
                <a16:creationId xmlns:a16="http://schemas.microsoft.com/office/drawing/2014/main" id="{6DAC1271-0ACC-4BB6-91FC-FE429D25C1CB}"/>
              </a:ext>
            </a:extLst>
          </p:cNvPr>
          <p:cNvPicPr>
            <a:picLocks noChangeAspect="1"/>
          </p:cNvPicPr>
          <p:nvPr/>
        </p:nvPicPr>
        <p:blipFill>
          <a:blip r:embed="rId5"/>
          <a:stretch>
            <a:fillRect/>
          </a:stretch>
        </p:blipFill>
        <p:spPr>
          <a:xfrm>
            <a:off x="5414947" y="3789498"/>
            <a:ext cx="4393529" cy="2903813"/>
          </a:xfrm>
          <a:prstGeom prst="rect">
            <a:avLst/>
          </a:prstGeom>
        </p:spPr>
      </p:pic>
    </p:spTree>
    <p:custDataLst>
      <p:tags r:id="rId1"/>
    </p:custDataLst>
    <p:extLst>
      <p:ext uri="{BB962C8B-B14F-4D97-AF65-F5344CB8AC3E}">
        <p14:creationId xmlns:p14="http://schemas.microsoft.com/office/powerpoint/2010/main" val="2801976722"/>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2. Deploy core Management Group structure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5605962" cy="5785173"/>
          </a:xfrm>
          <a:prstGeom prst="rect">
            <a:avLst/>
          </a:prstGeom>
          <a:noFill/>
        </p:spPr>
        <p:txBody>
          <a:bodyPr wrap="square">
            <a:spAutoFit/>
          </a:bodyPr>
          <a:lstStyle/>
          <a:p>
            <a:pPr>
              <a:lnSpc>
                <a:spcPct val="107000"/>
              </a:lnSpc>
              <a:spcAft>
                <a:spcPts val="800"/>
              </a:spcAft>
            </a:pPr>
            <a:r>
              <a:rPr lang="en-US" sz="1600">
                <a:solidFill>
                  <a:srgbClr val="24292F"/>
                </a:solidFill>
                <a:effectLst/>
                <a:ea typeface="Times New Roman" panose="02020603050405020304" pitchFamily="18" charset="0"/>
                <a:cs typeface="Courier New" panose="02070309020205020404" pitchFamily="49" charset="0"/>
              </a:rPr>
              <a:t>In your ‘</a:t>
            </a:r>
            <a:r>
              <a:rPr lang="en-US" sz="1600" b="1">
                <a:solidFill>
                  <a:srgbClr val="24292F"/>
                </a:solidFill>
                <a:effectLst/>
                <a:ea typeface="Times New Roman" panose="02020603050405020304" pitchFamily="18" charset="0"/>
                <a:cs typeface="Courier New" panose="02070309020205020404" pitchFamily="49" charset="0"/>
              </a:rPr>
              <a:t>main.tf’</a:t>
            </a:r>
            <a:r>
              <a:rPr lang="en-US" sz="1600">
                <a:solidFill>
                  <a:srgbClr val="24292F"/>
                </a:solidFill>
                <a:effectLst/>
                <a:ea typeface="Times New Roman" panose="02020603050405020304" pitchFamily="18" charset="0"/>
                <a:cs typeface="Courier New" panose="02070309020205020404" pitchFamily="49" charset="0"/>
              </a:rPr>
              <a:t> file change; </a:t>
            </a:r>
          </a:p>
          <a:p>
            <a:pPr>
              <a:lnSpc>
                <a:spcPct val="107000"/>
              </a:lnSpc>
              <a:spcAft>
                <a:spcPts val="800"/>
              </a:spcAft>
            </a:pPr>
            <a:endParaRPr lang="en-NL" sz="1600">
              <a:effectLst/>
              <a:ea typeface="Calibri" panose="020F0502020204030204" pitchFamily="34" charset="0"/>
              <a:cs typeface="Times New Roman" panose="02020603050405020304" pitchFamily="18" charset="0"/>
            </a:endParaRPr>
          </a:p>
          <a:p>
            <a:pPr>
              <a:lnSpc>
                <a:spcPct val="107000"/>
              </a:lnSpc>
              <a:spcAft>
                <a:spcPts val="800"/>
              </a:spcAft>
            </a:pPr>
            <a:r>
              <a:rPr lang="en-NL" sz="1600" err="1">
                <a:solidFill>
                  <a:srgbClr val="24292F"/>
                </a:solidFill>
                <a:effectLst/>
                <a:ea typeface="Times New Roman" panose="02020603050405020304" pitchFamily="18" charset="0"/>
                <a:cs typeface="Courier New" panose="02070309020205020404" pitchFamily="49" charset="0"/>
              </a:rPr>
              <a:t>deploy_core_landing_zones</a:t>
            </a:r>
            <a:r>
              <a:rPr lang="en-US" sz="1600">
                <a:solidFill>
                  <a:srgbClr val="24292F"/>
                </a:solidFill>
                <a:effectLst/>
                <a:ea typeface="Times New Roman" panose="02020603050405020304" pitchFamily="18" charset="0"/>
                <a:cs typeface="Courier New" panose="02070309020205020404" pitchFamily="49" charset="0"/>
              </a:rPr>
              <a:t> </a:t>
            </a:r>
            <a:r>
              <a:rPr lang="en-US" sz="1600">
                <a:solidFill>
                  <a:srgbClr val="24292F"/>
                </a:solidFill>
                <a:effectLst/>
                <a:highlight>
                  <a:srgbClr val="FFFF00"/>
                </a:highlight>
                <a:ea typeface="Times New Roman" panose="02020603050405020304" pitchFamily="18" charset="0"/>
                <a:cs typeface="Courier New" panose="02070309020205020404" pitchFamily="49" charset="0"/>
              </a:rPr>
              <a:t>= </a:t>
            </a:r>
            <a:r>
              <a:rPr lang="en-US" sz="1600" b="1">
                <a:solidFill>
                  <a:srgbClr val="24292F"/>
                </a:solidFill>
                <a:effectLst/>
                <a:highlight>
                  <a:srgbClr val="FFFF00"/>
                </a:highlight>
                <a:ea typeface="Times New Roman" panose="02020603050405020304" pitchFamily="18" charset="0"/>
                <a:cs typeface="Courier New" panose="02070309020205020404" pitchFamily="49" charset="0"/>
              </a:rPr>
              <a:t>false</a:t>
            </a:r>
            <a:endParaRPr lang="en-NL" sz="1600" b="1">
              <a:effectLst/>
              <a:highlight>
                <a:srgbClr val="FFFF00"/>
              </a:highlight>
              <a:ea typeface="Calibri" panose="020F0502020204030204" pitchFamily="34" charset="0"/>
              <a:cs typeface="Times New Roman" panose="02020603050405020304" pitchFamily="18" charset="0"/>
            </a:endParaRPr>
          </a:p>
          <a:p>
            <a:pPr>
              <a:lnSpc>
                <a:spcPct val="107000"/>
              </a:lnSpc>
              <a:spcAft>
                <a:spcPts val="800"/>
              </a:spcAft>
            </a:pPr>
            <a:r>
              <a:rPr lang="en-US" sz="1600" b="1">
                <a:solidFill>
                  <a:srgbClr val="24292F"/>
                </a:solidFill>
                <a:effectLst/>
                <a:ea typeface="Times New Roman" panose="02020603050405020304" pitchFamily="18" charset="0"/>
                <a:cs typeface="Courier New" panose="02070309020205020404" pitchFamily="49" charset="0"/>
              </a:rPr>
              <a:t>to</a:t>
            </a:r>
            <a:endParaRPr lang="en-NL" sz="1600" b="1">
              <a:effectLst/>
              <a:ea typeface="Calibri" panose="020F0502020204030204" pitchFamily="34" charset="0"/>
              <a:cs typeface="Times New Roman" panose="02020603050405020304" pitchFamily="18" charset="0"/>
            </a:endParaRPr>
          </a:p>
          <a:p>
            <a:pPr>
              <a:lnSpc>
                <a:spcPct val="107000"/>
              </a:lnSpc>
              <a:spcAft>
                <a:spcPts val="800"/>
              </a:spcAft>
            </a:pPr>
            <a:r>
              <a:rPr lang="en-NL" sz="1600" err="1">
                <a:solidFill>
                  <a:srgbClr val="24292F"/>
                </a:solidFill>
                <a:effectLst/>
                <a:ea typeface="Times New Roman" panose="02020603050405020304" pitchFamily="18" charset="0"/>
                <a:cs typeface="Courier New" panose="02070309020205020404" pitchFamily="49" charset="0"/>
              </a:rPr>
              <a:t>deploy_core_landing_zones</a:t>
            </a:r>
            <a:r>
              <a:rPr lang="en-US" sz="1600">
                <a:solidFill>
                  <a:srgbClr val="24292F"/>
                </a:solidFill>
                <a:effectLst/>
                <a:ea typeface="Times New Roman" panose="02020603050405020304" pitchFamily="18" charset="0"/>
                <a:cs typeface="Courier New" panose="02070309020205020404" pitchFamily="49" charset="0"/>
              </a:rPr>
              <a:t> </a:t>
            </a:r>
            <a:r>
              <a:rPr lang="en-US" sz="1600">
                <a:solidFill>
                  <a:srgbClr val="24292F"/>
                </a:solidFill>
                <a:effectLst/>
                <a:highlight>
                  <a:srgbClr val="FFFF00"/>
                </a:highlight>
                <a:ea typeface="Times New Roman" panose="02020603050405020304" pitchFamily="18" charset="0"/>
                <a:cs typeface="Courier New" panose="02070309020205020404" pitchFamily="49" charset="0"/>
              </a:rPr>
              <a:t>= </a:t>
            </a:r>
            <a:r>
              <a:rPr lang="en-US" sz="1600" b="1">
                <a:solidFill>
                  <a:srgbClr val="24292F"/>
                </a:solidFill>
                <a:effectLst/>
                <a:highlight>
                  <a:srgbClr val="FFFF00"/>
                </a:highlight>
                <a:ea typeface="Times New Roman" panose="02020603050405020304" pitchFamily="18" charset="0"/>
                <a:cs typeface="Courier New" panose="02070309020205020404" pitchFamily="49" charset="0"/>
              </a:rPr>
              <a:t>true</a:t>
            </a:r>
            <a:endParaRPr lang="en-NL" sz="1600" b="1">
              <a:effectLst/>
              <a:highlight>
                <a:srgbClr val="FFFF00"/>
              </a:highlight>
              <a:ea typeface="Calibri" panose="020F0502020204030204" pitchFamily="34" charset="0"/>
              <a:cs typeface="Times New Roman" panose="02020603050405020304" pitchFamily="18" charset="0"/>
            </a:endParaRPr>
          </a:p>
          <a:p>
            <a:pPr>
              <a:lnSpc>
                <a:spcPct val="107000"/>
              </a:lnSpc>
              <a:spcAft>
                <a:spcPts val="800"/>
              </a:spcAft>
            </a:pPr>
            <a:r>
              <a:rPr lang="en-US" sz="1600">
                <a:solidFill>
                  <a:srgbClr val="24292F"/>
                </a:solidFill>
                <a:effectLst/>
                <a:ea typeface="Times New Roman" panose="02020603050405020304" pitchFamily="18" charset="0"/>
                <a:cs typeface="Courier New" panose="02070309020205020404" pitchFamily="49" charset="0"/>
              </a:rPr>
              <a:t> </a:t>
            </a:r>
            <a:endParaRPr lang="en-NL" sz="1600">
              <a:effectLst/>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Save the ‘</a:t>
            </a:r>
            <a:r>
              <a:rPr lang="en-US" sz="1600" b="1">
                <a:effectLst/>
                <a:ea typeface="Calibri" panose="020F0502020204030204" pitchFamily="34" charset="0"/>
                <a:cs typeface="Times New Roman" panose="02020603050405020304" pitchFamily="18" charset="0"/>
              </a:rPr>
              <a:t>main.tf</a:t>
            </a:r>
            <a:r>
              <a:rPr lang="en-US" sz="1600">
                <a:effectLst/>
                <a:ea typeface="Calibri" panose="020F0502020204030204" pitchFamily="34" charset="0"/>
                <a:cs typeface="Times New Roman" panose="02020603050405020304" pitchFamily="18" charset="0"/>
              </a:rPr>
              <a:t>’ file</a:t>
            </a:r>
            <a:endParaRPr lang="en-NL" sz="1600">
              <a:effectLst/>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Create and review a deployment plan by executing</a:t>
            </a:r>
            <a:r>
              <a:rPr lang="en-US" sz="1600">
                <a:ea typeface="Calibri" panose="020F0502020204030204" pitchFamily="34" charset="0"/>
                <a:cs typeface="Times New Roman" panose="02020603050405020304" pitchFamily="18" charset="0"/>
              </a:rPr>
              <a:t> </a:t>
            </a:r>
            <a:r>
              <a:rPr lang="en-US" sz="1600">
                <a:effectLst/>
                <a:highlight>
                  <a:srgbClr val="FFFF00"/>
                </a:highlight>
                <a:latin typeface="Consolas" panose="020B0609020204030204" pitchFamily="49" charset="0"/>
                <a:ea typeface="Calibri" panose="020F0502020204030204" pitchFamily="34" charset="0"/>
                <a:cs typeface="Times New Roman" panose="02020603050405020304" pitchFamily="18" charset="0"/>
              </a:rPr>
              <a:t>terraform plan</a:t>
            </a:r>
            <a:r>
              <a:rPr lang="en-US" sz="1600">
                <a:effectLst/>
                <a:latin typeface="Consolas" panose="020B0609020204030204" pitchFamily="49" charset="0"/>
                <a:ea typeface="Calibri" panose="020F0502020204030204" pitchFamily="34" charset="0"/>
                <a:cs typeface="Times New Roman" panose="02020603050405020304" pitchFamily="18" charset="0"/>
              </a:rPr>
              <a:t> </a:t>
            </a:r>
            <a:r>
              <a:rPr lang="en-US" sz="1600">
                <a:effectLst/>
                <a:ea typeface="Calibri" panose="020F0502020204030204" pitchFamily="34" charset="0"/>
                <a:cs typeface="Times New Roman" panose="02020603050405020304" pitchFamily="18" charset="0"/>
              </a:rPr>
              <a:t>from your terminal</a:t>
            </a:r>
            <a:endParaRPr lang="en-NL" sz="1600">
              <a:effectLst/>
              <a:ea typeface="Calibri" panose="020F0502020204030204" pitchFamily="34" charset="0"/>
              <a:cs typeface="Times New Roman" panose="02020603050405020304" pitchFamily="18" charset="0"/>
            </a:endParaRPr>
          </a:p>
          <a:p>
            <a:pPr marL="285750" indent="-285750">
              <a:lnSpc>
                <a:spcPct val="107000"/>
              </a:lnSpc>
              <a:spcAft>
                <a:spcPts val="800"/>
              </a:spcAft>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If you’re happy with your plan, execute </a:t>
            </a:r>
            <a:r>
              <a:rPr lang="en-US" sz="1600">
                <a:effectLst/>
                <a:highlight>
                  <a:srgbClr val="FFFF00"/>
                </a:highlight>
                <a:latin typeface="Consolas" panose="020B0609020204030204" pitchFamily="49" charset="0"/>
                <a:ea typeface="Calibri" panose="020F0502020204030204" pitchFamily="34" charset="0"/>
                <a:cs typeface="Times New Roman" panose="02020603050405020304" pitchFamily="18" charset="0"/>
              </a:rPr>
              <a:t>terraform apply -auto-approve -parallelism=50</a:t>
            </a:r>
          </a:p>
          <a:p>
            <a:pPr>
              <a:lnSpc>
                <a:spcPct val="107000"/>
              </a:lnSpc>
              <a:spcAft>
                <a:spcPts val="800"/>
              </a:spcAft>
            </a:pPr>
            <a:endParaRPr lang="en-NL" sz="1600">
              <a:effectLst/>
              <a:highlight>
                <a:srgbClr val="FFFF00"/>
              </a:highlight>
              <a:ea typeface="Calibri" panose="020F0502020204030204" pitchFamily="34" charset="0"/>
              <a:cs typeface="Times New Roman" panose="02020603050405020304" pitchFamily="18" charset="0"/>
            </a:endParaRPr>
          </a:p>
          <a:p>
            <a:pPr>
              <a:lnSpc>
                <a:spcPct val="107000"/>
              </a:lnSpc>
              <a:spcAft>
                <a:spcPts val="800"/>
              </a:spcAft>
            </a:pPr>
            <a:r>
              <a:rPr lang="en-US" sz="1600">
                <a:effectLst/>
                <a:ea typeface="Calibri" panose="020F0502020204030204" pitchFamily="34" charset="0"/>
                <a:cs typeface="Times New Roman" panose="02020603050405020304" pitchFamily="18" charset="0"/>
              </a:rPr>
              <a:t>After deployment verify your Management Group structure and  policy assignments. </a:t>
            </a:r>
            <a:r>
              <a:rPr lang="en-US" sz="1600">
                <a:ea typeface="Calibri" panose="020F0502020204030204" pitchFamily="34" charset="0"/>
                <a:cs typeface="Times New Roman" panose="02020603050405020304" pitchFamily="18" charset="0"/>
              </a:rPr>
              <a:t>The Management Group hierarchy should be the same as the diagram on the right-hand side.</a:t>
            </a:r>
          </a:p>
          <a:p>
            <a:pPr>
              <a:lnSpc>
                <a:spcPct val="107000"/>
              </a:lnSpc>
              <a:spcAft>
                <a:spcPts val="800"/>
              </a:spcAft>
            </a:pPr>
            <a:r>
              <a:rPr lang="it-IT" sz="1600">
                <a:hlinkClick r:id="rId4"/>
              </a:rPr>
              <a:t>Azure/caf-enterprise-scale/azurerm | Terraform Registry</a:t>
            </a:r>
            <a:endParaRPr lang="en-US" sz="1600"/>
          </a:p>
          <a:p>
            <a:endParaRPr lang="en-NL" sz="1600"/>
          </a:p>
        </p:txBody>
      </p:sp>
      <p:pic>
        <p:nvPicPr>
          <p:cNvPr id="4" name="Picture 3">
            <a:extLst>
              <a:ext uri="{FF2B5EF4-FFF2-40B4-BE49-F238E27FC236}">
                <a16:creationId xmlns:a16="http://schemas.microsoft.com/office/drawing/2014/main" id="{139A934E-4209-4655-A74F-984E77F8EB09}"/>
              </a:ext>
            </a:extLst>
          </p:cNvPr>
          <p:cNvPicPr>
            <a:picLocks noChangeAspect="1"/>
          </p:cNvPicPr>
          <p:nvPr/>
        </p:nvPicPr>
        <p:blipFill>
          <a:blip r:embed="rId5"/>
          <a:stretch>
            <a:fillRect/>
          </a:stretch>
        </p:blipFill>
        <p:spPr>
          <a:xfrm>
            <a:off x="6011484" y="1664211"/>
            <a:ext cx="5947084" cy="3785106"/>
          </a:xfrm>
          <a:prstGeom prst="rect">
            <a:avLst/>
          </a:prstGeom>
        </p:spPr>
      </p:pic>
    </p:spTree>
    <p:custDataLst>
      <p:tags r:id="rId1"/>
    </p:custDataLst>
    <p:extLst>
      <p:ext uri="{BB962C8B-B14F-4D97-AF65-F5344CB8AC3E}">
        <p14:creationId xmlns:p14="http://schemas.microsoft.com/office/powerpoint/2010/main" val="742367327"/>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3</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Deploy management resources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8192087" cy="3293209"/>
          </a:xfrm>
          <a:prstGeom prst="rect">
            <a:avLst/>
          </a:prstGeom>
          <a:noFill/>
        </p:spPr>
        <p:txBody>
          <a:bodyPr wrap="square">
            <a:spAutoFit/>
          </a:bodyPr>
          <a:lstStyle/>
          <a:p>
            <a:r>
              <a:rPr lang="en-US" sz="1600"/>
              <a:t>To deploy management resources, we will use the guide from the link below</a:t>
            </a:r>
          </a:p>
          <a:p>
            <a:r>
              <a:rPr lang="en-US" sz="1600">
                <a:hlinkClick r:id="rId4"/>
              </a:rPr>
              <a:t>[Examples] Deploy Management Resources With Custom Settings · Azure/terraform-</a:t>
            </a:r>
            <a:r>
              <a:rPr lang="en-US" sz="1600" err="1">
                <a:hlinkClick r:id="rId4"/>
              </a:rPr>
              <a:t>azurerm</a:t>
            </a:r>
            <a:r>
              <a:rPr lang="en-US" sz="1600">
                <a:hlinkClick r:id="rId4"/>
              </a:rPr>
              <a:t>-</a:t>
            </a:r>
            <a:r>
              <a:rPr lang="en-US" sz="1600" err="1">
                <a:hlinkClick r:id="rId4"/>
              </a:rPr>
              <a:t>caf</a:t>
            </a:r>
            <a:r>
              <a:rPr lang="en-US" sz="1600">
                <a:hlinkClick r:id="rId4"/>
              </a:rPr>
              <a:t>-enterprise-scale Wiki (github.com)</a:t>
            </a:r>
            <a:endParaRPr lang="en-US" sz="1600"/>
          </a:p>
          <a:p>
            <a:endParaRPr lang="en-US" sz="1600"/>
          </a:p>
          <a:p>
            <a:endParaRPr lang="en-US" sz="1600"/>
          </a:p>
          <a:p>
            <a:endParaRPr lang="en-US" sz="1600"/>
          </a:p>
          <a:p>
            <a:endParaRPr lang="en-US" sz="1600"/>
          </a:p>
          <a:p>
            <a:endParaRPr lang="en-US" sz="1600"/>
          </a:p>
          <a:p>
            <a:endParaRPr lang="en-US" sz="1600"/>
          </a:p>
          <a:p>
            <a:endParaRPr lang="en-US" sz="1600"/>
          </a:p>
          <a:p>
            <a:endParaRPr lang="en-US" sz="1600"/>
          </a:p>
          <a:p>
            <a:endParaRPr lang="en-US" sz="1600"/>
          </a:p>
          <a:p>
            <a:r>
              <a:rPr lang="en-US" sz="1600"/>
              <a:t>Step1: Add additional variables to ‘</a:t>
            </a:r>
            <a:r>
              <a:rPr lang="en-US" sz="1600" b="1"/>
              <a:t>variables.tf</a:t>
            </a:r>
            <a:r>
              <a:rPr lang="en-US" sz="1600"/>
              <a:t>’ file</a:t>
            </a:r>
            <a:endParaRPr lang="en-NL" sz="1600"/>
          </a:p>
        </p:txBody>
      </p:sp>
      <p:sp>
        <p:nvSpPr>
          <p:cNvPr id="7" name="TextBox 6">
            <a:extLst>
              <a:ext uri="{FF2B5EF4-FFF2-40B4-BE49-F238E27FC236}">
                <a16:creationId xmlns:a16="http://schemas.microsoft.com/office/drawing/2014/main" id="{81D7748C-6ACB-430C-A555-7CD01BA1705E}"/>
              </a:ext>
            </a:extLst>
          </p:cNvPr>
          <p:cNvSpPr txBox="1"/>
          <p:nvPr/>
        </p:nvSpPr>
        <p:spPr>
          <a:xfrm>
            <a:off x="8104186" y="2779334"/>
            <a:ext cx="3288942" cy="3485570"/>
          </a:xfrm>
          <a:prstGeom prst="rect">
            <a:avLst/>
          </a:prstGeom>
          <a:noFill/>
          <a:ln>
            <a:solidFill>
              <a:schemeClr val="accent1"/>
            </a:solidFill>
          </a:ln>
        </p:spPr>
        <p:txBody>
          <a:bodyPr wrap="square">
            <a:spAutoFit/>
          </a:bodyPr>
          <a:lstStyle/>
          <a:p>
            <a:r>
              <a:rPr lang="en-NL" sz="1050"/>
              <a:t>variable "</a:t>
            </a:r>
            <a:r>
              <a:rPr lang="en-NL" sz="1050" err="1"/>
              <a:t>management_resources_location</a:t>
            </a:r>
            <a:r>
              <a:rPr lang="en-NL" sz="1050"/>
              <a:t>" {  </a:t>
            </a:r>
          </a:p>
          <a:p>
            <a:r>
              <a:rPr lang="en-NL" sz="1050"/>
              <a:t>type    = string  </a:t>
            </a:r>
            <a:endParaRPr lang="en-US" sz="1050"/>
          </a:p>
          <a:p>
            <a:r>
              <a:rPr lang="en-NL" sz="1050"/>
              <a:t>default = "</a:t>
            </a:r>
            <a:r>
              <a:rPr lang="en-NL" sz="1050" err="1"/>
              <a:t>westeurope</a:t>
            </a:r>
            <a:r>
              <a:rPr lang="en-NL" sz="1050"/>
              <a:t>"</a:t>
            </a:r>
          </a:p>
          <a:p>
            <a:r>
              <a:rPr lang="en-NL" sz="1050"/>
              <a:t>}</a:t>
            </a:r>
          </a:p>
          <a:p>
            <a:endParaRPr lang="en-NL" sz="1050"/>
          </a:p>
          <a:p>
            <a:r>
              <a:rPr lang="en-NL" sz="1050"/>
              <a:t>variable "</a:t>
            </a:r>
            <a:r>
              <a:rPr lang="en-NL" sz="1050" err="1"/>
              <a:t>management_resources_tags</a:t>
            </a:r>
            <a:r>
              <a:rPr lang="en-NL" sz="1050"/>
              <a:t>" {  </a:t>
            </a:r>
          </a:p>
          <a:p>
            <a:r>
              <a:rPr lang="en-NL" sz="1050"/>
              <a:t>type = map(string)  </a:t>
            </a:r>
          </a:p>
          <a:p>
            <a:r>
              <a:rPr lang="en-NL" sz="1050"/>
              <a:t>default = {    </a:t>
            </a:r>
          </a:p>
          <a:p>
            <a:r>
              <a:rPr lang="en-NL" sz="1050" err="1"/>
              <a:t>BelongsTo</a:t>
            </a:r>
            <a:r>
              <a:rPr lang="en-NL" sz="1050"/>
              <a:t> = "management"	  </a:t>
            </a:r>
          </a:p>
          <a:p>
            <a:r>
              <a:rPr lang="en-NL" sz="1050"/>
              <a:t>}</a:t>
            </a:r>
          </a:p>
          <a:p>
            <a:r>
              <a:rPr lang="en-NL" sz="1050"/>
              <a:t>} </a:t>
            </a:r>
          </a:p>
          <a:p>
            <a:endParaRPr lang="en-NL" sz="1050"/>
          </a:p>
          <a:p>
            <a:r>
              <a:rPr lang="en-NL" sz="1050"/>
              <a:t>variable "</a:t>
            </a:r>
            <a:r>
              <a:rPr lang="en-NL" sz="1050" err="1"/>
              <a:t>log_retention_in_days</a:t>
            </a:r>
            <a:r>
              <a:rPr lang="en-NL" sz="1050"/>
              <a:t>" {</a:t>
            </a:r>
          </a:p>
          <a:p>
            <a:r>
              <a:rPr lang="en-NL" sz="1050"/>
              <a:t>  type    = number</a:t>
            </a:r>
          </a:p>
          <a:p>
            <a:r>
              <a:rPr lang="en-NL" sz="1050"/>
              <a:t>  default = 50</a:t>
            </a:r>
          </a:p>
          <a:p>
            <a:r>
              <a:rPr lang="en-NL" sz="1050"/>
              <a:t>}</a:t>
            </a:r>
          </a:p>
          <a:p>
            <a:endParaRPr lang="en-NL" sz="1050"/>
          </a:p>
          <a:p>
            <a:r>
              <a:rPr lang="en-NL" sz="1050"/>
              <a:t>variable "</a:t>
            </a:r>
            <a:r>
              <a:rPr lang="en-NL" sz="1050" err="1"/>
              <a:t>security_alerts_email_address</a:t>
            </a:r>
            <a:r>
              <a:rPr lang="en-NL" sz="1050"/>
              <a:t>" {</a:t>
            </a:r>
          </a:p>
          <a:p>
            <a:r>
              <a:rPr lang="en-NL" sz="1050"/>
              <a:t>  type    = string</a:t>
            </a:r>
          </a:p>
          <a:p>
            <a:r>
              <a:rPr lang="en-NL" sz="1050"/>
              <a:t>  default = "pj@contoso.com" </a:t>
            </a:r>
          </a:p>
          <a:p>
            <a:r>
              <a:rPr lang="en-NL" sz="1050"/>
              <a:t>}</a:t>
            </a:r>
          </a:p>
        </p:txBody>
      </p:sp>
      <p:cxnSp>
        <p:nvCxnSpPr>
          <p:cNvPr id="2" name="Straight Arrow Connector 1">
            <a:extLst>
              <a:ext uri="{FF2B5EF4-FFF2-40B4-BE49-F238E27FC236}">
                <a16:creationId xmlns:a16="http://schemas.microsoft.com/office/drawing/2014/main" id="{CBC86427-76F4-4DEE-91FF-41A6B35D31A8}"/>
              </a:ext>
            </a:extLst>
          </p:cNvPr>
          <p:cNvCxnSpPr>
            <a:cxnSpLocks/>
          </p:cNvCxnSpPr>
          <p:nvPr/>
        </p:nvCxnSpPr>
        <p:spPr>
          <a:xfrm>
            <a:off x="5134187" y="4504769"/>
            <a:ext cx="2700000"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1885405118"/>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3</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Deploy management resources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8192087" cy="2554545"/>
          </a:xfrm>
          <a:prstGeom prst="rect">
            <a:avLst/>
          </a:prstGeom>
          <a:noFill/>
        </p:spPr>
        <p:txBody>
          <a:bodyPr wrap="square">
            <a:spAutoFit/>
          </a:bodyPr>
          <a:lstStyle/>
          <a:p>
            <a:r>
              <a:rPr lang="en-US" sz="1600"/>
              <a:t>To deploy management resources, we will use the guide from the link below</a:t>
            </a:r>
          </a:p>
          <a:p>
            <a:r>
              <a:rPr lang="en-US" sz="1600">
                <a:hlinkClick r:id="rId4"/>
              </a:rPr>
              <a:t>[Examples] Deploy Management Resources With Custom Settings · Azure/terraform-</a:t>
            </a:r>
            <a:r>
              <a:rPr lang="en-US" sz="1600" err="1">
                <a:hlinkClick r:id="rId4"/>
              </a:rPr>
              <a:t>azurerm</a:t>
            </a:r>
            <a:r>
              <a:rPr lang="en-US" sz="1600">
                <a:hlinkClick r:id="rId4"/>
              </a:rPr>
              <a:t>-</a:t>
            </a:r>
            <a:r>
              <a:rPr lang="en-US" sz="1600" err="1">
                <a:hlinkClick r:id="rId4"/>
              </a:rPr>
              <a:t>caf</a:t>
            </a:r>
            <a:r>
              <a:rPr lang="en-US" sz="1600">
                <a:hlinkClick r:id="rId4"/>
              </a:rPr>
              <a:t>-enterprise-scale Wiki (github.com)</a:t>
            </a:r>
            <a:endParaRPr lang="en-US" sz="1600"/>
          </a:p>
          <a:p>
            <a:endParaRPr lang="en-US" sz="1600"/>
          </a:p>
          <a:p>
            <a:endParaRPr lang="en-US" sz="1600"/>
          </a:p>
          <a:p>
            <a:endParaRPr lang="en-US" sz="1600"/>
          </a:p>
          <a:p>
            <a:endParaRPr lang="en-US" sz="1600"/>
          </a:p>
          <a:p>
            <a:endParaRPr lang="en-US" sz="1600"/>
          </a:p>
          <a:p>
            <a:endParaRPr lang="en-US" sz="1600"/>
          </a:p>
          <a:p>
            <a:r>
              <a:rPr lang="en-US" sz="1600"/>
              <a:t>Step2: Add additional configuration to ‘</a:t>
            </a:r>
            <a:r>
              <a:rPr lang="en-US" sz="1600" b="1"/>
              <a:t>main.tf’ </a:t>
            </a:r>
            <a:r>
              <a:rPr lang="en-US" sz="1600"/>
              <a:t>file</a:t>
            </a:r>
            <a:endParaRPr lang="en-NL" sz="1600"/>
          </a:p>
        </p:txBody>
      </p:sp>
      <p:sp>
        <p:nvSpPr>
          <p:cNvPr id="7" name="TextBox 6">
            <a:extLst>
              <a:ext uri="{FF2B5EF4-FFF2-40B4-BE49-F238E27FC236}">
                <a16:creationId xmlns:a16="http://schemas.microsoft.com/office/drawing/2014/main" id="{81D7748C-6ACB-430C-A555-7CD01BA1705E}"/>
              </a:ext>
            </a:extLst>
          </p:cNvPr>
          <p:cNvSpPr txBox="1"/>
          <p:nvPr/>
        </p:nvSpPr>
        <p:spPr>
          <a:xfrm>
            <a:off x="584865" y="5449317"/>
            <a:ext cx="5519430" cy="1077218"/>
          </a:xfrm>
          <a:prstGeom prst="rect">
            <a:avLst/>
          </a:prstGeom>
          <a:noFill/>
          <a:ln>
            <a:solidFill>
              <a:schemeClr val="accent1"/>
            </a:solidFill>
          </a:ln>
        </p:spPr>
        <p:txBody>
          <a:bodyPr wrap="square">
            <a:spAutoFit/>
          </a:bodyPr>
          <a:lstStyle/>
          <a:p>
            <a:r>
              <a:rPr lang="en-US" sz="1600" err="1"/>
              <a:t>deploy_management_resources</a:t>
            </a:r>
            <a:r>
              <a:rPr lang="en-US" sz="1600"/>
              <a:t> = true</a:t>
            </a:r>
          </a:p>
          <a:p>
            <a:r>
              <a:rPr lang="en-US" sz="1600" err="1"/>
              <a:t>subscription_id_management</a:t>
            </a:r>
            <a:r>
              <a:rPr lang="en-US" sz="1600"/>
              <a:t> = </a:t>
            </a:r>
            <a:r>
              <a:rPr lang="en-US" sz="1600" err="1"/>
              <a:t>var.managementSubscriptionId</a:t>
            </a:r>
            <a:endParaRPr lang="en-US" sz="1600"/>
          </a:p>
          <a:p>
            <a:r>
              <a:rPr lang="en-US" sz="1600" err="1"/>
              <a:t>configure_management_resources</a:t>
            </a:r>
            <a:r>
              <a:rPr lang="en-US" sz="1600"/>
              <a:t> = </a:t>
            </a:r>
            <a:r>
              <a:rPr lang="en-US" sz="1600" err="1"/>
              <a:t>local.configure_management_resources</a:t>
            </a:r>
            <a:endParaRPr lang="en-US" sz="1600"/>
          </a:p>
        </p:txBody>
      </p:sp>
      <p:cxnSp>
        <p:nvCxnSpPr>
          <p:cNvPr id="4" name="Straight Arrow Connector 3">
            <a:extLst>
              <a:ext uri="{FF2B5EF4-FFF2-40B4-BE49-F238E27FC236}">
                <a16:creationId xmlns:a16="http://schemas.microsoft.com/office/drawing/2014/main" id="{21DCAD6A-34FD-4DDC-ACD7-BE2435952F68}"/>
              </a:ext>
            </a:extLst>
          </p:cNvPr>
          <p:cNvCxnSpPr/>
          <p:nvPr/>
        </p:nvCxnSpPr>
        <p:spPr>
          <a:xfrm>
            <a:off x="2600960" y="4064000"/>
            <a:ext cx="0" cy="122597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062681650"/>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3</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Deploy management resources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3755315" cy="3046988"/>
          </a:xfrm>
          <a:prstGeom prst="rect">
            <a:avLst/>
          </a:prstGeom>
          <a:noFill/>
        </p:spPr>
        <p:txBody>
          <a:bodyPr wrap="square">
            <a:spAutoFit/>
          </a:bodyPr>
          <a:lstStyle/>
          <a:p>
            <a:r>
              <a:rPr lang="en-US" sz="1600"/>
              <a:t>To deploy management resources, we will use the guide from the link below</a:t>
            </a:r>
          </a:p>
          <a:p>
            <a:r>
              <a:rPr lang="en-US" sz="1600">
                <a:hlinkClick r:id="rId4"/>
              </a:rPr>
              <a:t>[Examples] Deploy Management Resources With Custom Settings · Azure/terraform-</a:t>
            </a:r>
            <a:r>
              <a:rPr lang="en-US" sz="1600" err="1">
                <a:hlinkClick r:id="rId4"/>
              </a:rPr>
              <a:t>azurerm</a:t>
            </a:r>
            <a:r>
              <a:rPr lang="en-US" sz="1600">
                <a:hlinkClick r:id="rId4"/>
              </a:rPr>
              <a:t>-</a:t>
            </a:r>
            <a:r>
              <a:rPr lang="en-US" sz="1600" err="1">
                <a:hlinkClick r:id="rId4"/>
              </a:rPr>
              <a:t>caf</a:t>
            </a:r>
            <a:r>
              <a:rPr lang="en-US" sz="1600">
                <a:hlinkClick r:id="rId4"/>
              </a:rPr>
              <a:t>-enterprise-scale Wiki (github.com)</a:t>
            </a:r>
            <a:endParaRPr lang="en-US" sz="1600"/>
          </a:p>
          <a:p>
            <a:endParaRPr lang="en-US" sz="1600"/>
          </a:p>
          <a:p>
            <a:endParaRPr lang="en-US" sz="1600"/>
          </a:p>
          <a:p>
            <a:endParaRPr lang="en-US" sz="1600"/>
          </a:p>
          <a:p>
            <a:r>
              <a:rPr lang="en-US" sz="1600"/>
              <a:t>Step3: Create a new file named ‘</a:t>
            </a:r>
            <a:r>
              <a:rPr lang="en-US" sz="1600">
                <a:solidFill>
                  <a:srgbClr val="7030A0"/>
                </a:solidFill>
              </a:rPr>
              <a:t>settings.management.tf’ </a:t>
            </a:r>
            <a:r>
              <a:rPr lang="en-US" sz="1600"/>
              <a:t>and copy</a:t>
            </a:r>
            <a:r>
              <a:rPr lang="en-US" sz="1600">
                <a:solidFill>
                  <a:srgbClr val="7030A0"/>
                </a:solidFill>
              </a:rPr>
              <a:t> </a:t>
            </a:r>
            <a:r>
              <a:rPr lang="en-US" sz="1600"/>
              <a:t>the</a:t>
            </a:r>
            <a:r>
              <a:rPr lang="en-US" sz="1600">
                <a:solidFill>
                  <a:srgbClr val="7030A0"/>
                </a:solidFill>
              </a:rPr>
              <a:t> </a:t>
            </a:r>
            <a:r>
              <a:rPr lang="en-US" sz="1600"/>
              <a:t>code provided on right side into the file.</a:t>
            </a:r>
            <a:endParaRPr lang="en-NL" sz="1600"/>
          </a:p>
        </p:txBody>
      </p:sp>
      <p:sp>
        <p:nvSpPr>
          <p:cNvPr id="7" name="TextBox 6">
            <a:extLst>
              <a:ext uri="{FF2B5EF4-FFF2-40B4-BE49-F238E27FC236}">
                <a16:creationId xmlns:a16="http://schemas.microsoft.com/office/drawing/2014/main" id="{81D7748C-6ACB-430C-A555-7CD01BA1705E}"/>
              </a:ext>
            </a:extLst>
          </p:cNvPr>
          <p:cNvSpPr txBox="1"/>
          <p:nvPr/>
        </p:nvSpPr>
        <p:spPr>
          <a:xfrm>
            <a:off x="6836535" y="691098"/>
            <a:ext cx="4634784" cy="5878532"/>
          </a:xfrm>
          <a:prstGeom prst="rect">
            <a:avLst/>
          </a:prstGeom>
          <a:noFill/>
          <a:ln>
            <a:solidFill>
              <a:schemeClr val="accent1"/>
            </a:solidFill>
          </a:ln>
        </p:spPr>
        <p:txBody>
          <a:bodyPr wrap="square">
            <a:spAutoFit/>
          </a:bodyPr>
          <a:lstStyle/>
          <a:p>
            <a:r>
              <a:rPr lang="en-US" sz="800">
                <a:solidFill>
                  <a:srgbClr val="7030A0"/>
                </a:solidFill>
              </a:rPr>
              <a:t># Configure the management resources settings.</a:t>
            </a:r>
          </a:p>
          <a:p>
            <a:r>
              <a:rPr lang="en-US" sz="800">
                <a:solidFill>
                  <a:srgbClr val="7030A0"/>
                </a:solidFill>
              </a:rPr>
              <a:t>locals {</a:t>
            </a:r>
          </a:p>
          <a:p>
            <a:r>
              <a:rPr lang="en-US" sz="800">
                <a:solidFill>
                  <a:srgbClr val="7030A0"/>
                </a:solidFill>
              </a:rPr>
              <a:t>  </a:t>
            </a:r>
            <a:r>
              <a:rPr lang="en-US" sz="800" err="1">
                <a:solidFill>
                  <a:srgbClr val="7030A0"/>
                </a:solidFill>
              </a:rPr>
              <a:t>configure_management_resources</a:t>
            </a:r>
            <a:r>
              <a:rPr lang="en-US" sz="800">
                <a:solidFill>
                  <a:srgbClr val="7030A0"/>
                </a:solidFill>
              </a:rPr>
              <a:t> = {</a:t>
            </a:r>
          </a:p>
          <a:p>
            <a:r>
              <a:rPr lang="en-US" sz="800">
                <a:solidFill>
                  <a:srgbClr val="7030A0"/>
                </a:solidFill>
              </a:rPr>
              <a:t>    settings = {</a:t>
            </a:r>
          </a:p>
          <a:p>
            <a:r>
              <a:rPr lang="en-US" sz="800">
                <a:solidFill>
                  <a:srgbClr val="7030A0"/>
                </a:solidFill>
              </a:rPr>
              <a:t>      </a:t>
            </a:r>
            <a:r>
              <a:rPr lang="en-US" sz="800" err="1">
                <a:solidFill>
                  <a:srgbClr val="7030A0"/>
                </a:solidFill>
              </a:rPr>
              <a:t>log_analytics</a:t>
            </a:r>
            <a:r>
              <a:rPr lang="en-US" sz="800">
                <a:solidFill>
                  <a:srgbClr val="7030A0"/>
                </a:solidFill>
              </a:rPr>
              <a:t> = {</a:t>
            </a:r>
          </a:p>
          <a:p>
            <a:r>
              <a:rPr lang="en-US" sz="800">
                <a:solidFill>
                  <a:srgbClr val="7030A0"/>
                </a:solidFill>
              </a:rPr>
              <a:t>        enabled = true</a:t>
            </a:r>
          </a:p>
          <a:p>
            <a:r>
              <a:rPr lang="en-US" sz="800">
                <a:solidFill>
                  <a:srgbClr val="7030A0"/>
                </a:solidFill>
              </a:rPr>
              <a:t>        config = {</a:t>
            </a:r>
          </a:p>
          <a:p>
            <a:r>
              <a:rPr lang="en-US" sz="800">
                <a:solidFill>
                  <a:srgbClr val="7030A0"/>
                </a:solidFill>
              </a:rPr>
              <a:t>          </a:t>
            </a:r>
            <a:r>
              <a:rPr lang="en-US" sz="800" err="1">
                <a:solidFill>
                  <a:srgbClr val="7030A0"/>
                </a:solidFill>
              </a:rPr>
              <a:t>retention_in_days</a:t>
            </a:r>
            <a:r>
              <a:rPr lang="en-US" sz="800">
                <a:solidFill>
                  <a:srgbClr val="7030A0"/>
                </a:solidFill>
              </a:rPr>
              <a:t>                           = </a:t>
            </a:r>
            <a:r>
              <a:rPr lang="en-US" sz="800" err="1">
                <a:solidFill>
                  <a:srgbClr val="7030A0"/>
                </a:solidFill>
              </a:rPr>
              <a:t>var.log_retention_in_days</a:t>
            </a:r>
            <a:endParaRPr lang="en-US" sz="800">
              <a:solidFill>
                <a:srgbClr val="7030A0"/>
              </a:solidFill>
            </a:endParaRPr>
          </a:p>
          <a:p>
            <a:r>
              <a:rPr lang="en-US" sz="800">
                <a:solidFill>
                  <a:srgbClr val="7030A0"/>
                </a:solidFill>
              </a:rPr>
              <a:t>          </a:t>
            </a:r>
            <a:r>
              <a:rPr lang="en-US" sz="800" err="1">
                <a:solidFill>
                  <a:srgbClr val="7030A0"/>
                </a:solidFill>
              </a:rPr>
              <a:t>enable_monitoring_for_arc</a:t>
            </a:r>
            <a:r>
              <a:rPr lang="en-US" sz="800">
                <a:solidFill>
                  <a:srgbClr val="7030A0"/>
                </a:solidFill>
              </a:rPr>
              <a:t>                   = true</a:t>
            </a:r>
          </a:p>
          <a:p>
            <a:r>
              <a:rPr lang="en-US" sz="800">
                <a:solidFill>
                  <a:srgbClr val="7030A0"/>
                </a:solidFill>
              </a:rPr>
              <a:t>          </a:t>
            </a:r>
            <a:r>
              <a:rPr lang="en-US" sz="800" err="1">
                <a:solidFill>
                  <a:srgbClr val="7030A0"/>
                </a:solidFill>
              </a:rPr>
              <a:t>enable_monitoring_for_vm</a:t>
            </a:r>
            <a:r>
              <a:rPr lang="en-US" sz="800">
                <a:solidFill>
                  <a:srgbClr val="7030A0"/>
                </a:solidFill>
              </a:rPr>
              <a:t>                    = true</a:t>
            </a:r>
          </a:p>
          <a:p>
            <a:r>
              <a:rPr lang="en-US" sz="800">
                <a:solidFill>
                  <a:srgbClr val="7030A0"/>
                </a:solidFill>
              </a:rPr>
              <a:t>          </a:t>
            </a:r>
            <a:r>
              <a:rPr lang="en-US" sz="800" err="1">
                <a:solidFill>
                  <a:srgbClr val="7030A0"/>
                </a:solidFill>
              </a:rPr>
              <a:t>enable_monitoring_for_vmss</a:t>
            </a:r>
            <a:r>
              <a:rPr lang="en-US" sz="800">
                <a:solidFill>
                  <a:srgbClr val="7030A0"/>
                </a:solidFill>
              </a:rPr>
              <a:t>                  = true</a:t>
            </a:r>
          </a:p>
          <a:p>
            <a:r>
              <a:rPr lang="en-US" sz="800">
                <a:solidFill>
                  <a:srgbClr val="7030A0"/>
                </a:solidFill>
              </a:rPr>
              <a:t>          </a:t>
            </a:r>
            <a:r>
              <a:rPr lang="en-US" sz="800" err="1">
                <a:solidFill>
                  <a:srgbClr val="7030A0"/>
                </a:solidFill>
              </a:rPr>
              <a:t>enable_solution_for_agent_health_assessment</a:t>
            </a:r>
            <a:r>
              <a:rPr lang="en-US" sz="800">
                <a:solidFill>
                  <a:srgbClr val="7030A0"/>
                </a:solidFill>
              </a:rPr>
              <a:t> = true</a:t>
            </a:r>
          </a:p>
          <a:p>
            <a:r>
              <a:rPr lang="en-US" sz="800">
                <a:solidFill>
                  <a:srgbClr val="7030A0"/>
                </a:solidFill>
              </a:rPr>
              <a:t>          </a:t>
            </a:r>
            <a:r>
              <a:rPr lang="en-US" sz="800" err="1">
                <a:solidFill>
                  <a:srgbClr val="7030A0"/>
                </a:solidFill>
              </a:rPr>
              <a:t>enable_solution_for_anti_malware</a:t>
            </a:r>
            <a:r>
              <a:rPr lang="en-US" sz="800">
                <a:solidFill>
                  <a:srgbClr val="7030A0"/>
                </a:solidFill>
              </a:rPr>
              <a:t>            = false</a:t>
            </a:r>
          </a:p>
          <a:p>
            <a:r>
              <a:rPr lang="en-US" sz="800">
                <a:solidFill>
                  <a:srgbClr val="7030A0"/>
                </a:solidFill>
              </a:rPr>
              <a:t>          </a:t>
            </a:r>
            <a:r>
              <a:rPr lang="en-US" sz="800" err="1">
                <a:solidFill>
                  <a:srgbClr val="7030A0"/>
                </a:solidFill>
              </a:rPr>
              <a:t>enable_solution_for_azure_activity</a:t>
            </a:r>
            <a:r>
              <a:rPr lang="en-US" sz="800">
                <a:solidFill>
                  <a:srgbClr val="7030A0"/>
                </a:solidFill>
              </a:rPr>
              <a:t>          = false</a:t>
            </a:r>
          </a:p>
          <a:p>
            <a:r>
              <a:rPr lang="en-US" sz="800">
                <a:solidFill>
                  <a:srgbClr val="7030A0"/>
                </a:solidFill>
              </a:rPr>
              <a:t>          </a:t>
            </a:r>
            <a:r>
              <a:rPr lang="en-US" sz="800" err="1">
                <a:solidFill>
                  <a:srgbClr val="7030A0"/>
                </a:solidFill>
              </a:rPr>
              <a:t>enable_solution_for_change_tracking</a:t>
            </a:r>
            <a:r>
              <a:rPr lang="en-US" sz="800">
                <a:solidFill>
                  <a:srgbClr val="7030A0"/>
                </a:solidFill>
              </a:rPr>
              <a:t>         = false</a:t>
            </a:r>
          </a:p>
          <a:p>
            <a:r>
              <a:rPr lang="en-US" sz="800">
                <a:solidFill>
                  <a:srgbClr val="7030A0"/>
                </a:solidFill>
              </a:rPr>
              <a:t>          </a:t>
            </a:r>
            <a:r>
              <a:rPr lang="en-US" sz="800" err="1">
                <a:solidFill>
                  <a:srgbClr val="7030A0"/>
                </a:solidFill>
              </a:rPr>
              <a:t>enable_solution_for_service_map</a:t>
            </a:r>
            <a:r>
              <a:rPr lang="en-US" sz="800">
                <a:solidFill>
                  <a:srgbClr val="7030A0"/>
                </a:solidFill>
              </a:rPr>
              <a:t>             = false</a:t>
            </a:r>
          </a:p>
          <a:p>
            <a:r>
              <a:rPr lang="en-US" sz="800">
                <a:solidFill>
                  <a:srgbClr val="7030A0"/>
                </a:solidFill>
              </a:rPr>
              <a:t>          </a:t>
            </a:r>
            <a:r>
              <a:rPr lang="en-US" sz="800" err="1">
                <a:solidFill>
                  <a:srgbClr val="7030A0"/>
                </a:solidFill>
              </a:rPr>
              <a:t>enable_solution_for_sql_assessment</a:t>
            </a:r>
            <a:r>
              <a:rPr lang="en-US" sz="800">
                <a:solidFill>
                  <a:srgbClr val="7030A0"/>
                </a:solidFill>
              </a:rPr>
              <a:t>          = false</a:t>
            </a:r>
          </a:p>
          <a:p>
            <a:r>
              <a:rPr lang="en-US" sz="800">
                <a:solidFill>
                  <a:srgbClr val="7030A0"/>
                </a:solidFill>
              </a:rPr>
              <a:t>          </a:t>
            </a:r>
            <a:r>
              <a:rPr lang="en-US" sz="800" err="1">
                <a:solidFill>
                  <a:srgbClr val="7030A0"/>
                </a:solidFill>
              </a:rPr>
              <a:t>enable_solution_for_updates</a:t>
            </a:r>
            <a:r>
              <a:rPr lang="en-US" sz="800">
                <a:solidFill>
                  <a:srgbClr val="7030A0"/>
                </a:solidFill>
              </a:rPr>
              <a:t>                 = false</a:t>
            </a:r>
          </a:p>
          <a:p>
            <a:r>
              <a:rPr lang="en-US" sz="800">
                <a:solidFill>
                  <a:srgbClr val="7030A0"/>
                </a:solidFill>
              </a:rPr>
              <a:t>          </a:t>
            </a:r>
            <a:r>
              <a:rPr lang="en-US" sz="800" err="1">
                <a:solidFill>
                  <a:srgbClr val="7030A0"/>
                </a:solidFill>
              </a:rPr>
              <a:t>enable_solution_for_vm_insights</a:t>
            </a:r>
            <a:r>
              <a:rPr lang="en-US" sz="800">
                <a:solidFill>
                  <a:srgbClr val="7030A0"/>
                </a:solidFill>
              </a:rPr>
              <a:t>             = false</a:t>
            </a:r>
          </a:p>
          <a:p>
            <a:r>
              <a:rPr lang="en-US" sz="800">
                <a:solidFill>
                  <a:srgbClr val="7030A0"/>
                </a:solidFill>
              </a:rPr>
              <a:t>          </a:t>
            </a:r>
            <a:r>
              <a:rPr lang="en-US" sz="800" err="1">
                <a:solidFill>
                  <a:srgbClr val="7030A0"/>
                </a:solidFill>
              </a:rPr>
              <a:t>enable_sentinel</a:t>
            </a:r>
            <a:r>
              <a:rPr lang="en-US" sz="800">
                <a:solidFill>
                  <a:srgbClr val="7030A0"/>
                </a:solidFill>
              </a:rPr>
              <a:t>                             = true</a:t>
            </a:r>
          </a:p>
          <a:p>
            <a:r>
              <a:rPr lang="en-US" sz="800">
                <a:solidFill>
                  <a:srgbClr val="7030A0"/>
                </a:solidFill>
              </a:rPr>
              <a:t>        }</a:t>
            </a:r>
          </a:p>
          <a:p>
            <a:r>
              <a:rPr lang="en-US" sz="800">
                <a:solidFill>
                  <a:srgbClr val="7030A0"/>
                </a:solidFill>
              </a:rPr>
              <a:t>      }</a:t>
            </a:r>
          </a:p>
          <a:p>
            <a:r>
              <a:rPr lang="en-US" sz="800">
                <a:solidFill>
                  <a:srgbClr val="7030A0"/>
                </a:solidFill>
              </a:rPr>
              <a:t>      </a:t>
            </a:r>
            <a:r>
              <a:rPr lang="en-US" sz="800" err="1">
                <a:solidFill>
                  <a:srgbClr val="7030A0"/>
                </a:solidFill>
              </a:rPr>
              <a:t>security_center</a:t>
            </a:r>
            <a:r>
              <a:rPr lang="en-US" sz="800">
                <a:solidFill>
                  <a:srgbClr val="7030A0"/>
                </a:solidFill>
              </a:rPr>
              <a:t> = {</a:t>
            </a:r>
          </a:p>
          <a:p>
            <a:r>
              <a:rPr lang="en-US" sz="800">
                <a:solidFill>
                  <a:srgbClr val="7030A0"/>
                </a:solidFill>
              </a:rPr>
              <a:t>        enabled = true</a:t>
            </a:r>
          </a:p>
          <a:p>
            <a:r>
              <a:rPr lang="en-US" sz="800">
                <a:solidFill>
                  <a:srgbClr val="7030A0"/>
                </a:solidFill>
              </a:rPr>
              <a:t>        config = {</a:t>
            </a:r>
          </a:p>
          <a:p>
            <a:r>
              <a:rPr lang="en-US" sz="800">
                <a:solidFill>
                  <a:srgbClr val="7030A0"/>
                </a:solidFill>
              </a:rPr>
              <a:t>          </a:t>
            </a:r>
            <a:r>
              <a:rPr lang="en-US" sz="800" err="1">
                <a:solidFill>
                  <a:srgbClr val="7030A0"/>
                </a:solidFill>
              </a:rPr>
              <a:t>email_security_contact</a:t>
            </a:r>
            <a:r>
              <a:rPr lang="en-US" sz="800">
                <a:solidFill>
                  <a:srgbClr val="7030A0"/>
                </a:solidFill>
              </a:rPr>
              <a:t>             = </a:t>
            </a:r>
            <a:r>
              <a:rPr lang="en-US" sz="800" err="1">
                <a:solidFill>
                  <a:srgbClr val="7030A0"/>
                </a:solidFill>
              </a:rPr>
              <a:t>var.security_alerts_email_address</a:t>
            </a:r>
            <a:endParaRPr lang="en-US" sz="800">
              <a:solidFill>
                <a:srgbClr val="7030A0"/>
              </a:solidFill>
            </a:endParaRPr>
          </a:p>
          <a:p>
            <a:r>
              <a:rPr lang="en-US" sz="800">
                <a:solidFill>
                  <a:srgbClr val="7030A0"/>
                </a:solidFill>
              </a:rPr>
              <a:t>          </a:t>
            </a:r>
            <a:r>
              <a:rPr lang="en-US" sz="800" err="1">
                <a:solidFill>
                  <a:srgbClr val="7030A0"/>
                </a:solidFill>
              </a:rPr>
              <a:t>enable_defender_for_acr</a:t>
            </a:r>
            <a:r>
              <a:rPr lang="en-US" sz="800">
                <a:solidFill>
                  <a:srgbClr val="7030A0"/>
                </a:solidFill>
              </a:rPr>
              <a:t>            = true</a:t>
            </a:r>
          </a:p>
          <a:p>
            <a:r>
              <a:rPr lang="en-US" sz="800">
                <a:solidFill>
                  <a:srgbClr val="7030A0"/>
                </a:solidFill>
              </a:rPr>
              <a:t>          </a:t>
            </a:r>
            <a:r>
              <a:rPr lang="en-US" sz="800" err="1">
                <a:solidFill>
                  <a:srgbClr val="7030A0"/>
                </a:solidFill>
              </a:rPr>
              <a:t>enable_defender_for_app_services</a:t>
            </a:r>
            <a:r>
              <a:rPr lang="en-US" sz="800">
                <a:solidFill>
                  <a:srgbClr val="7030A0"/>
                </a:solidFill>
              </a:rPr>
              <a:t>   = false</a:t>
            </a:r>
          </a:p>
          <a:p>
            <a:r>
              <a:rPr lang="en-US" sz="800">
                <a:solidFill>
                  <a:srgbClr val="7030A0"/>
                </a:solidFill>
              </a:rPr>
              <a:t>          </a:t>
            </a:r>
            <a:r>
              <a:rPr lang="en-US" sz="800" err="1">
                <a:solidFill>
                  <a:srgbClr val="7030A0"/>
                </a:solidFill>
              </a:rPr>
              <a:t>enable_defender_for_arm</a:t>
            </a:r>
            <a:r>
              <a:rPr lang="en-US" sz="800">
                <a:solidFill>
                  <a:srgbClr val="7030A0"/>
                </a:solidFill>
              </a:rPr>
              <a:t>            = false</a:t>
            </a:r>
          </a:p>
          <a:p>
            <a:r>
              <a:rPr lang="en-US" sz="800">
                <a:solidFill>
                  <a:srgbClr val="7030A0"/>
                </a:solidFill>
              </a:rPr>
              <a:t>          </a:t>
            </a:r>
            <a:r>
              <a:rPr lang="en-US" sz="800" err="1">
                <a:solidFill>
                  <a:srgbClr val="7030A0"/>
                </a:solidFill>
              </a:rPr>
              <a:t>enable_defender_for_dns</a:t>
            </a:r>
            <a:r>
              <a:rPr lang="en-US" sz="800">
                <a:solidFill>
                  <a:srgbClr val="7030A0"/>
                </a:solidFill>
              </a:rPr>
              <a:t>            = false</a:t>
            </a:r>
          </a:p>
          <a:p>
            <a:r>
              <a:rPr lang="en-US" sz="800">
                <a:solidFill>
                  <a:srgbClr val="7030A0"/>
                </a:solidFill>
              </a:rPr>
              <a:t>          </a:t>
            </a:r>
            <a:r>
              <a:rPr lang="en-US" sz="800" err="1">
                <a:solidFill>
                  <a:srgbClr val="7030A0"/>
                </a:solidFill>
              </a:rPr>
              <a:t>enable_defender_for_key_vault</a:t>
            </a:r>
            <a:r>
              <a:rPr lang="en-US" sz="800">
                <a:solidFill>
                  <a:srgbClr val="7030A0"/>
                </a:solidFill>
              </a:rPr>
              <a:t>      = false</a:t>
            </a:r>
          </a:p>
          <a:p>
            <a:r>
              <a:rPr lang="en-US" sz="800">
                <a:solidFill>
                  <a:srgbClr val="7030A0"/>
                </a:solidFill>
              </a:rPr>
              <a:t>          </a:t>
            </a:r>
            <a:r>
              <a:rPr lang="en-US" sz="800" err="1">
                <a:solidFill>
                  <a:srgbClr val="7030A0"/>
                </a:solidFill>
              </a:rPr>
              <a:t>enable_defender_for_kubernetes</a:t>
            </a:r>
            <a:r>
              <a:rPr lang="en-US" sz="800">
                <a:solidFill>
                  <a:srgbClr val="7030A0"/>
                </a:solidFill>
              </a:rPr>
              <a:t>     = false</a:t>
            </a:r>
          </a:p>
          <a:p>
            <a:r>
              <a:rPr lang="en-US" sz="800">
                <a:solidFill>
                  <a:srgbClr val="7030A0"/>
                </a:solidFill>
              </a:rPr>
              <a:t>          </a:t>
            </a:r>
            <a:r>
              <a:rPr lang="en-US" sz="800" err="1">
                <a:solidFill>
                  <a:srgbClr val="7030A0"/>
                </a:solidFill>
              </a:rPr>
              <a:t>enable_defender_for_oss_databases</a:t>
            </a:r>
            <a:r>
              <a:rPr lang="en-US" sz="800">
                <a:solidFill>
                  <a:srgbClr val="7030A0"/>
                </a:solidFill>
              </a:rPr>
              <a:t>  = false</a:t>
            </a:r>
          </a:p>
          <a:p>
            <a:r>
              <a:rPr lang="en-US" sz="800">
                <a:solidFill>
                  <a:srgbClr val="7030A0"/>
                </a:solidFill>
              </a:rPr>
              <a:t>          </a:t>
            </a:r>
            <a:r>
              <a:rPr lang="en-US" sz="800" err="1">
                <a:solidFill>
                  <a:srgbClr val="7030A0"/>
                </a:solidFill>
              </a:rPr>
              <a:t>enable_defender_for_servers</a:t>
            </a:r>
            <a:r>
              <a:rPr lang="en-US" sz="800">
                <a:solidFill>
                  <a:srgbClr val="7030A0"/>
                </a:solidFill>
              </a:rPr>
              <a:t>        = true</a:t>
            </a:r>
          </a:p>
          <a:p>
            <a:r>
              <a:rPr lang="en-US" sz="800">
                <a:solidFill>
                  <a:srgbClr val="7030A0"/>
                </a:solidFill>
              </a:rPr>
              <a:t>          </a:t>
            </a:r>
            <a:r>
              <a:rPr lang="en-US" sz="800" err="1">
                <a:solidFill>
                  <a:srgbClr val="7030A0"/>
                </a:solidFill>
              </a:rPr>
              <a:t>enable_defender_for_sql_servers</a:t>
            </a:r>
            <a:r>
              <a:rPr lang="en-US" sz="800">
                <a:solidFill>
                  <a:srgbClr val="7030A0"/>
                </a:solidFill>
              </a:rPr>
              <a:t>    = false</a:t>
            </a:r>
          </a:p>
          <a:p>
            <a:r>
              <a:rPr lang="en-US" sz="800">
                <a:solidFill>
                  <a:srgbClr val="7030A0"/>
                </a:solidFill>
              </a:rPr>
              <a:t>          </a:t>
            </a:r>
            <a:r>
              <a:rPr lang="en-US" sz="800" err="1">
                <a:solidFill>
                  <a:srgbClr val="7030A0"/>
                </a:solidFill>
              </a:rPr>
              <a:t>enable_defender_for_sql_server_vms</a:t>
            </a:r>
            <a:r>
              <a:rPr lang="en-US" sz="800">
                <a:solidFill>
                  <a:srgbClr val="7030A0"/>
                </a:solidFill>
              </a:rPr>
              <a:t> = false</a:t>
            </a:r>
          </a:p>
          <a:p>
            <a:r>
              <a:rPr lang="en-US" sz="800">
                <a:solidFill>
                  <a:srgbClr val="7030A0"/>
                </a:solidFill>
              </a:rPr>
              <a:t>          </a:t>
            </a:r>
            <a:r>
              <a:rPr lang="en-US" sz="800" err="1">
                <a:solidFill>
                  <a:srgbClr val="7030A0"/>
                </a:solidFill>
              </a:rPr>
              <a:t>enable_defender_for_storage</a:t>
            </a:r>
            <a:r>
              <a:rPr lang="en-US" sz="800">
                <a:solidFill>
                  <a:srgbClr val="7030A0"/>
                </a:solidFill>
              </a:rPr>
              <a:t>        = true</a:t>
            </a:r>
          </a:p>
          <a:p>
            <a:r>
              <a:rPr lang="en-US" sz="800">
                <a:solidFill>
                  <a:srgbClr val="7030A0"/>
                </a:solidFill>
              </a:rPr>
              <a:t>        }</a:t>
            </a:r>
          </a:p>
          <a:p>
            <a:r>
              <a:rPr lang="en-US" sz="800">
                <a:solidFill>
                  <a:srgbClr val="7030A0"/>
                </a:solidFill>
              </a:rPr>
              <a:t>      }</a:t>
            </a:r>
          </a:p>
          <a:p>
            <a:r>
              <a:rPr lang="en-US" sz="800">
                <a:solidFill>
                  <a:srgbClr val="7030A0"/>
                </a:solidFill>
              </a:rPr>
              <a:t>    }</a:t>
            </a:r>
          </a:p>
          <a:p>
            <a:endParaRPr lang="en-US" sz="800">
              <a:solidFill>
                <a:srgbClr val="7030A0"/>
              </a:solidFill>
            </a:endParaRPr>
          </a:p>
          <a:p>
            <a:r>
              <a:rPr lang="en-US" sz="800">
                <a:solidFill>
                  <a:srgbClr val="7030A0"/>
                </a:solidFill>
              </a:rPr>
              <a:t>    location = </a:t>
            </a:r>
            <a:r>
              <a:rPr lang="en-US" sz="800" err="1">
                <a:solidFill>
                  <a:srgbClr val="7030A0"/>
                </a:solidFill>
              </a:rPr>
              <a:t>var.management_resources_location</a:t>
            </a:r>
            <a:endParaRPr lang="en-US" sz="800">
              <a:solidFill>
                <a:srgbClr val="7030A0"/>
              </a:solidFill>
            </a:endParaRPr>
          </a:p>
          <a:p>
            <a:r>
              <a:rPr lang="en-US" sz="800">
                <a:solidFill>
                  <a:srgbClr val="7030A0"/>
                </a:solidFill>
              </a:rPr>
              <a:t>    tags     = </a:t>
            </a:r>
            <a:r>
              <a:rPr lang="en-US" sz="800" err="1">
                <a:solidFill>
                  <a:srgbClr val="7030A0"/>
                </a:solidFill>
              </a:rPr>
              <a:t>var.management_resources_tags</a:t>
            </a:r>
            <a:endParaRPr lang="en-US" sz="800">
              <a:solidFill>
                <a:srgbClr val="7030A0"/>
              </a:solidFill>
            </a:endParaRPr>
          </a:p>
          <a:p>
            <a:r>
              <a:rPr lang="en-US" sz="800">
                <a:solidFill>
                  <a:srgbClr val="7030A0"/>
                </a:solidFill>
              </a:rPr>
              <a:t>    advanced = null</a:t>
            </a:r>
          </a:p>
          <a:p>
            <a:r>
              <a:rPr lang="en-US" sz="800">
                <a:solidFill>
                  <a:srgbClr val="7030A0"/>
                </a:solidFill>
              </a:rPr>
              <a:t>  }</a:t>
            </a:r>
          </a:p>
          <a:p>
            <a:r>
              <a:rPr lang="en-US" sz="800">
                <a:solidFill>
                  <a:srgbClr val="7030A0"/>
                </a:solidFill>
              </a:rPr>
              <a:t>}</a:t>
            </a:r>
          </a:p>
          <a:p>
            <a:endParaRPr lang="en-US" sz="800"/>
          </a:p>
        </p:txBody>
      </p:sp>
      <p:sp>
        <p:nvSpPr>
          <p:cNvPr id="2" name="TextBox 1">
            <a:extLst>
              <a:ext uri="{FF2B5EF4-FFF2-40B4-BE49-F238E27FC236}">
                <a16:creationId xmlns:a16="http://schemas.microsoft.com/office/drawing/2014/main" id="{A0FDCBE9-5428-4404-8249-8185B14E1FE1}"/>
              </a:ext>
            </a:extLst>
          </p:cNvPr>
          <p:cNvSpPr txBox="1"/>
          <p:nvPr/>
        </p:nvSpPr>
        <p:spPr>
          <a:xfrm>
            <a:off x="544633" y="5146430"/>
            <a:ext cx="6018727" cy="1323439"/>
          </a:xfrm>
          <a:prstGeom prst="rect">
            <a:avLst/>
          </a:prstGeom>
          <a:noFill/>
        </p:spPr>
        <p:txBody>
          <a:bodyPr wrap="square" rtlCol="0">
            <a:spAutoFit/>
          </a:bodyPr>
          <a:lstStyle/>
          <a:p>
            <a:r>
              <a:rPr lang="en-US" sz="1600">
                <a:effectLst/>
                <a:ea typeface="Calibri" panose="020F0502020204030204" pitchFamily="34" charset="0"/>
                <a:cs typeface="Times New Roman" panose="02020603050405020304" pitchFamily="18" charset="0"/>
              </a:rPr>
              <a:t>Step 4:</a:t>
            </a: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Save files</a:t>
            </a:r>
            <a:endParaRPr lang="en-NL" sz="160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Plan deployment: execute</a:t>
            </a:r>
            <a:r>
              <a:rPr lang="en-US" sz="1600">
                <a:ea typeface="Calibri" panose="020F0502020204030204" pitchFamily="34" charset="0"/>
                <a:cs typeface="Times New Roman" panose="02020603050405020304" pitchFamily="18" charset="0"/>
              </a:rPr>
              <a:t> </a:t>
            </a:r>
            <a:r>
              <a:rPr lang="en-US" sz="1600" b="1">
                <a:effectLst/>
                <a:latin typeface="Consolas" panose="020B0609020204030204" pitchFamily="49" charset="0"/>
                <a:ea typeface="Calibri" panose="020F0502020204030204" pitchFamily="34" charset="0"/>
                <a:cs typeface="Times New Roman" panose="02020603050405020304" pitchFamily="18" charset="0"/>
              </a:rPr>
              <a:t>terraform plan</a:t>
            </a:r>
            <a:endParaRPr lang="en-NL" sz="1600" b="1">
              <a:effectLst/>
              <a:latin typeface="Consolas" panose="020B0609020204030204" pitchFamily="49"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Execute </a:t>
            </a:r>
            <a:r>
              <a:rPr lang="en-US" sz="1600" b="1">
                <a:effectLst/>
                <a:latin typeface="Consolas" panose="020B0609020204030204" pitchFamily="49" charset="0"/>
                <a:ea typeface="Calibri" panose="020F0502020204030204" pitchFamily="34" charset="0"/>
                <a:cs typeface="Times New Roman" panose="02020603050405020304" pitchFamily="18" charset="0"/>
              </a:rPr>
              <a:t>terraform apply -auto-approve </a:t>
            </a: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After deployment verify configuration </a:t>
            </a:r>
            <a:endParaRPr lang="en-US" sz="1600">
              <a:effectLst/>
              <a:highlight>
                <a:srgbClr val="FFFF00"/>
              </a:highlight>
              <a:ea typeface="Calibri" panose="020F0502020204030204" pitchFamily="34" charset="0"/>
              <a:cs typeface="Times New Roman" panose="02020603050405020304" pitchFamily="18" charset="0"/>
            </a:endParaRPr>
          </a:p>
        </p:txBody>
      </p:sp>
      <p:cxnSp>
        <p:nvCxnSpPr>
          <p:cNvPr id="3" name="Straight Arrow Connector 2">
            <a:extLst>
              <a:ext uri="{FF2B5EF4-FFF2-40B4-BE49-F238E27FC236}">
                <a16:creationId xmlns:a16="http://schemas.microsoft.com/office/drawing/2014/main" id="{ED673BE8-0960-4AEE-BDE8-576D94D585A0}"/>
              </a:ext>
            </a:extLst>
          </p:cNvPr>
          <p:cNvCxnSpPr>
            <a:cxnSpLocks/>
          </p:cNvCxnSpPr>
          <p:nvPr/>
        </p:nvCxnSpPr>
        <p:spPr>
          <a:xfrm>
            <a:off x="4124960" y="4030636"/>
            <a:ext cx="2438400"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383016864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BB51B6F-A6B6-4C5C-87D8-20DB1C857613}"/>
              </a:ext>
            </a:extLst>
          </p:cNvPr>
          <p:cNvSpPr>
            <a:spLocks noGrp="1"/>
          </p:cNvSpPr>
          <p:nvPr>
            <p:ph type="title"/>
          </p:nvPr>
        </p:nvSpPr>
        <p:spPr>
          <a:xfrm>
            <a:off x="726928" y="815161"/>
            <a:ext cx="11306469" cy="795089"/>
          </a:xfrm>
        </p:spPr>
        <p:txBody>
          <a:bodyPr/>
          <a:lstStyle/>
          <a:p>
            <a:r>
              <a:rPr lang="en-US" sz="3600"/>
              <a:t>What are you building?</a:t>
            </a:r>
            <a:br>
              <a:rPr lang="en-US"/>
            </a:br>
            <a:r>
              <a:rPr lang="en-US" sz="2800">
                <a:solidFill>
                  <a:schemeClr val="tx2"/>
                </a:solidFill>
                <a:latin typeface="Segoe UI Semilight" panose="020B0402040204020203" pitchFamily="34" charset="0"/>
                <a:cs typeface="Segoe UI Semilight" panose="020B0402040204020203" pitchFamily="34" charset="0"/>
              </a:rPr>
              <a:t>Your cloud foundation supports the construction of a…</a:t>
            </a:r>
          </a:p>
        </p:txBody>
      </p:sp>
      <p:pic>
        <p:nvPicPr>
          <p:cNvPr id="4" name="Picture 3" descr="Photo of a house">
            <a:extLst>
              <a:ext uri="{FF2B5EF4-FFF2-40B4-BE49-F238E27FC236}">
                <a16:creationId xmlns:a16="http://schemas.microsoft.com/office/drawing/2014/main" id="{852EF09E-CB16-487C-BF9A-3B98D7386C49}"/>
              </a:ext>
            </a:extLst>
          </p:cNvPr>
          <p:cNvPicPr>
            <a:picLocks noChangeAspect="1"/>
          </p:cNvPicPr>
          <p:nvPr/>
        </p:nvPicPr>
        <p:blipFill>
          <a:blip r:embed="rId3"/>
          <a:srcRect/>
          <a:stretch/>
        </p:blipFill>
        <p:spPr>
          <a:xfrm>
            <a:off x="695947" y="2075688"/>
            <a:ext cx="3502381" cy="3502381"/>
          </a:xfrm>
          <a:prstGeom prst="rect">
            <a:avLst/>
          </a:prstGeom>
        </p:spPr>
      </p:pic>
      <p:sp>
        <p:nvSpPr>
          <p:cNvPr id="17" name="Rectangle 16">
            <a:extLst>
              <a:ext uri="{FF2B5EF4-FFF2-40B4-BE49-F238E27FC236}">
                <a16:creationId xmlns:a16="http://schemas.microsoft.com/office/drawing/2014/main" id="{A201AC7E-5B2B-4964-9A56-CF3C4C955299}"/>
              </a:ext>
            </a:extLst>
          </p:cNvPr>
          <p:cNvSpPr/>
          <p:nvPr/>
        </p:nvSpPr>
        <p:spPr bwMode="auto">
          <a:xfrm>
            <a:off x="695947"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ouse</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6" name="Picture 5" descr="Photo of a bridge">
            <a:extLst>
              <a:ext uri="{FF2B5EF4-FFF2-40B4-BE49-F238E27FC236}">
                <a16:creationId xmlns:a16="http://schemas.microsoft.com/office/drawing/2014/main" id="{85210BD3-DA1F-4E63-8C7A-88BBFAC03600}"/>
              </a:ext>
            </a:extLst>
          </p:cNvPr>
          <p:cNvPicPr>
            <a:picLocks noChangeAspect="1"/>
          </p:cNvPicPr>
          <p:nvPr/>
        </p:nvPicPr>
        <p:blipFill>
          <a:blip r:embed="rId4"/>
          <a:srcRect/>
          <a:stretch/>
        </p:blipFill>
        <p:spPr>
          <a:xfrm>
            <a:off x="7993672" y="2075688"/>
            <a:ext cx="3502381" cy="3502381"/>
          </a:xfrm>
          <a:prstGeom prst="rect">
            <a:avLst/>
          </a:prstGeom>
        </p:spPr>
      </p:pic>
      <p:sp>
        <p:nvSpPr>
          <p:cNvPr id="20" name="Rectangle 19">
            <a:extLst>
              <a:ext uri="{FF2B5EF4-FFF2-40B4-BE49-F238E27FC236}">
                <a16:creationId xmlns:a16="http://schemas.microsoft.com/office/drawing/2014/main" id="{FECC8C4A-A0E1-4653-BD7D-FB48A98A2FAD}"/>
              </a:ext>
            </a:extLst>
          </p:cNvPr>
          <p:cNvSpPr/>
          <p:nvPr/>
        </p:nvSpPr>
        <p:spPr bwMode="auto">
          <a:xfrm>
            <a:off x="7993674"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Bridge</a:t>
            </a:r>
          </a:p>
        </p:txBody>
      </p:sp>
      <p:pic>
        <p:nvPicPr>
          <p:cNvPr id="9" name="Picture 8" descr="Photo of a stadium">
            <a:extLst>
              <a:ext uri="{FF2B5EF4-FFF2-40B4-BE49-F238E27FC236}">
                <a16:creationId xmlns:a16="http://schemas.microsoft.com/office/drawing/2014/main" id="{884BE44D-D38D-4F54-AB6D-312E3640C83F}"/>
              </a:ext>
            </a:extLst>
          </p:cNvPr>
          <p:cNvPicPr>
            <a:picLocks noChangeAspect="1"/>
          </p:cNvPicPr>
          <p:nvPr/>
        </p:nvPicPr>
        <p:blipFill rotWithShape="1">
          <a:blip r:embed="rId5">
            <a:extLst>
              <a:ext uri="{28A0092B-C50C-407E-A947-70E740481C1C}">
                <a14:useLocalDpi xmlns:a14="http://schemas.microsoft.com/office/drawing/2010/main" val="0"/>
              </a:ext>
            </a:extLst>
          </a:blip>
          <a:srcRect l="22968" r="12720"/>
          <a:stretch/>
        </p:blipFill>
        <p:spPr>
          <a:xfrm>
            <a:off x="4344811" y="2075688"/>
            <a:ext cx="3502381" cy="3502381"/>
          </a:xfrm>
          <a:prstGeom prst="rect">
            <a:avLst/>
          </a:prstGeom>
        </p:spPr>
      </p:pic>
      <p:sp>
        <p:nvSpPr>
          <p:cNvPr id="19" name="Rectangle 18">
            <a:extLst>
              <a:ext uri="{FF2B5EF4-FFF2-40B4-BE49-F238E27FC236}">
                <a16:creationId xmlns:a16="http://schemas.microsoft.com/office/drawing/2014/main" id="{656FB57C-2788-4144-B02B-E1B640F37C37}"/>
              </a:ext>
            </a:extLst>
          </p:cNvPr>
          <p:cNvSpPr/>
          <p:nvPr/>
        </p:nvSpPr>
        <p:spPr bwMode="auto">
          <a:xfrm>
            <a:off x="4344403" y="3497127"/>
            <a:ext cx="3502381" cy="659503"/>
          </a:xfrm>
          <a:prstGeom prst="rect">
            <a:avLst/>
          </a:prstGeom>
          <a:solidFill>
            <a:srgbClr val="1E1E2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S</a:t>
            </a:r>
            <a:r>
              <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tadium</a:t>
            </a: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200422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0" grpId="0" animBg="1"/>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4. Assign Identity Policies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8192087" cy="2308324"/>
          </a:xfrm>
          <a:prstGeom prst="rect">
            <a:avLst/>
          </a:prstGeom>
          <a:noFill/>
        </p:spPr>
        <p:txBody>
          <a:bodyPr wrap="square">
            <a:spAutoFit/>
          </a:bodyPr>
          <a:lstStyle/>
          <a:p>
            <a:r>
              <a:rPr lang="en-US" sz="1600"/>
              <a:t>To deploy identity resources, we will use the guide from the link below</a:t>
            </a:r>
          </a:p>
          <a:p>
            <a:r>
              <a:rPr lang="en-US" sz="1600">
                <a:hlinkClick r:id="rId4"/>
              </a:rPr>
              <a:t>[Examples] Deploy Identity Resources With Custom Settings · Azure/terraform-</a:t>
            </a:r>
            <a:r>
              <a:rPr lang="en-US" sz="1600" err="1">
                <a:hlinkClick r:id="rId4"/>
              </a:rPr>
              <a:t>azurerm</a:t>
            </a:r>
            <a:r>
              <a:rPr lang="en-US" sz="1600">
                <a:hlinkClick r:id="rId4"/>
              </a:rPr>
              <a:t>-</a:t>
            </a:r>
            <a:r>
              <a:rPr lang="en-US" sz="1600" err="1">
                <a:hlinkClick r:id="rId4"/>
              </a:rPr>
              <a:t>caf</a:t>
            </a:r>
            <a:r>
              <a:rPr lang="en-US" sz="1600">
                <a:hlinkClick r:id="rId4"/>
              </a:rPr>
              <a:t>-enterprise-scale Wiki (github.com)</a:t>
            </a:r>
            <a:endParaRPr lang="en-US" sz="1600"/>
          </a:p>
          <a:p>
            <a:endParaRPr lang="en-US" sz="1600"/>
          </a:p>
          <a:p>
            <a:endParaRPr lang="en-US" sz="1600"/>
          </a:p>
          <a:p>
            <a:endParaRPr lang="en-US" sz="1600"/>
          </a:p>
          <a:p>
            <a:endParaRPr lang="en-US" sz="1600"/>
          </a:p>
          <a:p>
            <a:endParaRPr lang="en-US" sz="1600"/>
          </a:p>
          <a:p>
            <a:r>
              <a:rPr lang="en-US" sz="1600"/>
              <a:t>Step 1: Add additional configuration to ‘</a:t>
            </a:r>
            <a:r>
              <a:rPr lang="en-US" sz="1600" b="1"/>
              <a:t>main.tf’ </a:t>
            </a:r>
            <a:r>
              <a:rPr lang="en-US" sz="1600"/>
              <a:t>file</a:t>
            </a:r>
            <a:endParaRPr lang="en-NL" sz="1600"/>
          </a:p>
        </p:txBody>
      </p:sp>
      <p:sp>
        <p:nvSpPr>
          <p:cNvPr id="7" name="TextBox 6">
            <a:extLst>
              <a:ext uri="{FF2B5EF4-FFF2-40B4-BE49-F238E27FC236}">
                <a16:creationId xmlns:a16="http://schemas.microsoft.com/office/drawing/2014/main" id="{81D7748C-6ACB-430C-A555-7CD01BA1705E}"/>
              </a:ext>
            </a:extLst>
          </p:cNvPr>
          <p:cNvSpPr txBox="1"/>
          <p:nvPr/>
        </p:nvSpPr>
        <p:spPr>
          <a:xfrm>
            <a:off x="584865" y="5339609"/>
            <a:ext cx="6924085" cy="923330"/>
          </a:xfrm>
          <a:prstGeom prst="rect">
            <a:avLst/>
          </a:prstGeom>
          <a:noFill/>
          <a:ln>
            <a:solidFill>
              <a:schemeClr val="accent1"/>
            </a:solidFill>
          </a:ln>
        </p:spPr>
        <p:txBody>
          <a:bodyPr wrap="square">
            <a:spAutoFit/>
          </a:bodyPr>
          <a:lstStyle/>
          <a:p>
            <a:r>
              <a:rPr lang="en-US" err="1"/>
              <a:t>deploy_identity_resources</a:t>
            </a:r>
            <a:r>
              <a:rPr lang="en-US"/>
              <a:t>    = true</a:t>
            </a:r>
          </a:p>
          <a:p>
            <a:r>
              <a:rPr lang="en-US" err="1"/>
              <a:t>subscription_id_identity</a:t>
            </a:r>
            <a:r>
              <a:rPr lang="en-US"/>
              <a:t>     = </a:t>
            </a:r>
            <a:r>
              <a:rPr lang="en-US" err="1"/>
              <a:t>var.identitySubscriptionId</a:t>
            </a:r>
            <a:endParaRPr lang="en-US"/>
          </a:p>
          <a:p>
            <a:r>
              <a:rPr lang="en-US" err="1"/>
              <a:t>configure_identity_resources</a:t>
            </a:r>
            <a:r>
              <a:rPr lang="en-US"/>
              <a:t> = </a:t>
            </a:r>
            <a:r>
              <a:rPr lang="en-US" err="1"/>
              <a:t>local.configure_identity_resources</a:t>
            </a:r>
            <a:endParaRPr lang="en-US"/>
          </a:p>
        </p:txBody>
      </p:sp>
      <p:cxnSp>
        <p:nvCxnSpPr>
          <p:cNvPr id="3" name="Straight Arrow Connector 2">
            <a:extLst>
              <a:ext uri="{FF2B5EF4-FFF2-40B4-BE49-F238E27FC236}">
                <a16:creationId xmlns:a16="http://schemas.microsoft.com/office/drawing/2014/main" id="{51A7275E-9AB9-4766-8683-BE1DF3679AF1}"/>
              </a:ext>
            </a:extLst>
          </p:cNvPr>
          <p:cNvCxnSpPr>
            <a:cxnSpLocks/>
          </p:cNvCxnSpPr>
          <p:nvPr/>
        </p:nvCxnSpPr>
        <p:spPr>
          <a:xfrm>
            <a:off x="2736427" y="3928533"/>
            <a:ext cx="0" cy="1165014"/>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963445395"/>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4. Assign Identity Policies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3755315" cy="2800767"/>
          </a:xfrm>
          <a:prstGeom prst="rect">
            <a:avLst/>
          </a:prstGeom>
          <a:noFill/>
        </p:spPr>
        <p:txBody>
          <a:bodyPr wrap="square">
            <a:spAutoFit/>
          </a:bodyPr>
          <a:lstStyle/>
          <a:p>
            <a:r>
              <a:rPr lang="en-US" sz="1600"/>
              <a:t>To deploy identity resources, we will use the guide from the link below</a:t>
            </a:r>
          </a:p>
          <a:p>
            <a:r>
              <a:rPr lang="en-US" sz="1600">
                <a:hlinkClick r:id="rId4"/>
              </a:rPr>
              <a:t>[Examples] Deploy Identity Resources With Custom Settings · Azure/terraform-</a:t>
            </a:r>
            <a:r>
              <a:rPr lang="en-US" sz="1600" err="1">
                <a:hlinkClick r:id="rId4"/>
              </a:rPr>
              <a:t>azurerm</a:t>
            </a:r>
            <a:r>
              <a:rPr lang="en-US" sz="1600">
                <a:hlinkClick r:id="rId4"/>
              </a:rPr>
              <a:t>-</a:t>
            </a:r>
            <a:r>
              <a:rPr lang="en-US" sz="1600" err="1">
                <a:hlinkClick r:id="rId4"/>
              </a:rPr>
              <a:t>caf</a:t>
            </a:r>
            <a:r>
              <a:rPr lang="en-US" sz="1600">
                <a:hlinkClick r:id="rId4"/>
              </a:rPr>
              <a:t>-enterprise-scale Wiki (github.com)</a:t>
            </a:r>
            <a:endParaRPr lang="en-US" sz="1600"/>
          </a:p>
          <a:p>
            <a:endParaRPr lang="en-US" sz="1600"/>
          </a:p>
          <a:p>
            <a:endParaRPr lang="en-US" sz="1600"/>
          </a:p>
          <a:p>
            <a:r>
              <a:rPr lang="en-US" sz="1600"/>
              <a:t>Step 2: Create a new file named </a:t>
            </a:r>
            <a:r>
              <a:rPr lang="en-US" sz="1600">
                <a:solidFill>
                  <a:srgbClr val="7030A0"/>
                </a:solidFill>
              </a:rPr>
              <a:t>settings.identity.tf </a:t>
            </a:r>
            <a:r>
              <a:rPr lang="en-US" sz="1600"/>
              <a:t>and copy</a:t>
            </a:r>
            <a:r>
              <a:rPr lang="en-US" sz="1600">
                <a:solidFill>
                  <a:srgbClr val="7030A0"/>
                </a:solidFill>
              </a:rPr>
              <a:t> the </a:t>
            </a:r>
            <a:r>
              <a:rPr lang="en-US" sz="1600"/>
              <a:t>code provided on the right side into the file</a:t>
            </a:r>
            <a:endParaRPr lang="en-NL" sz="1600"/>
          </a:p>
        </p:txBody>
      </p:sp>
      <p:sp>
        <p:nvSpPr>
          <p:cNvPr id="7" name="TextBox 6">
            <a:extLst>
              <a:ext uri="{FF2B5EF4-FFF2-40B4-BE49-F238E27FC236}">
                <a16:creationId xmlns:a16="http://schemas.microsoft.com/office/drawing/2014/main" id="{81D7748C-6ACB-430C-A555-7CD01BA1705E}"/>
              </a:ext>
            </a:extLst>
          </p:cNvPr>
          <p:cNvSpPr txBox="1"/>
          <p:nvPr/>
        </p:nvSpPr>
        <p:spPr>
          <a:xfrm>
            <a:off x="6972351" y="1668555"/>
            <a:ext cx="4634784" cy="4278094"/>
          </a:xfrm>
          <a:prstGeom prst="rect">
            <a:avLst/>
          </a:prstGeom>
          <a:noFill/>
          <a:ln>
            <a:solidFill>
              <a:schemeClr val="accent1"/>
            </a:solidFill>
          </a:ln>
        </p:spPr>
        <p:txBody>
          <a:bodyPr wrap="square">
            <a:spAutoFit/>
          </a:bodyPr>
          <a:lstStyle/>
          <a:p>
            <a:r>
              <a:rPr lang="en-US" sz="1600">
                <a:solidFill>
                  <a:srgbClr val="7030A0"/>
                </a:solidFill>
              </a:rPr>
              <a:t># Configure the identity resources settings.</a:t>
            </a:r>
          </a:p>
          <a:p>
            <a:r>
              <a:rPr lang="en-US" sz="1600">
                <a:solidFill>
                  <a:srgbClr val="7030A0"/>
                </a:solidFill>
              </a:rPr>
              <a:t>locals {</a:t>
            </a:r>
          </a:p>
          <a:p>
            <a:r>
              <a:rPr lang="en-US" sz="1600">
                <a:solidFill>
                  <a:srgbClr val="7030A0"/>
                </a:solidFill>
              </a:rPr>
              <a:t>  </a:t>
            </a:r>
            <a:r>
              <a:rPr lang="en-US" sz="1600" err="1">
                <a:solidFill>
                  <a:srgbClr val="7030A0"/>
                </a:solidFill>
              </a:rPr>
              <a:t>configure_identity_resources</a:t>
            </a:r>
            <a:r>
              <a:rPr lang="en-US" sz="1600">
                <a:solidFill>
                  <a:srgbClr val="7030A0"/>
                </a:solidFill>
              </a:rPr>
              <a:t> = {</a:t>
            </a:r>
          </a:p>
          <a:p>
            <a:r>
              <a:rPr lang="en-US" sz="1600">
                <a:solidFill>
                  <a:srgbClr val="7030A0"/>
                </a:solidFill>
              </a:rPr>
              <a:t>    settings = {</a:t>
            </a:r>
          </a:p>
          <a:p>
            <a:r>
              <a:rPr lang="en-US" sz="1600">
                <a:solidFill>
                  <a:srgbClr val="7030A0"/>
                </a:solidFill>
              </a:rPr>
              <a:t>      identity = {</a:t>
            </a:r>
          </a:p>
          <a:p>
            <a:r>
              <a:rPr lang="en-US" sz="1600">
                <a:solidFill>
                  <a:srgbClr val="7030A0"/>
                </a:solidFill>
              </a:rPr>
              <a:t>        enabled = true</a:t>
            </a:r>
          </a:p>
          <a:p>
            <a:r>
              <a:rPr lang="en-US" sz="1600">
                <a:solidFill>
                  <a:srgbClr val="7030A0"/>
                </a:solidFill>
              </a:rPr>
              <a:t>        config = {</a:t>
            </a:r>
          </a:p>
          <a:p>
            <a:r>
              <a:rPr lang="en-US" sz="1600">
                <a:solidFill>
                  <a:srgbClr val="7030A0"/>
                </a:solidFill>
              </a:rPr>
              <a:t>          </a:t>
            </a:r>
            <a:r>
              <a:rPr lang="en-US" sz="1600" err="1">
                <a:solidFill>
                  <a:srgbClr val="7030A0"/>
                </a:solidFill>
              </a:rPr>
              <a:t>enable_deny_public_ip</a:t>
            </a:r>
            <a:r>
              <a:rPr lang="en-US" sz="1600">
                <a:solidFill>
                  <a:srgbClr val="7030A0"/>
                </a:solidFill>
              </a:rPr>
              <a:t>             = true</a:t>
            </a:r>
          </a:p>
          <a:p>
            <a:r>
              <a:rPr lang="en-US" sz="1600">
                <a:solidFill>
                  <a:srgbClr val="7030A0"/>
                </a:solidFill>
              </a:rPr>
              <a:t>          </a:t>
            </a:r>
            <a:r>
              <a:rPr lang="en-US" sz="1600" err="1">
                <a:solidFill>
                  <a:srgbClr val="7030A0"/>
                </a:solidFill>
              </a:rPr>
              <a:t>enable_deny_rdp_from_internet</a:t>
            </a:r>
            <a:r>
              <a:rPr lang="en-US" sz="1600">
                <a:solidFill>
                  <a:srgbClr val="7030A0"/>
                </a:solidFill>
              </a:rPr>
              <a:t>     = true</a:t>
            </a:r>
          </a:p>
          <a:p>
            <a:r>
              <a:rPr lang="en-US" sz="1600">
                <a:solidFill>
                  <a:srgbClr val="7030A0"/>
                </a:solidFill>
              </a:rPr>
              <a:t>          </a:t>
            </a:r>
            <a:r>
              <a:rPr lang="en-US" sz="1600" err="1">
                <a:solidFill>
                  <a:srgbClr val="7030A0"/>
                </a:solidFill>
              </a:rPr>
              <a:t>enable_deny_subnet_without_nsg</a:t>
            </a:r>
            <a:r>
              <a:rPr lang="en-US" sz="1600">
                <a:solidFill>
                  <a:srgbClr val="7030A0"/>
                </a:solidFill>
              </a:rPr>
              <a:t>    = false</a:t>
            </a:r>
          </a:p>
          <a:p>
            <a:r>
              <a:rPr lang="en-US" sz="1600">
                <a:solidFill>
                  <a:srgbClr val="7030A0"/>
                </a:solidFill>
              </a:rPr>
              <a:t>          </a:t>
            </a:r>
            <a:r>
              <a:rPr lang="en-US" sz="1600" err="1">
                <a:solidFill>
                  <a:srgbClr val="7030A0"/>
                </a:solidFill>
              </a:rPr>
              <a:t>enable_deploy_azure_backup_on_vms</a:t>
            </a:r>
            <a:r>
              <a:rPr lang="en-US" sz="1600">
                <a:solidFill>
                  <a:srgbClr val="7030A0"/>
                </a:solidFill>
              </a:rPr>
              <a:t> = false</a:t>
            </a:r>
          </a:p>
          <a:p>
            <a:r>
              <a:rPr lang="en-US" sz="1600">
                <a:solidFill>
                  <a:srgbClr val="7030A0"/>
                </a:solidFill>
              </a:rPr>
              <a:t>        }</a:t>
            </a:r>
          </a:p>
          <a:p>
            <a:r>
              <a:rPr lang="en-US" sz="1600">
                <a:solidFill>
                  <a:srgbClr val="7030A0"/>
                </a:solidFill>
              </a:rPr>
              <a:t>      }</a:t>
            </a:r>
          </a:p>
          <a:p>
            <a:r>
              <a:rPr lang="en-US" sz="1600">
                <a:solidFill>
                  <a:srgbClr val="7030A0"/>
                </a:solidFill>
              </a:rPr>
              <a:t>    }</a:t>
            </a:r>
          </a:p>
          <a:p>
            <a:r>
              <a:rPr lang="en-US" sz="1600">
                <a:solidFill>
                  <a:srgbClr val="7030A0"/>
                </a:solidFill>
              </a:rPr>
              <a:t>  }</a:t>
            </a:r>
          </a:p>
          <a:p>
            <a:r>
              <a:rPr lang="en-US" sz="1600">
                <a:solidFill>
                  <a:srgbClr val="7030A0"/>
                </a:solidFill>
              </a:rPr>
              <a:t>}</a:t>
            </a:r>
          </a:p>
          <a:p>
            <a:endParaRPr lang="en-US" sz="1600"/>
          </a:p>
        </p:txBody>
      </p:sp>
      <p:sp>
        <p:nvSpPr>
          <p:cNvPr id="2" name="TextBox 1">
            <a:extLst>
              <a:ext uri="{FF2B5EF4-FFF2-40B4-BE49-F238E27FC236}">
                <a16:creationId xmlns:a16="http://schemas.microsoft.com/office/drawing/2014/main" id="{A0FDCBE9-5428-4404-8249-8185B14E1FE1}"/>
              </a:ext>
            </a:extLst>
          </p:cNvPr>
          <p:cNvSpPr txBox="1"/>
          <p:nvPr/>
        </p:nvSpPr>
        <p:spPr>
          <a:xfrm>
            <a:off x="584865" y="4480182"/>
            <a:ext cx="6018727" cy="1323439"/>
          </a:xfrm>
          <a:prstGeom prst="rect">
            <a:avLst/>
          </a:prstGeom>
          <a:noFill/>
        </p:spPr>
        <p:txBody>
          <a:bodyPr wrap="square" rtlCol="0">
            <a:spAutoFit/>
          </a:bodyPr>
          <a:lstStyle/>
          <a:p>
            <a:r>
              <a:rPr lang="en-US" sz="1600">
                <a:effectLst/>
                <a:ea typeface="Calibri" panose="020F0502020204030204" pitchFamily="34" charset="0"/>
                <a:cs typeface="Times New Roman" panose="02020603050405020304" pitchFamily="18" charset="0"/>
              </a:rPr>
              <a:t>Step 3:</a:t>
            </a: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Save files</a:t>
            </a:r>
            <a:endParaRPr lang="en-NL" sz="160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Plan deployment: execute</a:t>
            </a:r>
            <a:r>
              <a:rPr lang="en-US" sz="1600">
                <a:ea typeface="Calibri" panose="020F0502020204030204" pitchFamily="34" charset="0"/>
                <a:cs typeface="Times New Roman" panose="02020603050405020304" pitchFamily="18" charset="0"/>
              </a:rPr>
              <a:t> </a:t>
            </a:r>
            <a:r>
              <a:rPr lang="en-US" sz="1600" b="1">
                <a:effectLst/>
                <a:latin typeface="Consolas" panose="020B0609020204030204" pitchFamily="49" charset="0"/>
                <a:ea typeface="Calibri" panose="020F0502020204030204" pitchFamily="34" charset="0"/>
                <a:cs typeface="Times New Roman" panose="02020603050405020304" pitchFamily="18" charset="0"/>
              </a:rPr>
              <a:t>terraform plan</a:t>
            </a:r>
            <a:endParaRPr lang="en-NL" sz="1600" b="1">
              <a:effectLst/>
              <a:latin typeface="Consolas" panose="020B0609020204030204" pitchFamily="49"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Execute </a:t>
            </a:r>
            <a:r>
              <a:rPr lang="en-US" sz="1600" b="1">
                <a:effectLst/>
                <a:latin typeface="Consolas" panose="020B0609020204030204" pitchFamily="49" charset="0"/>
                <a:ea typeface="Calibri" panose="020F0502020204030204" pitchFamily="34" charset="0"/>
                <a:cs typeface="Times New Roman" panose="02020603050405020304" pitchFamily="18" charset="0"/>
              </a:rPr>
              <a:t>terraform apply -auto-approve </a:t>
            </a: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After deployment verify configuration </a:t>
            </a:r>
            <a:endParaRPr lang="en-US" sz="1600">
              <a:effectLst/>
              <a:highlight>
                <a:srgbClr val="FFFF00"/>
              </a:highlight>
              <a:ea typeface="Calibri" panose="020F0502020204030204" pitchFamily="34" charset="0"/>
              <a:cs typeface="Times New Roman" panose="02020603050405020304" pitchFamily="18" charset="0"/>
            </a:endParaRPr>
          </a:p>
        </p:txBody>
      </p:sp>
      <p:cxnSp>
        <p:nvCxnSpPr>
          <p:cNvPr id="3" name="Straight Arrow Connector 2">
            <a:extLst>
              <a:ext uri="{FF2B5EF4-FFF2-40B4-BE49-F238E27FC236}">
                <a16:creationId xmlns:a16="http://schemas.microsoft.com/office/drawing/2014/main" id="{481D6381-39D2-422C-A681-503DFE15E12B}"/>
              </a:ext>
            </a:extLst>
          </p:cNvPr>
          <p:cNvCxnSpPr>
            <a:cxnSpLocks/>
          </p:cNvCxnSpPr>
          <p:nvPr/>
        </p:nvCxnSpPr>
        <p:spPr>
          <a:xfrm>
            <a:off x="4340180" y="3780023"/>
            <a:ext cx="2318007"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1527497232"/>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5. Deploy connectivity resources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8192087" cy="3046988"/>
          </a:xfrm>
          <a:prstGeom prst="rect">
            <a:avLst/>
          </a:prstGeom>
          <a:noFill/>
        </p:spPr>
        <p:txBody>
          <a:bodyPr wrap="square" lIns="91440" tIns="45720" rIns="91440" bIns="45720" anchor="t">
            <a:spAutoFit/>
          </a:bodyPr>
          <a:lstStyle/>
          <a:p>
            <a:r>
              <a:rPr lang="en-US" sz="1600"/>
              <a:t>To deploy the connectivity resources, we will use the guide from the link bellow</a:t>
            </a:r>
          </a:p>
          <a:p>
            <a:r>
              <a:rPr lang="en-US" sz="1600">
                <a:hlinkClick r:id="rId4"/>
              </a:rPr>
              <a:t>[Examples] Deploy Connectivity Resources With Custom Settings · Azure/terraform-azurerm-caf-enterprise-scale Wiki (github.com)</a:t>
            </a:r>
            <a:endParaRPr lang="en-US" sz="1600"/>
          </a:p>
          <a:p>
            <a:endParaRPr lang="en-US" sz="1600"/>
          </a:p>
          <a:p>
            <a:endParaRPr lang="en-US" sz="1600"/>
          </a:p>
          <a:p>
            <a:endParaRPr lang="en-US" sz="1600"/>
          </a:p>
          <a:p>
            <a:endParaRPr lang="en-US" sz="1600"/>
          </a:p>
          <a:p>
            <a:endParaRPr lang="en-US" sz="1600"/>
          </a:p>
          <a:p>
            <a:endParaRPr lang="en-US" sz="1600"/>
          </a:p>
          <a:p>
            <a:endParaRPr lang="en-US" sz="1600"/>
          </a:p>
          <a:p>
            <a:endParaRPr lang="en-US" sz="1600"/>
          </a:p>
          <a:p>
            <a:r>
              <a:rPr lang="en-US" sz="1600"/>
              <a:t>Step1: Add additional variables to ‘</a:t>
            </a:r>
            <a:r>
              <a:rPr lang="en-US" sz="1600" b="1"/>
              <a:t>variables.tf</a:t>
            </a:r>
            <a:r>
              <a:rPr lang="en-US" sz="1600"/>
              <a:t>’ file</a:t>
            </a:r>
            <a:endParaRPr lang="en-NL" sz="1600"/>
          </a:p>
        </p:txBody>
      </p:sp>
      <p:sp>
        <p:nvSpPr>
          <p:cNvPr id="7" name="TextBox 6">
            <a:extLst>
              <a:ext uri="{FF2B5EF4-FFF2-40B4-BE49-F238E27FC236}">
                <a16:creationId xmlns:a16="http://schemas.microsoft.com/office/drawing/2014/main" id="{81D7748C-6ACB-430C-A555-7CD01BA1705E}"/>
              </a:ext>
            </a:extLst>
          </p:cNvPr>
          <p:cNvSpPr txBox="1"/>
          <p:nvPr/>
        </p:nvSpPr>
        <p:spPr>
          <a:xfrm>
            <a:off x="8318193" y="3199281"/>
            <a:ext cx="3288942" cy="1869743"/>
          </a:xfrm>
          <a:prstGeom prst="rect">
            <a:avLst/>
          </a:prstGeom>
          <a:noFill/>
          <a:ln>
            <a:solidFill>
              <a:schemeClr val="accent1"/>
            </a:solidFill>
          </a:ln>
        </p:spPr>
        <p:txBody>
          <a:bodyPr wrap="square">
            <a:spAutoFit/>
          </a:bodyPr>
          <a:lstStyle/>
          <a:p>
            <a:r>
              <a:rPr lang="en-US" sz="1050"/>
              <a:t>variable "</a:t>
            </a:r>
            <a:r>
              <a:rPr lang="en-US" sz="1050" err="1"/>
              <a:t>connectivity_resources_location</a:t>
            </a:r>
            <a:r>
              <a:rPr lang="en-US" sz="1050"/>
              <a:t>" {</a:t>
            </a:r>
          </a:p>
          <a:p>
            <a:r>
              <a:rPr lang="en-US" sz="1050"/>
              <a:t>  type    = string</a:t>
            </a:r>
          </a:p>
          <a:p>
            <a:r>
              <a:rPr lang="en-US" sz="1050"/>
              <a:t>  default = "</a:t>
            </a:r>
            <a:r>
              <a:rPr lang="en-US" sz="1050" err="1"/>
              <a:t>westeurope</a:t>
            </a:r>
            <a:r>
              <a:rPr lang="en-US" sz="1050"/>
              <a:t>"</a:t>
            </a:r>
          </a:p>
          <a:p>
            <a:r>
              <a:rPr lang="en-US" sz="1050"/>
              <a:t>}</a:t>
            </a:r>
          </a:p>
          <a:p>
            <a:endParaRPr lang="en-US" sz="1050"/>
          </a:p>
          <a:p>
            <a:r>
              <a:rPr lang="en-US" sz="1050"/>
              <a:t>variable "</a:t>
            </a:r>
            <a:r>
              <a:rPr lang="en-US" sz="1050" err="1"/>
              <a:t>connectivity_resources_tags</a:t>
            </a:r>
            <a:r>
              <a:rPr lang="en-US" sz="1050"/>
              <a:t>" {</a:t>
            </a:r>
          </a:p>
          <a:p>
            <a:r>
              <a:rPr lang="en-US" sz="1050"/>
              <a:t>  type = map(string)</a:t>
            </a:r>
          </a:p>
          <a:p>
            <a:r>
              <a:rPr lang="en-US" sz="1050"/>
              <a:t>  default = {</a:t>
            </a:r>
          </a:p>
          <a:p>
            <a:r>
              <a:rPr lang="en-US" sz="1050"/>
              <a:t>    </a:t>
            </a:r>
            <a:r>
              <a:rPr lang="en-US" sz="1050" err="1"/>
              <a:t>BelongsTo</a:t>
            </a:r>
            <a:r>
              <a:rPr lang="en-US" sz="1050"/>
              <a:t> = "Connectivity"</a:t>
            </a:r>
          </a:p>
          <a:p>
            <a:r>
              <a:rPr lang="en-US" sz="1050"/>
              <a:t>  }</a:t>
            </a:r>
          </a:p>
          <a:p>
            <a:r>
              <a:rPr lang="en-US" sz="1050"/>
              <a:t>}</a:t>
            </a:r>
          </a:p>
        </p:txBody>
      </p:sp>
      <p:cxnSp>
        <p:nvCxnSpPr>
          <p:cNvPr id="2" name="Straight Arrow Connector 1">
            <a:extLst>
              <a:ext uri="{FF2B5EF4-FFF2-40B4-BE49-F238E27FC236}">
                <a16:creationId xmlns:a16="http://schemas.microsoft.com/office/drawing/2014/main" id="{925A38E5-2AEA-4D64-80C1-14238C407AB1}"/>
              </a:ext>
            </a:extLst>
          </p:cNvPr>
          <p:cNvCxnSpPr>
            <a:cxnSpLocks/>
          </p:cNvCxnSpPr>
          <p:nvPr/>
        </p:nvCxnSpPr>
        <p:spPr>
          <a:xfrm>
            <a:off x="5147733" y="4254156"/>
            <a:ext cx="2700000"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1695443405"/>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5. Deploy connectivity resources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8192087" cy="3046988"/>
          </a:xfrm>
          <a:prstGeom prst="rect">
            <a:avLst/>
          </a:prstGeom>
          <a:noFill/>
        </p:spPr>
        <p:txBody>
          <a:bodyPr wrap="square">
            <a:spAutoFit/>
          </a:bodyPr>
          <a:lstStyle/>
          <a:p>
            <a:r>
              <a:rPr lang="en-US" sz="1600"/>
              <a:t>To deploy the connectivity resources, we will use the guide from the link bellow</a:t>
            </a:r>
          </a:p>
          <a:p>
            <a:r>
              <a:rPr lang="en-US" sz="1600">
                <a:hlinkClick r:id="rId4"/>
              </a:rPr>
              <a:t>[Examples] Deploy Connectivity Resources With Custom Settings · Azure/terraform-</a:t>
            </a:r>
            <a:r>
              <a:rPr lang="en-US" sz="1600" err="1">
                <a:hlinkClick r:id="rId4"/>
              </a:rPr>
              <a:t>azurerm</a:t>
            </a:r>
            <a:r>
              <a:rPr lang="en-US" sz="1600">
                <a:hlinkClick r:id="rId4"/>
              </a:rPr>
              <a:t>-</a:t>
            </a:r>
            <a:r>
              <a:rPr lang="en-US" sz="1600" err="1">
                <a:hlinkClick r:id="rId4"/>
              </a:rPr>
              <a:t>caf</a:t>
            </a:r>
            <a:r>
              <a:rPr lang="en-US" sz="1600">
                <a:hlinkClick r:id="rId4"/>
              </a:rPr>
              <a:t>-enterprise-scale Wiki (github.com)</a:t>
            </a:r>
            <a:endParaRPr lang="en-US" sz="1600"/>
          </a:p>
          <a:p>
            <a:endParaRPr lang="en-US" sz="1600"/>
          </a:p>
          <a:p>
            <a:endParaRPr lang="en-US" sz="1600"/>
          </a:p>
          <a:p>
            <a:endParaRPr lang="en-US" sz="1600">
              <a:highlight>
                <a:srgbClr val="FF0000"/>
              </a:highlight>
            </a:endParaRPr>
          </a:p>
          <a:p>
            <a:endParaRPr lang="en-US" sz="1600"/>
          </a:p>
          <a:p>
            <a:endParaRPr lang="en-US" sz="1600"/>
          </a:p>
          <a:p>
            <a:endParaRPr lang="en-US" sz="1600"/>
          </a:p>
          <a:p>
            <a:endParaRPr lang="en-US" sz="1600"/>
          </a:p>
          <a:p>
            <a:endParaRPr lang="en-US" sz="1600"/>
          </a:p>
          <a:p>
            <a:r>
              <a:rPr lang="en-US" sz="1600"/>
              <a:t>Step2: Add additional configuration to ‘</a:t>
            </a:r>
            <a:r>
              <a:rPr lang="en-US" sz="1600" b="1"/>
              <a:t>main.tf</a:t>
            </a:r>
            <a:r>
              <a:rPr lang="en-US" sz="1600"/>
              <a:t>’ file</a:t>
            </a:r>
            <a:endParaRPr lang="en-NL" sz="1600"/>
          </a:p>
        </p:txBody>
      </p:sp>
      <p:sp>
        <p:nvSpPr>
          <p:cNvPr id="7" name="TextBox 6">
            <a:extLst>
              <a:ext uri="{FF2B5EF4-FFF2-40B4-BE49-F238E27FC236}">
                <a16:creationId xmlns:a16="http://schemas.microsoft.com/office/drawing/2014/main" id="{81D7748C-6ACB-430C-A555-7CD01BA1705E}"/>
              </a:ext>
            </a:extLst>
          </p:cNvPr>
          <p:cNvSpPr txBox="1"/>
          <p:nvPr/>
        </p:nvSpPr>
        <p:spPr>
          <a:xfrm>
            <a:off x="6972351" y="3975443"/>
            <a:ext cx="4634784" cy="577081"/>
          </a:xfrm>
          <a:prstGeom prst="rect">
            <a:avLst/>
          </a:prstGeom>
          <a:noFill/>
          <a:ln>
            <a:solidFill>
              <a:schemeClr val="accent1"/>
            </a:solidFill>
          </a:ln>
        </p:spPr>
        <p:txBody>
          <a:bodyPr wrap="square">
            <a:spAutoFit/>
          </a:bodyPr>
          <a:lstStyle/>
          <a:p>
            <a:r>
              <a:rPr lang="en-US" sz="1050" err="1"/>
              <a:t>deploy_connectivity_resources</a:t>
            </a:r>
            <a:r>
              <a:rPr lang="en-US" sz="1050"/>
              <a:t>    = true</a:t>
            </a:r>
          </a:p>
          <a:p>
            <a:r>
              <a:rPr lang="en-US" sz="1050" err="1"/>
              <a:t>subscription_id_connectivity</a:t>
            </a:r>
            <a:r>
              <a:rPr lang="en-US" sz="1050"/>
              <a:t>     = </a:t>
            </a:r>
            <a:r>
              <a:rPr lang="en-US" sz="1050" err="1"/>
              <a:t>var.connectivitySubscriptionId</a:t>
            </a:r>
            <a:endParaRPr lang="en-US" sz="1050"/>
          </a:p>
          <a:p>
            <a:r>
              <a:rPr lang="en-US" sz="1050" err="1"/>
              <a:t>configure_connectivity_resources</a:t>
            </a:r>
            <a:r>
              <a:rPr lang="en-US" sz="1050"/>
              <a:t> = </a:t>
            </a:r>
            <a:r>
              <a:rPr lang="en-US" sz="1050" err="1"/>
              <a:t>local.configure_connectivity_resources</a:t>
            </a:r>
            <a:endParaRPr lang="en-US" sz="1050"/>
          </a:p>
        </p:txBody>
      </p:sp>
      <p:cxnSp>
        <p:nvCxnSpPr>
          <p:cNvPr id="2" name="Straight Arrow Connector 1">
            <a:extLst>
              <a:ext uri="{FF2B5EF4-FFF2-40B4-BE49-F238E27FC236}">
                <a16:creationId xmlns:a16="http://schemas.microsoft.com/office/drawing/2014/main" id="{49BDD100-BA05-400F-B09B-0F2EF3FE1734}"/>
              </a:ext>
            </a:extLst>
          </p:cNvPr>
          <p:cNvCxnSpPr>
            <a:cxnSpLocks/>
          </p:cNvCxnSpPr>
          <p:nvPr/>
        </p:nvCxnSpPr>
        <p:spPr>
          <a:xfrm>
            <a:off x="5161280" y="4263983"/>
            <a:ext cx="1551093"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368222312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5. Deploy connectivity resources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3755315" cy="2800767"/>
          </a:xfrm>
          <a:prstGeom prst="rect">
            <a:avLst/>
          </a:prstGeom>
          <a:noFill/>
        </p:spPr>
        <p:txBody>
          <a:bodyPr wrap="square">
            <a:spAutoFit/>
          </a:bodyPr>
          <a:lstStyle/>
          <a:p>
            <a:r>
              <a:rPr lang="en-US" sz="1600"/>
              <a:t>To deploy connectivity resources, we will use guide from link bellow</a:t>
            </a:r>
          </a:p>
          <a:p>
            <a:r>
              <a:rPr lang="en-US" sz="1600">
                <a:hlinkClick r:id="rId4"/>
              </a:rPr>
              <a:t>[Examples] Deploy Connectivity Resources With Custom Settings · Azure/terraform-</a:t>
            </a:r>
            <a:r>
              <a:rPr lang="en-US" sz="1600" err="1">
                <a:hlinkClick r:id="rId4"/>
              </a:rPr>
              <a:t>azurerm</a:t>
            </a:r>
            <a:r>
              <a:rPr lang="en-US" sz="1600">
                <a:hlinkClick r:id="rId4"/>
              </a:rPr>
              <a:t>-</a:t>
            </a:r>
            <a:r>
              <a:rPr lang="en-US" sz="1600" err="1">
                <a:hlinkClick r:id="rId4"/>
              </a:rPr>
              <a:t>caf</a:t>
            </a:r>
            <a:r>
              <a:rPr lang="en-US" sz="1600">
                <a:hlinkClick r:id="rId4"/>
              </a:rPr>
              <a:t>-enterprise-scale Wiki (github.com)</a:t>
            </a:r>
            <a:endParaRPr lang="en-US" sz="1600"/>
          </a:p>
          <a:p>
            <a:endParaRPr lang="en-US" sz="1600"/>
          </a:p>
          <a:p>
            <a:endParaRPr lang="en-US" sz="1600"/>
          </a:p>
          <a:p>
            <a:r>
              <a:rPr lang="en-US" sz="1600"/>
              <a:t>Step3: Create a new file named ‘</a:t>
            </a:r>
            <a:r>
              <a:rPr lang="en-US" sz="1600">
                <a:solidFill>
                  <a:srgbClr val="7030A0"/>
                </a:solidFill>
              </a:rPr>
              <a:t>settings.connectivity.tf’ </a:t>
            </a:r>
            <a:r>
              <a:rPr lang="en-US" sz="1600"/>
              <a:t>and copy</a:t>
            </a:r>
            <a:r>
              <a:rPr lang="en-US" sz="1600">
                <a:solidFill>
                  <a:srgbClr val="7030A0"/>
                </a:solidFill>
              </a:rPr>
              <a:t> the </a:t>
            </a:r>
            <a:r>
              <a:rPr lang="en-US" sz="1600"/>
              <a:t>code provided on the right side into the file.</a:t>
            </a:r>
            <a:endParaRPr lang="en-NL" sz="1600"/>
          </a:p>
        </p:txBody>
      </p:sp>
      <p:sp>
        <p:nvSpPr>
          <p:cNvPr id="7" name="TextBox 6">
            <a:extLst>
              <a:ext uri="{FF2B5EF4-FFF2-40B4-BE49-F238E27FC236}">
                <a16:creationId xmlns:a16="http://schemas.microsoft.com/office/drawing/2014/main" id="{81D7748C-6ACB-430C-A555-7CD01BA1705E}"/>
              </a:ext>
            </a:extLst>
          </p:cNvPr>
          <p:cNvSpPr txBox="1"/>
          <p:nvPr/>
        </p:nvSpPr>
        <p:spPr>
          <a:xfrm>
            <a:off x="6818338" y="99695"/>
            <a:ext cx="4634784" cy="17450931"/>
          </a:xfrm>
          <a:prstGeom prst="rect">
            <a:avLst/>
          </a:prstGeom>
          <a:noFill/>
          <a:ln>
            <a:solidFill>
              <a:schemeClr val="accent1"/>
            </a:solidFill>
          </a:ln>
        </p:spPr>
        <p:txBody>
          <a:bodyPr wrap="square">
            <a:spAutoFit/>
          </a:bodyPr>
          <a:lstStyle/>
          <a:p>
            <a:r>
              <a:rPr lang="en-US" sz="800"/>
              <a:t># Configure the connectivity resources settings.</a:t>
            </a:r>
          </a:p>
          <a:p>
            <a:r>
              <a:rPr lang="en-US" sz="800"/>
              <a:t>locals {</a:t>
            </a:r>
          </a:p>
          <a:p>
            <a:r>
              <a:rPr lang="en-US" sz="800"/>
              <a:t>  </a:t>
            </a:r>
            <a:r>
              <a:rPr lang="en-US" sz="800" err="1"/>
              <a:t>configure_connectivity_resources</a:t>
            </a:r>
            <a:r>
              <a:rPr lang="en-US" sz="800"/>
              <a:t> = {</a:t>
            </a:r>
          </a:p>
          <a:p>
            <a:r>
              <a:rPr lang="en-US" sz="800"/>
              <a:t>    settings = {</a:t>
            </a:r>
          </a:p>
          <a:p>
            <a:r>
              <a:rPr lang="en-US" sz="800"/>
              <a:t>      </a:t>
            </a:r>
            <a:r>
              <a:rPr lang="en-US" sz="800" err="1"/>
              <a:t>hub_networks</a:t>
            </a:r>
            <a:r>
              <a:rPr lang="en-US" sz="800"/>
              <a:t> = [</a:t>
            </a:r>
          </a:p>
          <a:p>
            <a:r>
              <a:rPr lang="en-US" sz="800"/>
              <a:t>        {</a:t>
            </a:r>
          </a:p>
          <a:p>
            <a:r>
              <a:rPr lang="en-US" sz="800"/>
              <a:t>          enabled = true</a:t>
            </a:r>
          </a:p>
          <a:p>
            <a:r>
              <a:rPr lang="en-US" sz="800"/>
              <a:t>          config = {</a:t>
            </a:r>
          </a:p>
          <a:p>
            <a:r>
              <a:rPr lang="en-US" sz="800"/>
              <a:t>            </a:t>
            </a:r>
            <a:r>
              <a:rPr lang="en-US" sz="800" err="1"/>
              <a:t>address_space</a:t>
            </a:r>
            <a:r>
              <a:rPr lang="en-US" sz="800"/>
              <a:t>                = ["10.100.0.0/16", ]</a:t>
            </a:r>
          </a:p>
          <a:p>
            <a:r>
              <a:rPr lang="en-US" sz="800"/>
              <a:t>            location                     = "</a:t>
            </a:r>
            <a:r>
              <a:rPr lang="en-US" sz="800" err="1"/>
              <a:t>westeurope</a:t>
            </a:r>
            <a:r>
              <a:rPr lang="en-US" sz="800"/>
              <a:t>"</a:t>
            </a:r>
          </a:p>
          <a:p>
            <a:r>
              <a:rPr lang="en-US" sz="800"/>
              <a:t>            </a:t>
            </a:r>
            <a:r>
              <a:rPr lang="en-US" sz="800" err="1"/>
              <a:t>link_to_ddos_protection_plan</a:t>
            </a:r>
            <a:r>
              <a:rPr lang="en-US" sz="800"/>
              <a:t> = false</a:t>
            </a:r>
          </a:p>
          <a:p>
            <a:r>
              <a:rPr lang="en-US" sz="800"/>
              <a:t>            </a:t>
            </a:r>
            <a:r>
              <a:rPr lang="en-US" sz="800" err="1"/>
              <a:t>dns_servers</a:t>
            </a:r>
            <a:r>
              <a:rPr lang="en-US" sz="800"/>
              <a:t>                  = []</a:t>
            </a:r>
          </a:p>
          <a:p>
            <a:r>
              <a:rPr lang="en-US" sz="800"/>
              <a:t>            </a:t>
            </a:r>
            <a:r>
              <a:rPr lang="en-US" sz="800" err="1"/>
              <a:t>bgp_community</a:t>
            </a:r>
            <a:r>
              <a:rPr lang="en-US" sz="800"/>
              <a:t>                = ""</a:t>
            </a:r>
          </a:p>
          <a:p>
            <a:r>
              <a:rPr lang="en-US" sz="800"/>
              <a:t>            subnets                      = []</a:t>
            </a:r>
          </a:p>
          <a:p>
            <a:r>
              <a:rPr lang="en-US" sz="800"/>
              <a:t>            </a:t>
            </a:r>
            <a:r>
              <a:rPr lang="en-US" sz="800" err="1"/>
              <a:t>virtual_network_gateway</a:t>
            </a:r>
            <a:r>
              <a:rPr lang="en-US" sz="800"/>
              <a:t> = {</a:t>
            </a:r>
          </a:p>
          <a:p>
            <a:r>
              <a:rPr lang="en-US" sz="800"/>
              <a:t>              enabled = false</a:t>
            </a:r>
          </a:p>
          <a:p>
            <a:r>
              <a:rPr lang="en-US" sz="800"/>
              <a:t>              config = {</a:t>
            </a:r>
          </a:p>
          <a:p>
            <a:r>
              <a:rPr lang="en-US" sz="800"/>
              <a:t>                </a:t>
            </a:r>
            <a:r>
              <a:rPr lang="en-US" sz="800" err="1"/>
              <a:t>address_prefix</a:t>
            </a:r>
            <a:r>
              <a:rPr lang="en-US" sz="800"/>
              <a:t>           = "10.100.1.0/24"</a:t>
            </a:r>
          </a:p>
          <a:p>
            <a:r>
              <a:rPr lang="en-US" sz="800"/>
              <a:t>                </a:t>
            </a:r>
            <a:r>
              <a:rPr lang="en-US" sz="800" err="1"/>
              <a:t>gateway_sku_expressroute</a:t>
            </a:r>
            <a:r>
              <a:rPr lang="en-US" sz="800"/>
              <a:t> = "ErGw2AZ"</a:t>
            </a:r>
          </a:p>
          <a:p>
            <a:r>
              <a:rPr lang="en-US" sz="800"/>
              <a:t>                </a:t>
            </a:r>
            <a:r>
              <a:rPr lang="en-US" sz="800" err="1"/>
              <a:t>gateway_sku_vpn</a:t>
            </a:r>
            <a:r>
              <a:rPr lang="en-US" sz="800"/>
              <a:t>          = ""</a:t>
            </a:r>
          </a:p>
          <a:p>
            <a:r>
              <a:rPr lang="en-US" sz="800"/>
              <a:t>              }</a:t>
            </a:r>
          </a:p>
          <a:p>
            <a:r>
              <a:rPr lang="en-US" sz="800"/>
              <a:t>            }</a:t>
            </a:r>
          </a:p>
          <a:p>
            <a:r>
              <a:rPr lang="en-US" sz="800"/>
              <a:t>            </a:t>
            </a:r>
            <a:r>
              <a:rPr lang="en-US" sz="800" err="1"/>
              <a:t>azure_firewall</a:t>
            </a:r>
            <a:r>
              <a:rPr lang="en-US" sz="800"/>
              <a:t> = {</a:t>
            </a:r>
          </a:p>
          <a:p>
            <a:r>
              <a:rPr lang="en-US" sz="800"/>
              <a:t>              enabled = true</a:t>
            </a:r>
          </a:p>
          <a:p>
            <a:r>
              <a:rPr lang="en-US" sz="800"/>
              <a:t>              config = {</a:t>
            </a:r>
          </a:p>
          <a:p>
            <a:r>
              <a:rPr lang="en-US" sz="800"/>
              <a:t>                </a:t>
            </a:r>
            <a:r>
              <a:rPr lang="en-US" sz="800" err="1"/>
              <a:t>address_prefix</a:t>
            </a:r>
            <a:r>
              <a:rPr lang="en-US" sz="800"/>
              <a:t>   = "10.100.0.0/24"</a:t>
            </a:r>
          </a:p>
          <a:p>
            <a:r>
              <a:rPr lang="en-US" sz="800"/>
              <a:t>                </a:t>
            </a:r>
            <a:r>
              <a:rPr lang="en-US" sz="800" err="1"/>
              <a:t>enable_dns_proxy</a:t>
            </a:r>
            <a:r>
              <a:rPr lang="en-US" sz="800"/>
              <a:t> = true</a:t>
            </a:r>
          </a:p>
          <a:p>
            <a:r>
              <a:rPr lang="en-US" sz="800"/>
              <a:t>                </a:t>
            </a:r>
            <a:r>
              <a:rPr lang="en-US" sz="800" err="1"/>
              <a:t>availability_zones</a:t>
            </a:r>
            <a:r>
              <a:rPr lang="en-US" sz="800"/>
              <a:t> = {</a:t>
            </a:r>
          </a:p>
          <a:p>
            <a:r>
              <a:rPr lang="en-US" sz="800"/>
              <a:t>                  zone_1 = true</a:t>
            </a:r>
          </a:p>
          <a:p>
            <a:r>
              <a:rPr lang="en-US" sz="800"/>
              <a:t>                  zone_2 = true</a:t>
            </a:r>
          </a:p>
          <a:p>
            <a:r>
              <a:rPr lang="en-US" sz="800"/>
              <a:t>                  zone_3 = true</a:t>
            </a:r>
          </a:p>
          <a:p>
            <a:r>
              <a:rPr lang="en-US" sz="800"/>
              <a:t>                }</a:t>
            </a:r>
          </a:p>
          <a:p>
            <a:r>
              <a:rPr lang="en-US" sz="800"/>
              <a:t>              }</a:t>
            </a:r>
          </a:p>
          <a:p>
            <a:r>
              <a:rPr lang="en-US" sz="800"/>
              <a:t>            }</a:t>
            </a:r>
          </a:p>
          <a:p>
            <a:r>
              <a:rPr lang="en-US" sz="800"/>
              <a:t>            </a:t>
            </a:r>
            <a:r>
              <a:rPr lang="en-US" sz="800" err="1"/>
              <a:t>spoke_virtual_network_resource_ids</a:t>
            </a:r>
            <a:r>
              <a:rPr lang="en-US" sz="800"/>
              <a:t>      = []</a:t>
            </a:r>
          </a:p>
          <a:p>
            <a:r>
              <a:rPr lang="en-US" sz="800"/>
              <a:t>            </a:t>
            </a:r>
            <a:r>
              <a:rPr lang="en-US" sz="800" err="1"/>
              <a:t>enable_outbound_virtual_network_peering</a:t>
            </a:r>
            <a:r>
              <a:rPr lang="en-US" sz="800"/>
              <a:t> = true</a:t>
            </a:r>
          </a:p>
          <a:p>
            <a:r>
              <a:rPr lang="en-US" sz="800"/>
              <a:t>          }</a:t>
            </a:r>
          </a:p>
          <a:p>
            <a:r>
              <a:rPr lang="en-US" sz="800"/>
              <a:t>        },</a:t>
            </a:r>
          </a:p>
          <a:p>
            <a:r>
              <a:rPr lang="en-US" sz="800"/>
              <a:t>        {</a:t>
            </a:r>
          </a:p>
          <a:p>
            <a:r>
              <a:rPr lang="en-US" sz="800"/>
              <a:t>          enabled = true</a:t>
            </a:r>
          </a:p>
          <a:p>
            <a:r>
              <a:rPr lang="en-US" sz="800"/>
              <a:t>          config = {</a:t>
            </a:r>
          </a:p>
          <a:p>
            <a:r>
              <a:rPr lang="en-US" sz="800"/>
              <a:t>            </a:t>
            </a:r>
            <a:r>
              <a:rPr lang="en-US" sz="800" err="1"/>
              <a:t>address_space</a:t>
            </a:r>
            <a:r>
              <a:rPr lang="en-US" sz="800"/>
              <a:t>                = ["10.200.0.0/16", ]</a:t>
            </a:r>
          </a:p>
          <a:p>
            <a:r>
              <a:rPr lang="en-US" sz="800"/>
              <a:t>            location                     = "</a:t>
            </a:r>
            <a:r>
              <a:rPr lang="en-US" sz="800" err="1"/>
              <a:t>northeurope</a:t>
            </a:r>
            <a:r>
              <a:rPr lang="en-US" sz="800"/>
              <a:t>"</a:t>
            </a:r>
          </a:p>
          <a:p>
            <a:r>
              <a:rPr lang="en-US" sz="800"/>
              <a:t>            </a:t>
            </a:r>
            <a:r>
              <a:rPr lang="en-US" sz="800" err="1"/>
              <a:t>link_to_ddos_protection_plan</a:t>
            </a:r>
            <a:r>
              <a:rPr lang="en-US" sz="800"/>
              <a:t> = false</a:t>
            </a:r>
          </a:p>
          <a:p>
            <a:r>
              <a:rPr lang="en-US" sz="800"/>
              <a:t>            </a:t>
            </a:r>
            <a:r>
              <a:rPr lang="en-US" sz="800" err="1"/>
              <a:t>dns_servers</a:t>
            </a:r>
            <a:r>
              <a:rPr lang="en-US" sz="800"/>
              <a:t>                  = []</a:t>
            </a:r>
          </a:p>
          <a:p>
            <a:r>
              <a:rPr lang="en-US" sz="800"/>
              <a:t>            </a:t>
            </a:r>
            <a:r>
              <a:rPr lang="en-US" sz="800" err="1"/>
              <a:t>bgp_community</a:t>
            </a:r>
            <a:r>
              <a:rPr lang="en-US" sz="800"/>
              <a:t>                = ""</a:t>
            </a:r>
          </a:p>
          <a:p>
            <a:r>
              <a:rPr lang="en-US" sz="800"/>
              <a:t>            subnets                      = []</a:t>
            </a:r>
          </a:p>
          <a:p>
            <a:r>
              <a:rPr lang="en-US" sz="800"/>
              <a:t>            </a:t>
            </a:r>
            <a:r>
              <a:rPr lang="en-US" sz="800" err="1"/>
              <a:t>virtual_network_gateway</a:t>
            </a:r>
            <a:r>
              <a:rPr lang="en-US" sz="800"/>
              <a:t> = {</a:t>
            </a:r>
          </a:p>
          <a:p>
            <a:r>
              <a:rPr lang="en-US" sz="800"/>
              <a:t>              enabled = false</a:t>
            </a:r>
          </a:p>
          <a:p>
            <a:r>
              <a:rPr lang="en-US" sz="800"/>
              <a:t>              config = {</a:t>
            </a:r>
          </a:p>
          <a:p>
            <a:r>
              <a:rPr lang="en-US" sz="800"/>
              <a:t>                </a:t>
            </a:r>
            <a:r>
              <a:rPr lang="en-US" sz="800" err="1"/>
              <a:t>address_prefix</a:t>
            </a:r>
            <a:r>
              <a:rPr lang="en-US" sz="800"/>
              <a:t>           = "10.200.1.0/24"</a:t>
            </a:r>
          </a:p>
          <a:p>
            <a:r>
              <a:rPr lang="en-US" sz="800"/>
              <a:t>                </a:t>
            </a:r>
            <a:r>
              <a:rPr lang="en-US" sz="800" err="1"/>
              <a:t>gateway_sku_expressroute</a:t>
            </a:r>
            <a:r>
              <a:rPr lang="en-US" sz="800"/>
              <a:t> = ""</a:t>
            </a:r>
          </a:p>
          <a:p>
            <a:r>
              <a:rPr lang="en-US" sz="800"/>
              <a:t>                </a:t>
            </a:r>
            <a:r>
              <a:rPr lang="en-US" sz="800" err="1"/>
              <a:t>gateway_sku_vpn</a:t>
            </a:r>
            <a:r>
              <a:rPr lang="en-US" sz="800"/>
              <a:t>          = "VpnGw2AZ"</a:t>
            </a:r>
          </a:p>
          <a:p>
            <a:r>
              <a:rPr lang="en-US" sz="800"/>
              <a:t>              }</a:t>
            </a:r>
          </a:p>
          <a:p>
            <a:r>
              <a:rPr lang="en-US" sz="800"/>
              <a:t>            }</a:t>
            </a:r>
          </a:p>
          <a:p>
            <a:r>
              <a:rPr lang="en-US" sz="800"/>
              <a:t>            </a:t>
            </a:r>
            <a:r>
              <a:rPr lang="en-US" sz="800" err="1"/>
              <a:t>azure_firewall</a:t>
            </a:r>
            <a:r>
              <a:rPr lang="en-US" sz="800"/>
              <a:t> = {</a:t>
            </a:r>
          </a:p>
          <a:p>
            <a:r>
              <a:rPr lang="en-US" sz="800"/>
              <a:t>              enabled = false</a:t>
            </a:r>
          </a:p>
          <a:p>
            <a:r>
              <a:rPr lang="en-US" sz="800"/>
              <a:t>              config = {</a:t>
            </a:r>
          </a:p>
          <a:p>
            <a:r>
              <a:rPr lang="en-US" sz="800"/>
              <a:t>                </a:t>
            </a:r>
            <a:r>
              <a:rPr lang="en-US" sz="800" err="1"/>
              <a:t>address_prefix</a:t>
            </a:r>
            <a:r>
              <a:rPr lang="en-US" sz="800"/>
              <a:t>   = ""</a:t>
            </a:r>
          </a:p>
          <a:p>
            <a:r>
              <a:rPr lang="en-US" sz="800"/>
              <a:t>                </a:t>
            </a:r>
            <a:r>
              <a:rPr lang="en-US" sz="800" err="1"/>
              <a:t>enable_dns_proxy</a:t>
            </a:r>
            <a:r>
              <a:rPr lang="en-US" sz="800"/>
              <a:t> = true</a:t>
            </a:r>
          </a:p>
          <a:p>
            <a:r>
              <a:rPr lang="en-US" sz="800"/>
              <a:t>                </a:t>
            </a:r>
            <a:r>
              <a:rPr lang="en-US" sz="800" err="1"/>
              <a:t>availability_zones</a:t>
            </a:r>
            <a:r>
              <a:rPr lang="en-US" sz="800"/>
              <a:t> = {</a:t>
            </a:r>
          </a:p>
          <a:p>
            <a:r>
              <a:rPr lang="en-US" sz="800"/>
              <a:t>                  zone_1 = true</a:t>
            </a:r>
          </a:p>
          <a:p>
            <a:r>
              <a:rPr lang="en-US" sz="800"/>
              <a:t>                  zone_2 = true</a:t>
            </a:r>
          </a:p>
          <a:p>
            <a:r>
              <a:rPr lang="en-US" sz="800"/>
              <a:t>                  zone_3 = true</a:t>
            </a:r>
          </a:p>
          <a:p>
            <a:r>
              <a:rPr lang="en-US" sz="800"/>
              <a:t>                }</a:t>
            </a:r>
          </a:p>
          <a:p>
            <a:r>
              <a:rPr lang="en-US" sz="800"/>
              <a:t>              }</a:t>
            </a:r>
          </a:p>
          <a:p>
            <a:r>
              <a:rPr lang="en-US" sz="800"/>
              <a:t>            }</a:t>
            </a:r>
          </a:p>
          <a:p>
            <a:r>
              <a:rPr lang="en-US" sz="800"/>
              <a:t>            </a:t>
            </a:r>
            <a:r>
              <a:rPr lang="en-US" sz="800" err="1"/>
              <a:t>spoke_virtual_network_resource_ids</a:t>
            </a:r>
            <a:r>
              <a:rPr lang="en-US" sz="800"/>
              <a:t>      = []</a:t>
            </a:r>
          </a:p>
          <a:p>
            <a:r>
              <a:rPr lang="en-US" sz="800"/>
              <a:t>            </a:t>
            </a:r>
            <a:r>
              <a:rPr lang="en-US" sz="800" err="1"/>
              <a:t>enable_outbound_virtual_network_peering</a:t>
            </a:r>
            <a:r>
              <a:rPr lang="en-US" sz="800"/>
              <a:t> = true</a:t>
            </a:r>
          </a:p>
          <a:p>
            <a:r>
              <a:rPr lang="en-US" sz="800"/>
              <a:t>          }</a:t>
            </a:r>
          </a:p>
          <a:p>
            <a:r>
              <a:rPr lang="en-US" sz="800"/>
              <a:t>        },</a:t>
            </a:r>
          </a:p>
          <a:p>
            <a:r>
              <a:rPr lang="en-US" sz="800"/>
              <a:t>      ]</a:t>
            </a:r>
          </a:p>
          <a:p>
            <a:r>
              <a:rPr lang="en-US" sz="800"/>
              <a:t>      </a:t>
            </a:r>
            <a:r>
              <a:rPr lang="en-US" sz="800" err="1"/>
              <a:t>vwan_hub_networks</a:t>
            </a:r>
            <a:r>
              <a:rPr lang="en-US" sz="800"/>
              <a:t> = []</a:t>
            </a:r>
          </a:p>
          <a:p>
            <a:r>
              <a:rPr lang="en-US" sz="800"/>
              <a:t>      </a:t>
            </a:r>
            <a:r>
              <a:rPr lang="en-US" sz="800" err="1"/>
              <a:t>ddos_protection_plan</a:t>
            </a:r>
            <a:r>
              <a:rPr lang="en-US" sz="800"/>
              <a:t> = {</a:t>
            </a:r>
          </a:p>
          <a:p>
            <a:r>
              <a:rPr lang="en-US" sz="800"/>
              <a:t>        enabled = false</a:t>
            </a:r>
          </a:p>
          <a:p>
            <a:r>
              <a:rPr lang="en-US" sz="800"/>
              <a:t>        config = {</a:t>
            </a:r>
          </a:p>
          <a:p>
            <a:r>
              <a:rPr lang="en-US" sz="800"/>
              <a:t>          location = "</a:t>
            </a:r>
            <a:r>
              <a:rPr lang="en-US" sz="800" err="1"/>
              <a:t>westeurope</a:t>
            </a:r>
            <a:r>
              <a:rPr lang="en-US" sz="800"/>
              <a:t>"</a:t>
            </a:r>
          </a:p>
          <a:p>
            <a:r>
              <a:rPr lang="en-US" sz="800"/>
              <a:t>        }</a:t>
            </a:r>
          </a:p>
          <a:p>
            <a:r>
              <a:rPr lang="en-US" sz="800"/>
              <a:t>      }</a:t>
            </a:r>
          </a:p>
          <a:p>
            <a:r>
              <a:rPr lang="en-US" sz="800"/>
              <a:t>      </a:t>
            </a:r>
            <a:r>
              <a:rPr lang="en-US" sz="800" err="1"/>
              <a:t>dns</a:t>
            </a:r>
            <a:r>
              <a:rPr lang="en-US" sz="800"/>
              <a:t> = {</a:t>
            </a:r>
          </a:p>
          <a:p>
            <a:r>
              <a:rPr lang="en-US" sz="800"/>
              <a:t>        enabled = true</a:t>
            </a:r>
          </a:p>
          <a:p>
            <a:r>
              <a:rPr lang="en-US" sz="800"/>
              <a:t>        config = {</a:t>
            </a:r>
          </a:p>
          <a:p>
            <a:r>
              <a:rPr lang="en-US" sz="800"/>
              <a:t>          location = null</a:t>
            </a:r>
          </a:p>
          <a:p>
            <a:r>
              <a:rPr lang="en-US" sz="800"/>
              <a:t>          </a:t>
            </a:r>
            <a:r>
              <a:rPr lang="en-US" sz="800" err="1"/>
              <a:t>enable_private_link_by_service</a:t>
            </a:r>
            <a:r>
              <a:rPr lang="en-US" sz="800"/>
              <a:t> = {</a:t>
            </a:r>
          </a:p>
          <a:p>
            <a:r>
              <a:rPr lang="en-US" sz="800"/>
              <a:t>            </a:t>
            </a:r>
            <a:r>
              <a:rPr lang="en-US" sz="800" err="1"/>
              <a:t>azure_automation_webhook</a:t>
            </a:r>
            <a:r>
              <a:rPr lang="en-US" sz="800"/>
              <a:t>             = true</a:t>
            </a:r>
          </a:p>
          <a:p>
            <a:r>
              <a:rPr lang="en-US" sz="800"/>
              <a:t>            </a:t>
            </a:r>
            <a:r>
              <a:rPr lang="en-US" sz="800" err="1"/>
              <a:t>azure_automation_dscandhybridworker</a:t>
            </a:r>
            <a:r>
              <a:rPr lang="en-US" sz="800"/>
              <a:t>  = true</a:t>
            </a:r>
          </a:p>
          <a:p>
            <a:r>
              <a:rPr lang="en-US" sz="800"/>
              <a:t>            </a:t>
            </a:r>
            <a:r>
              <a:rPr lang="en-US" sz="800" err="1"/>
              <a:t>azure_sql_database_sqlserver</a:t>
            </a:r>
            <a:r>
              <a:rPr lang="en-US" sz="800"/>
              <a:t>         = true</a:t>
            </a:r>
          </a:p>
          <a:p>
            <a:r>
              <a:rPr lang="en-US" sz="800"/>
              <a:t>            </a:t>
            </a:r>
            <a:r>
              <a:rPr lang="en-US" sz="800" err="1"/>
              <a:t>azure_synapse_analytics_sqlserver</a:t>
            </a:r>
            <a:r>
              <a:rPr lang="en-US" sz="800"/>
              <a:t>    = true</a:t>
            </a:r>
          </a:p>
          <a:p>
            <a:r>
              <a:rPr lang="en-US" sz="800"/>
              <a:t>            </a:t>
            </a:r>
            <a:r>
              <a:rPr lang="en-US" sz="800" err="1"/>
              <a:t>azure_synapse_analytics_sql</a:t>
            </a:r>
            <a:r>
              <a:rPr lang="en-US" sz="800"/>
              <a:t>          = true</a:t>
            </a:r>
          </a:p>
          <a:p>
            <a:r>
              <a:rPr lang="en-US" sz="800"/>
              <a:t>            </a:t>
            </a:r>
            <a:r>
              <a:rPr lang="en-US" sz="800" err="1"/>
              <a:t>storage_account_blob</a:t>
            </a:r>
            <a:r>
              <a:rPr lang="en-US" sz="800"/>
              <a:t>                 = true</a:t>
            </a:r>
          </a:p>
          <a:p>
            <a:r>
              <a:rPr lang="en-US" sz="800"/>
              <a:t>            </a:t>
            </a:r>
            <a:r>
              <a:rPr lang="en-US" sz="800" err="1"/>
              <a:t>storage_account_table</a:t>
            </a:r>
            <a:r>
              <a:rPr lang="en-US" sz="800"/>
              <a:t>                = true</a:t>
            </a:r>
          </a:p>
          <a:p>
            <a:r>
              <a:rPr lang="en-US" sz="800"/>
              <a:t>            </a:t>
            </a:r>
            <a:r>
              <a:rPr lang="en-US" sz="800" err="1"/>
              <a:t>storage_account_queue</a:t>
            </a:r>
            <a:r>
              <a:rPr lang="en-US" sz="800"/>
              <a:t>                = true</a:t>
            </a:r>
          </a:p>
          <a:p>
            <a:r>
              <a:rPr lang="en-US" sz="800"/>
              <a:t>            </a:t>
            </a:r>
            <a:r>
              <a:rPr lang="en-US" sz="800" err="1"/>
              <a:t>storage_account_file</a:t>
            </a:r>
            <a:r>
              <a:rPr lang="en-US" sz="800"/>
              <a:t>                 = true</a:t>
            </a:r>
          </a:p>
          <a:p>
            <a:r>
              <a:rPr lang="en-US" sz="800"/>
              <a:t>            </a:t>
            </a:r>
            <a:r>
              <a:rPr lang="en-US" sz="800" err="1"/>
              <a:t>storage_account_web</a:t>
            </a:r>
            <a:r>
              <a:rPr lang="en-US" sz="800"/>
              <a:t>                  = true</a:t>
            </a:r>
          </a:p>
          <a:p>
            <a:r>
              <a:rPr lang="en-US" sz="800"/>
              <a:t>            azure_data_lake_file_system_gen2     = true</a:t>
            </a:r>
          </a:p>
          <a:p>
            <a:r>
              <a:rPr lang="en-US" sz="800"/>
              <a:t>            </a:t>
            </a:r>
            <a:r>
              <a:rPr lang="en-US" sz="800" err="1"/>
              <a:t>azure_cosmos_db_sql</a:t>
            </a:r>
            <a:r>
              <a:rPr lang="en-US" sz="800"/>
              <a:t>                  = true</a:t>
            </a:r>
          </a:p>
          <a:p>
            <a:r>
              <a:rPr lang="en-US" sz="800"/>
              <a:t>            </a:t>
            </a:r>
            <a:r>
              <a:rPr lang="en-US" sz="800" err="1"/>
              <a:t>azure_cosmos_db_mongodb</a:t>
            </a:r>
            <a:r>
              <a:rPr lang="en-US" sz="800"/>
              <a:t>              = true</a:t>
            </a:r>
          </a:p>
          <a:p>
            <a:r>
              <a:rPr lang="en-US" sz="800"/>
              <a:t>            </a:t>
            </a:r>
            <a:r>
              <a:rPr lang="en-US" sz="800" err="1"/>
              <a:t>azure_cosmos_db_cassandra</a:t>
            </a:r>
            <a:r>
              <a:rPr lang="en-US" sz="800"/>
              <a:t>            = true</a:t>
            </a:r>
          </a:p>
          <a:p>
            <a:r>
              <a:rPr lang="en-US" sz="800"/>
              <a:t>            </a:t>
            </a:r>
            <a:r>
              <a:rPr lang="en-US" sz="800" err="1"/>
              <a:t>azure_cosmos_db_gremlin</a:t>
            </a:r>
            <a:r>
              <a:rPr lang="en-US" sz="800"/>
              <a:t>              = true</a:t>
            </a:r>
          </a:p>
          <a:p>
            <a:r>
              <a:rPr lang="en-US" sz="800"/>
              <a:t>            </a:t>
            </a:r>
            <a:r>
              <a:rPr lang="en-US" sz="800" err="1"/>
              <a:t>azure_cosmos_db_table</a:t>
            </a:r>
            <a:r>
              <a:rPr lang="en-US" sz="800"/>
              <a:t>                = true</a:t>
            </a:r>
          </a:p>
          <a:p>
            <a:r>
              <a:rPr lang="en-US" sz="800"/>
              <a:t>            </a:t>
            </a:r>
            <a:r>
              <a:rPr lang="en-US" sz="800" err="1"/>
              <a:t>azure_database_for_postgresql_server</a:t>
            </a:r>
            <a:r>
              <a:rPr lang="en-US" sz="800"/>
              <a:t> = true</a:t>
            </a:r>
          </a:p>
          <a:p>
            <a:r>
              <a:rPr lang="en-US" sz="800"/>
              <a:t>            </a:t>
            </a:r>
            <a:r>
              <a:rPr lang="en-US" sz="800" err="1"/>
              <a:t>azure_database_for_mysql_server</a:t>
            </a:r>
            <a:r>
              <a:rPr lang="en-US" sz="800"/>
              <a:t>      = true</a:t>
            </a:r>
          </a:p>
          <a:p>
            <a:r>
              <a:rPr lang="en-US" sz="800"/>
              <a:t>            </a:t>
            </a:r>
            <a:r>
              <a:rPr lang="en-US" sz="800" err="1"/>
              <a:t>azure_database_for_mariadb_server</a:t>
            </a:r>
            <a:r>
              <a:rPr lang="en-US" sz="800"/>
              <a:t>    = true</a:t>
            </a:r>
          </a:p>
          <a:p>
            <a:r>
              <a:rPr lang="en-US" sz="800"/>
              <a:t>            </a:t>
            </a:r>
            <a:r>
              <a:rPr lang="en-US" sz="800" err="1"/>
              <a:t>azure_key_vault</a:t>
            </a:r>
            <a:r>
              <a:rPr lang="en-US" sz="800"/>
              <a:t>                      = true</a:t>
            </a:r>
          </a:p>
          <a:p>
            <a:r>
              <a:rPr lang="en-US" sz="800"/>
              <a:t>            </a:t>
            </a:r>
            <a:r>
              <a:rPr lang="en-US" sz="800" err="1"/>
              <a:t>azure_kubernetes_service_management</a:t>
            </a:r>
            <a:r>
              <a:rPr lang="en-US" sz="800"/>
              <a:t>  = true</a:t>
            </a:r>
          </a:p>
          <a:p>
            <a:r>
              <a:rPr lang="en-US" sz="800"/>
              <a:t>            </a:t>
            </a:r>
            <a:r>
              <a:rPr lang="en-US" sz="800" err="1"/>
              <a:t>azure_search_service</a:t>
            </a:r>
            <a:r>
              <a:rPr lang="en-US" sz="800"/>
              <a:t>                 = true</a:t>
            </a:r>
          </a:p>
          <a:p>
            <a:r>
              <a:rPr lang="en-US" sz="800"/>
              <a:t>            </a:t>
            </a:r>
            <a:r>
              <a:rPr lang="en-US" sz="800" err="1"/>
              <a:t>azure_container_registry</a:t>
            </a:r>
            <a:r>
              <a:rPr lang="en-US" sz="800"/>
              <a:t>             = true</a:t>
            </a:r>
          </a:p>
          <a:p>
            <a:r>
              <a:rPr lang="en-US" sz="800"/>
              <a:t>            </a:t>
            </a:r>
            <a:r>
              <a:rPr lang="en-US" sz="800" err="1"/>
              <a:t>azure_app_configuration_stores</a:t>
            </a:r>
            <a:r>
              <a:rPr lang="en-US" sz="800"/>
              <a:t>       = true</a:t>
            </a:r>
          </a:p>
          <a:p>
            <a:r>
              <a:rPr lang="en-US" sz="800"/>
              <a:t>            </a:t>
            </a:r>
            <a:r>
              <a:rPr lang="en-US" sz="800" err="1"/>
              <a:t>azure_backup</a:t>
            </a:r>
            <a:r>
              <a:rPr lang="en-US" sz="800"/>
              <a:t>                         = true</a:t>
            </a:r>
          </a:p>
          <a:p>
            <a:r>
              <a:rPr lang="en-US" sz="800"/>
              <a:t>            </a:t>
            </a:r>
            <a:r>
              <a:rPr lang="en-US" sz="800" err="1"/>
              <a:t>azure_site_recovery</a:t>
            </a:r>
            <a:r>
              <a:rPr lang="en-US" sz="800"/>
              <a:t>                  = true</a:t>
            </a:r>
          </a:p>
          <a:p>
            <a:r>
              <a:rPr lang="en-US" sz="800"/>
              <a:t>            </a:t>
            </a:r>
            <a:r>
              <a:rPr lang="en-US" sz="800" err="1"/>
              <a:t>azure_event_hubs_namespace</a:t>
            </a:r>
            <a:r>
              <a:rPr lang="en-US" sz="800"/>
              <a:t>           = true</a:t>
            </a:r>
          </a:p>
          <a:p>
            <a:r>
              <a:rPr lang="en-US" sz="800"/>
              <a:t>            </a:t>
            </a:r>
            <a:r>
              <a:rPr lang="en-US" sz="800" err="1"/>
              <a:t>azure_service_bus_namespace</a:t>
            </a:r>
            <a:r>
              <a:rPr lang="en-US" sz="800"/>
              <a:t>          = true</a:t>
            </a:r>
          </a:p>
          <a:p>
            <a:r>
              <a:rPr lang="en-US" sz="800"/>
              <a:t>            </a:t>
            </a:r>
            <a:r>
              <a:rPr lang="en-US" sz="800" err="1"/>
              <a:t>azure_iot_hub</a:t>
            </a:r>
            <a:r>
              <a:rPr lang="en-US" sz="800"/>
              <a:t>                        = true</a:t>
            </a:r>
          </a:p>
          <a:p>
            <a:r>
              <a:rPr lang="en-US" sz="800"/>
              <a:t>            </a:t>
            </a:r>
            <a:r>
              <a:rPr lang="en-US" sz="800" err="1"/>
              <a:t>azure_relay_namespace</a:t>
            </a:r>
            <a:r>
              <a:rPr lang="en-US" sz="800"/>
              <a:t>                = true</a:t>
            </a:r>
          </a:p>
          <a:p>
            <a:r>
              <a:rPr lang="en-US" sz="800"/>
              <a:t>            </a:t>
            </a:r>
            <a:r>
              <a:rPr lang="en-US" sz="800" err="1"/>
              <a:t>azure_event_grid_topic</a:t>
            </a:r>
            <a:r>
              <a:rPr lang="en-US" sz="800"/>
              <a:t>               = true</a:t>
            </a:r>
          </a:p>
          <a:p>
            <a:r>
              <a:rPr lang="en-US" sz="800"/>
              <a:t>            </a:t>
            </a:r>
            <a:r>
              <a:rPr lang="en-US" sz="800" err="1"/>
              <a:t>azure_event_grid_domain</a:t>
            </a:r>
            <a:r>
              <a:rPr lang="en-US" sz="800"/>
              <a:t>              = true</a:t>
            </a:r>
          </a:p>
          <a:p>
            <a:r>
              <a:rPr lang="en-US" sz="800"/>
              <a:t>            </a:t>
            </a:r>
            <a:r>
              <a:rPr lang="en-US" sz="800" err="1"/>
              <a:t>azure_web_apps_sites</a:t>
            </a:r>
            <a:r>
              <a:rPr lang="en-US" sz="800"/>
              <a:t>                 = true</a:t>
            </a:r>
          </a:p>
          <a:p>
            <a:r>
              <a:rPr lang="en-US" sz="800"/>
              <a:t>            </a:t>
            </a:r>
            <a:r>
              <a:rPr lang="en-US" sz="800" err="1"/>
              <a:t>azure_machine_learning_workspace</a:t>
            </a:r>
            <a:r>
              <a:rPr lang="en-US" sz="800"/>
              <a:t>     = true</a:t>
            </a:r>
          </a:p>
          <a:p>
            <a:r>
              <a:rPr lang="en-US" sz="800"/>
              <a:t>            </a:t>
            </a:r>
            <a:r>
              <a:rPr lang="en-US" sz="800" err="1"/>
              <a:t>signalr</a:t>
            </a:r>
            <a:r>
              <a:rPr lang="en-US" sz="800"/>
              <a:t>                              = true</a:t>
            </a:r>
          </a:p>
          <a:p>
            <a:r>
              <a:rPr lang="en-US" sz="800"/>
              <a:t>            </a:t>
            </a:r>
            <a:r>
              <a:rPr lang="en-US" sz="800" err="1"/>
              <a:t>azure_monitor</a:t>
            </a:r>
            <a:r>
              <a:rPr lang="en-US" sz="800"/>
              <a:t>                        = true</a:t>
            </a:r>
          </a:p>
          <a:p>
            <a:r>
              <a:rPr lang="en-US" sz="800"/>
              <a:t>            </a:t>
            </a:r>
            <a:r>
              <a:rPr lang="en-US" sz="800" err="1"/>
              <a:t>cognitive_services_account</a:t>
            </a:r>
            <a:r>
              <a:rPr lang="en-US" sz="800"/>
              <a:t>           = true</a:t>
            </a:r>
          </a:p>
          <a:p>
            <a:r>
              <a:rPr lang="en-US" sz="800"/>
              <a:t>            </a:t>
            </a:r>
            <a:r>
              <a:rPr lang="en-US" sz="800" err="1"/>
              <a:t>azure_file_sync</a:t>
            </a:r>
            <a:r>
              <a:rPr lang="en-US" sz="800"/>
              <a:t>                      = true</a:t>
            </a:r>
          </a:p>
          <a:p>
            <a:r>
              <a:rPr lang="en-US" sz="800"/>
              <a:t>            </a:t>
            </a:r>
            <a:r>
              <a:rPr lang="en-US" sz="800" err="1"/>
              <a:t>azure_data_factory</a:t>
            </a:r>
            <a:r>
              <a:rPr lang="en-US" sz="800"/>
              <a:t>                   = true</a:t>
            </a:r>
          </a:p>
          <a:p>
            <a:r>
              <a:rPr lang="en-US" sz="800"/>
              <a:t>            </a:t>
            </a:r>
            <a:r>
              <a:rPr lang="en-US" sz="800" err="1"/>
              <a:t>azure_data_factory_portal</a:t>
            </a:r>
            <a:r>
              <a:rPr lang="en-US" sz="800"/>
              <a:t>            = true</a:t>
            </a:r>
          </a:p>
          <a:p>
            <a:r>
              <a:rPr lang="en-US" sz="800"/>
              <a:t>            </a:t>
            </a:r>
            <a:r>
              <a:rPr lang="en-US" sz="800" err="1"/>
              <a:t>azure_cache_for_redis</a:t>
            </a:r>
            <a:r>
              <a:rPr lang="en-US" sz="800"/>
              <a:t>                = true</a:t>
            </a:r>
          </a:p>
          <a:p>
            <a:r>
              <a:rPr lang="en-US" sz="800"/>
              <a:t>          }</a:t>
            </a:r>
          </a:p>
          <a:p>
            <a:r>
              <a:rPr lang="en-US" sz="800"/>
              <a:t>          </a:t>
            </a:r>
            <a:r>
              <a:rPr lang="en-US" sz="800" err="1"/>
              <a:t>private_link_locations</a:t>
            </a:r>
            <a:r>
              <a:rPr lang="en-US" sz="800"/>
              <a:t>                                 = [</a:t>
            </a:r>
            <a:r>
              <a:rPr lang="en-NL" sz="800" b="0">
                <a:solidFill>
                  <a:srgbClr val="CE9178"/>
                </a:solidFill>
                <a:effectLst/>
                <a:latin typeface="Consolas" panose="020B0609020204030204" pitchFamily="49" charset="0"/>
              </a:rPr>
              <a:t>"</a:t>
            </a:r>
            <a:r>
              <a:rPr lang="en-US" sz="800" b="0" err="1">
                <a:solidFill>
                  <a:srgbClr val="CE9178"/>
                </a:solidFill>
                <a:effectLst/>
                <a:latin typeface="Consolas" panose="020B0609020204030204" pitchFamily="49" charset="0"/>
              </a:rPr>
              <a:t>northeurope</a:t>
            </a:r>
            <a:r>
              <a:rPr lang="en-US" sz="800" b="0">
                <a:solidFill>
                  <a:srgbClr val="CE9178"/>
                </a:solidFill>
                <a:effectLst/>
                <a:latin typeface="Consolas" panose="020B0609020204030204" pitchFamily="49" charset="0"/>
              </a:rPr>
              <a:t>"</a:t>
            </a:r>
            <a:r>
              <a:rPr lang="en-US" sz="800" b="0">
                <a:solidFill>
                  <a:srgbClr val="D4D4D4"/>
                </a:solidFill>
                <a:effectLst/>
                <a:latin typeface="Consolas" panose="020B0609020204030204" pitchFamily="49" charset="0"/>
              </a:rPr>
              <a:t>,</a:t>
            </a:r>
            <a:r>
              <a:rPr lang="en-US" sz="800" b="0">
                <a:solidFill>
                  <a:srgbClr val="CE9178"/>
                </a:solidFill>
                <a:effectLst/>
                <a:latin typeface="Consolas" panose="020B0609020204030204" pitchFamily="49" charset="0"/>
              </a:rPr>
              <a:t>"</a:t>
            </a:r>
            <a:r>
              <a:rPr lang="en-US" sz="800" b="0" err="1">
                <a:solidFill>
                  <a:srgbClr val="CE9178"/>
                </a:solidFill>
                <a:effectLst/>
                <a:latin typeface="Consolas" panose="020B0609020204030204" pitchFamily="49" charset="0"/>
              </a:rPr>
              <a:t>westeurope</a:t>
            </a:r>
            <a:r>
              <a:rPr lang="en-US" sz="800" b="0">
                <a:solidFill>
                  <a:srgbClr val="CE9178"/>
                </a:solidFill>
                <a:effectLst/>
                <a:latin typeface="Consolas" panose="020B0609020204030204" pitchFamily="49" charset="0"/>
              </a:rPr>
              <a:t>"</a:t>
            </a:r>
            <a:r>
              <a:rPr lang="en-US" sz="800"/>
              <a:t>]</a:t>
            </a:r>
          </a:p>
          <a:p>
            <a:r>
              <a:rPr lang="en-US" sz="800"/>
              <a:t>          </a:t>
            </a:r>
            <a:r>
              <a:rPr lang="en-US" sz="800" err="1"/>
              <a:t>public_dns_zones</a:t>
            </a:r>
            <a:r>
              <a:rPr lang="en-US" sz="800"/>
              <a:t>                                       = []</a:t>
            </a:r>
          </a:p>
          <a:p>
            <a:r>
              <a:rPr lang="en-US" sz="800"/>
              <a:t>          </a:t>
            </a:r>
            <a:r>
              <a:rPr lang="en-US" sz="800" err="1"/>
              <a:t>private_dns_zones</a:t>
            </a:r>
            <a:r>
              <a:rPr lang="en-US" sz="800"/>
              <a:t>                                      = ["</a:t>
            </a:r>
            <a:r>
              <a:rPr lang="en-US" sz="800" err="1"/>
              <a:t>contoso.private</a:t>
            </a:r>
            <a:r>
              <a:rPr lang="en-US" sz="800"/>
              <a:t>"]</a:t>
            </a:r>
          </a:p>
          <a:p>
            <a:r>
              <a:rPr lang="en-US" sz="800"/>
              <a:t>          </a:t>
            </a:r>
            <a:r>
              <a:rPr lang="en-US" sz="800" err="1"/>
              <a:t>enable_private_dns_zone_virtual_network_link_on_hubs</a:t>
            </a:r>
            <a:r>
              <a:rPr lang="en-US" sz="800"/>
              <a:t>   = true</a:t>
            </a:r>
          </a:p>
          <a:p>
            <a:r>
              <a:rPr lang="en-US" sz="800"/>
              <a:t>          </a:t>
            </a:r>
            <a:r>
              <a:rPr lang="en-US" sz="800" err="1"/>
              <a:t>enable_private_dns_zone_virtual_network_link_on_spokes</a:t>
            </a:r>
            <a:r>
              <a:rPr lang="en-US" sz="800"/>
              <a:t> = true</a:t>
            </a:r>
          </a:p>
          <a:p>
            <a:r>
              <a:rPr lang="en-US" sz="800"/>
              <a:t>        }</a:t>
            </a:r>
          </a:p>
          <a:p>
            <a:r>
              <a:rPr lang="en-US" sz="800"/>
              <a:t>      }</a:t>
            </a:r>
          </a:p>
          <a:p>
            <a:r>
              <a:rPr lang="en-US" sz="800"/>
              <a:t>    }</a:t>
            </a:r>
          </a:p>
          <a:p>
            <a:endParaRPr lang="en-US" sz="800"/>
          </a:p>
          <a:p>
            <a:r>
              <a:rPr lang="en-US" sz="800"/>
              <a:t>    location = </a:t>
            </a:r>
            <a:r>
              <a:rPr lang="en-US" sz="800" err="1"/>
              <a:t>var.connectivity_resources_location</a:t>
            </a:r>
            <a:endParaRPr lang="en-US" sz="800"/>
          </a:p>
          <a:p>
            <a:r>
              <a:rPr lang="en-US" sz="800"/>
              <a:t>    tags     = </a:t>
            </a:r>
            <a:r>
              <a:rPr lang="en-US" sz="800" err="1"/>
              <a:t>var.connectivity_resources_tags</a:t>
            </a:r>
            <a:endParaRPr lang="en-US" sz="800"/>
          </a:p>
          <a:p>
            <a:r>
              <a:rPr lang="en-US" sz="800"/>
              <a:t>    advanced = null</a:t>
            </a:r>
          </a:p>
          <a:p>
            <a:r>
              <a:rPr lang="en-US" sz="800"/>
              <a:t>  }</a:t>
            </a:r>
          </a:p>
          <a:p>
            <a:r>
              <a:rPr lang="en-US" sz="800"/>
              <a:t>}</a:t>
            </a:r>
          </a:p>
          <a:p>
            <a:endParaRPr lang="en-US" sz="800"/>
          </a:p>
        </p:txBody>
      </p:sp>
      <p:sp>
        <p:nvSpPr>
          <p:cNvPr id="2" name="TextBox 1">
            <a:extLst>
              <a:ext uri="{FF2B5EF4-FFF2-40B4-BE49-F238E27FC236}">
                <a16:creationId xmlns:a16="http://schemas.microsoft.com/office/drawing/2014/main" id="{A0FDCBE9-5428-4404-8249-8185B14E1FE1}"/>
              </a:ext>
            </a:extLst>
          </p:cNvPr>
          <p:cNvSpPr txBox="1"/>
          <p:nvPr/>
        </p:nvSpPr>
        <p:spPr>
          <a:xfrm>
            <a:off x="584865" y="4480182"/>
            <a:ext cx="6018727" cy="1169551"/>
          </a:xfrm>
          <a:prstGeom prst="rect">
            <a:avLst/>
          </a:prstGeom>
          <a:noFill/>
        </p:spPr>
        <p:txBody>
          <a:bodyPr wrap="square" rtlCol="0">
            <a:spAutoFit/>
          </a:bodyPr>
          <a:lstStyle/>
          <a:p>
            <a:r>
              <a:rPr lang="en-US" sz="1400">
                <a:effectLst/>
                <a:ea typeface="Calibri" panose="020F0502020204030204" pitchFamily="34" charset="0"/>
                <a:cs typeface="Times New Roman" panose="02020603050405020304" pitchFamily="18" charset="0"/>
              </a:rPr>
              <a:t>Step 4:</a:t>
            </a:r>
          </a:p>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Save files</a:t>
            </a:r>
            <a:endParaRPr lang="en-NL" sz="140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Plan deployment: execute</a:t>
            </a:r>
            <a:r>
              <a:rPr lang="en-US" sz="1400">
                <a:ea typeface="Calibri" panose="020F0502020204030204" pitchFamily="34" charset="0"/>
                <a:cs typeface="Times New Roman" panose="02020603050405020304" pitchFamily="18" charset="0"/>
              </a:rPr>
              <a:t> </a:t>
            </a:r>
            <a:r>
              <a:rPr lang="en-US" sz="1400" b="1">
                <a:effectLst/>
                <a:latin typeface="Consolas" panose="020B0609020204030204" pitchFamily="49" charset="0"/>
                <a:ea typeface="Calibri" panose="020F0502020204030204" pitchFamily="34" charset="0"/>
                <a:cs typeface="Times New Roman" panose="02020603050405020304" pitchFamily="18" charset="0"/>
              </a:rPr>
              <a:t>terraform plan</a:t>
            </a:r>
            <a:endParaRPr lang="en-NL" sz="1400" b="1">
              <a:effectLst/>
              <a:latin typeface="Consolas" panose="020B0609020204030204" pitchFamily="49"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Execute </a:t>
            </a:r>
            <a:r>
              <a:rPr lang="en-US" sz="1400" b="1">
                <a:effectLst/>
                <a:latin typeface="Consolas" panose="020B0609020204030204" pitchFamily="49" charset="0"/>
                <a:ea typeface="Calibri" panose="020F0502020204030204" pitchFamily="34" charset="0"/>
                <a:cs typeface="Times New Roman" panose="02020603050405020304" pitchFamily="18" charset="0"/>
              </a:rPr>
              <a:t>terraform apply -auto-approve </a:t>
            </a:r>
          </a:p>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After deployment verify configuration </a:t>
            </a:r>
            <a:endParaRPr lang="en-US" sz="1400">
              <a:effectLst/>
              <a:highlight>
                <a:srgbClr val="FFFF00"/>
              </a:highlight>
              <a:ea typeface="Calibri" panose="020F0502020204030204" pitchFamily="34" charset="0"/>
              <a:cs typeface="Times New Roman" panose="02020603050405020304" pitchFamily="18" charset="0"/>
            </a:endParaRPr>
          </a:p>
        </p:txBody>
      </p:sp>
      <p:cxnSp>
        <p:nvCxnSpPr>
          <p:cNvPr id="3" name="Straight Arrow Connector 2">
            <a:extLst>
              <a:ext uri="{FF2B5EF4-FFF2-40B4-BE49-F238E27FC236}">
                <a16:creationId xmlns:a16="http://schemas.microsoft.com/office/drawing/2014/main" id="{4DA4DE10-F8AB-4172-B255-B2D8A39FE062}"/>
              </a:ext>
            </a:extLst>
          </p:cNvPr>
          <p:cNvCxnSpPr>
            <a:cxnSpLocks/>
          </p:cNvCxnSpPr>
          <p:nvPr/>
        </p:nvCxnSpPr>
        <p:spPr>
          <a:xfrm>
            <a:off x="4340180" y="3793569"/>
            <a:ext cx="2263412"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48406851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10014448" cy="112287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6</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Deploy Online and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orp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Landing zone Management Groups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256453" y="1549042"/>
            <a:ext cx="8192087" cy="2308324"/>
          </a:xfrm>
          <a:prstGeom prst="rect">
            <a:avLst/>
          </a:prstGeom>
          <a:noFill/>
        </p:spPr>
        <p:txBody>
          <a:bodyPr wrap="square">
            <a:spAutoFit/>
          </a:bodyPr>
          <a:lstStyle/>
          <a:p>
            <a:endParaRPr lang="en-US" sz="1600"/>
          </a:p>
          <a:p>
            <a:r>
              <a:rPr lang="en-US" sz="1600"/>
              <a:t>To deploy the ‘Online’ and ‘Corp’ Landing zone Management Groups, we will add additional input parameters as defined at the link bellow</a:t>
            </a:r>
          </a:p>
          <a:p>
            <a:r>
              <a:rPr lang="it-IT" sz="1600">
                <a:hlinkClick r:id="rId4"/>
              </a:rPr>
              <a:t>Azure/caf-enterprise-scale/azurerm | Terraform Registry</a:t>
            </a:r>
            <a:endParaRPr lang="en-US" sz="1600"/>
          </a:p>
          <a:p>
            <a:endParaRPr lang="en-US" sz="1600"/>
          </a:p>
          <a:p>
            <a:endParaRPr lang="en-US" sz="1600"/>
          </a:p>
          <a:p>
            <a:endParaRPr lang="en-US" sz="1600"/>
          </a:p>
          <a:p>
            <a:endParaRPr lang="en-US" sz="1600"/>
          </a:p>
          <a:p>
            <a:r>
              <a:rPr lang="en-US" sz="1600"/>
              <a:t>Step1: Add additional lines to ‘</a:t>
            </a:r>
            <a:r>
              <a:rPr lang="en-US" sz="1600" b="1"/>
              <a:t>main.tf</a:t>
            </a:r>
            <a:r>
              <a:rPr lang="en-US" sz="1600"/>
              <a:t>’ file</a:t>
            </a:r>
            <a:endParaRPr lang="en-NL" sz="1600"/>
          </a:p>
        </p:txBody>
      </p:sp>
      <p:sp>
        <p:nvSpPr>
          <p:cNvPr id="7" name="TextBox 6">
            <a:extLst>
              <a:ext uri="{FF2B5EF4-FFF2-40B4-BE49-F238E27FC236}">
                <a16:creationId xmlns:a16="http://schemas.microsoft.com/office/drawing/2014/main" id="{81D7748C-6ACB-430C-A555-7CD01BA1705E}"/>
              </a:ext>
            </a:extLst>
          </p:cNvPr>
          <p:cNvSpPr txBox="1"/>
          <p:nvPr/>
        </p:nvSpPr>
        <p:spPr>
          <a:xfrm>
            <a:off x="7834587" y="3379262"/>
            <a:ext cx="4045839" cy="584775"/>
          </a:xfrm>
          <a:prstGeom prst="rect">
            <a:avLst/>
          </a:prstGeom>
          <a:noFill/>
          <a:ln>
            <a:solidFill>
              <a:schemeClr val="accent1"/>
            </a:solidFill>
          </a:ln>
        </p:spPr>
        <p:txBody>
          <a:bodyPr wrap="square">
            <a:spAutoFit/>
          </a:bodyPr>
          <a:lstStyle/>
          <a:p>
            <a:r>
              <a:rPr lang="en-US" sz="1600" err="1">
                <a:latin typeface="Consolas" panose="020B0609020204030204" pitchFamily="49" charset="0"/>
              </a:rPr>
              <a:t>deploy_corp_landing_zones</a:t>
            </a:r>
            <a:r>
              <a:rPr lang="en-US" sz="1600">
                <a:latin typeface="Consolas" panose="020B0609020204030204" pitchFamily="49" charset="0"/>
              </a:rPr>
              <a:t> = </a:t>
            </a:r>
            <a:r>
              <a:rPr lang="en-US" sz="1600" b="1">
                <a:latin typeface="Consolas" panose="020B0609020204030204" pitchFamily="49" charset="0"/>
              </a:rPr>
              <a:t>true</a:t>
            </a:r>
          </a:p>
          <a:p>
            <a:r>
              <a:rPr lang="en-US" sz="1600" err="1">
                <a:latin typeface="Consolas" panose="020B0609020204030204" pitchFamily="49" charset="0"/>
              </a:rPr>
              <a:t>deploy_online_landing_zones</a:t>
            </a:r>
            <a:r>
              <a:rPr lang="en-US" sz="1600">
                <a:latin typeface="Consolas" panose="020B0609020204030204" pitchFamily="49" charset="0"/>
              </a:rPr>
              <a:t> = </a:t>
            </a:r>
            <a:r>
              <a:rPr lang="en-US" sz="1600" b="1">
                <a:latin typeface="Consolas" panose="020B0609020204030204" pitchFamily="49" charset="0"/>
              </a:rPr>
              <a:t>true</a:t>
            </a:r>
          </a:p>
        </p:txBody>
      </p:sp>
      <p:sp>
        <p:nvSpPr>
          <p:cNvPr id="8" name="TextBox 7">
            <a:extLst>
              <a:ext uri="{FF2B5EF4-FFF2-40B4-BE49-F238E27FC236}">
                <a16:creationId xmlns:a16="http://schemas.microsoft.com/office/drawing/2014/main" id="{BB445A92-1DE1-4277-8430-8BF289BE7004}"/>
              </a:ext>
            </a:extLst>
          </p:cNvPr>
          <p:cNvSpPr txBox="1"/>
          <p:nvPr/>
        </p:nvSpPr>
        <p:spPr>
          <a:xfrm>
            <a:off x="256453" y="3964037"/>
            <a:ext cx="6094926" cy="1323439"/>
          </a:xfrm>
          <a:prstGeom prst="rect">
            <a:avLst/>
          </a:prstGeom>
          <a:noFill/>
        </p:spPr>
        <p:txBody>
          <a:bodyPr wrap="square">
            <a:spAutoFit/>
          </a:bodyPr>
          <a:lstStyle/>
          <a:p>
            <a:r>
              <a:rPr lang="en-US" sz="1600">
                <a:effectLst/>
                <a:ea typeface="Calibri" panose="020F0502020204030204" pitchFamily="34" charset="0"/>
                <a:cs typeface="Times New Roman" panose="02020603050405020304" pitchFamily="18" charset="0"/>
              </a:rPr>
              <a:t>Step 2:</a:t>
            </a: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Save files</a:t>
            </a:r>
            <a:endParaRPr lang="en-NL" sz="160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Plan deployment: execute</a:t>
            </a:r>
            <a:r>
              <a:rPr lang="en-US" sz="1600">
                <a:ea typeface="Calibri" panose="020F0502020204030204" pitchFamily="34" charset="0"/>
                <a:cs typeface="Times New Roman" panose="02020603050405020304" pitchFamily="18" charset="0"/>
              </a:rPr>
              <a:t> </a:t>
            </a:r>
            <a:r>
              <a:rPr lang="en-US" sz="1600" b="1">
                <a:effectLst/>
                <a:latin typeface="Consolas" panose="020B0609020204030204" pitchFamily="49" charset="0"/>
                <a:ea typeface="Calibri" panose="020F0502020204030204" pitchFamily="34" charset="0"/>
                <a:cs typeface="Times New Roman" panose="02020603050405020304" pitchFamily="18" charset="0"/>
              </a:rPr>
              <a:t>terraform plan</a:t>
            </a:r>
            <a:endParaRPr lang="en-NL" sz="1600" b="1">
              <a:effectLst/>
              <a:latin typeface="Consolas" panose="020B0609020204030204" pitchFamily="49"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Execute </a:t>
            </a:r>
            <a:r>
              <a:rPr lang="en-US" sz="1600" b="1">
                <a:effectLst/>
                <a:latin typeface="Consolas" panose="020B0609020204030204" pitchFamily="49" charset="0"/>
                <a:ea typeface="Calibri" panose="020F0502020204030204" pitchFamily="34" charset="0"/>
                <a:cs typeface="Times New Roman" panose="02020603050405020304" pitchFamily="18" charset="0"/>
              </a:rPr>
              <a:t>terraform apply -auto-approve </a:t>
            </a:r>
          </a:p>
          <a:p>
            <a:pPr marL="285750" indent="-285750">
              <a:buFont typeface="Arial" panose="020B0604020202020204" pitchFamily="34" charset="0"/>
              <a:buChar char="•"/>
            </a:pPr>
            <a:r>
              <a:rPr lang="en-US" sz="1600">
                <a:effectLst/>
                <a:ea typeface="Calibri" panose="020F0502020204030204" pitchFamily="34" charset="0"/>
                <a:cs typeface="Times New Roman" panose="02020603050405020304" pitchFamily="18" charset="0"/>
              </a:rPr>
              <a:t>After deployment verify configuration </a:t>
            </a:r>
            <a:endParaRPr lang="en-US" sz="1600">
              <a:effectLst/>
              <a:highlight>
                <a:srgbClr val="FFFF00"/>
              </a:highlight>
              <a:ea typeface="Calibri" panose="020F0502020204030204" pitchFamily="34" charset="0"/>
              <a:cs typeface="Times New Roman" panose="02020603050405020304" pitchFamily="18" charset="0"/>
            </a:endParaRPr>
          </a:p>
        </p:txBody>
      </p:sp>
      <p:cxnSp>
        <p:nvCxnSpPr>
          <p:cNvPr id="3" name="Straight Arrow Connector 2">
            <a:extLst>
              <a:ext uri="{FF2B5EF4-FFF2-40B4-BE49-F238E27FC236}">
                <a16:creationId xmlns:a16="http://schemas.microsoft.com/office/drawing/2014/main" id="{7B3B051C-B395-4198-95D3-1C575358EA65}"/>
              </a:ext>
            </a:extLst>
          </p:cNvPr>
          <p:cNvCxnSpPr>
            <a:cxnSpLocks/>
          </p:cNvCxnSpPr>
          <p:nvPr/>
        </p:nvCxnSpPr>
        <p:spPr>
          <a:xfrm>
            <a:off x="4246880" y="3671649"/>
            <a:ext cx="3291840"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389071769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7</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Deploy custom landin</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g zone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8192087" cy="1323439"/>
          </a:xfrm>
          <a:prstGeom prst="rect">
            <a:avLst/>
          </a:prstGeom>
          <a:noFill/>
        </p:spPr>
        <p:txBody>
          <a:bodyPr wrap="square">
            <a:spAutoFit/>
          </a:bodyPr>
          <a:lstStyle/>
          <a:p>
            <a:r>
              <a:rPr lang="en-US" sz="1600"/>
              <a:t>To deploy a custom landing zone, we will use guide from link bellow</a:t>
            </a:r>
          </a:p>
          <a:p>
            <a:r>
              <a:rPr lang="en-US" sz="1600">
                <a:hlinkClick r:id="rId4"/>
              </a:rPr>
              <a:t>[Examples] Deploy Custom Landing Zone Archetypes · Azure/terraform-</a:t>
            </a:r>
            <a:r>
              <a:rPr lang="en-US" sz="1600" err="1">
                <a:hlinkClick r:id="rId4"/>
              </a:rPr>
              <a:t>azurerm</a:t>
            </a:r>
            <a:r>
              <a:rPr lang="en-US" sz="1600">
                <a:hlinkClick r:id="rId4"/>
              </a:rPr>
              <a:t>-</a:t>
            </a:r>
            <a:r>
              <a:rPr lang="en-US" sz="1600" err="1">
                <a:hlinkClick r:id="rId4"/>
              </a:rPr>
              <a:t>caf</a:t>
            </a:r>
            <a:r>
              <a:rPr lang="en-US" sz="1600">
                <a:hlinkClick r:id="rId4"/>
              </a:rPr>
              <a:t>-enterprise-scale Wiki (github.com)</a:t>
            </a:r>
            <a:endParaRPr lang="en-US" sz="1600"/>
          </a:p>
          <a:p>
            <a:endParaRPr lang="en-US" sz="1600"/>
          </a:p>
          <a:p>
            <a:r>
              <a:rPr lang="en-US" sz="1600"/>
              <a:t>Step1: Add additional configuration to ‘</a:t>
            </a:r>
            <a:r>
              <a:rPr lang="en-US" sz="1600" b="1"/>
              <a:t>main.tf</a:t>
            </a:r>
            <a:r>
              <a:rPr lang="en-US" sz="1600"/>
              <a:t>’ file</a:t>
            </a:r>
            <a:endParaRPr lang="en-NL" sz="1600"/>
          </a:p>
        </p:txBody>
      </p:sp>
      <p:sp>
        <p:nvSpPr>
          <p:cNvPr id="7" name="TextBox 6">
            <a:extLst>
              <a:ext uri="{FF2B5EF4-FFF2-40B4-BE49-F238E27FC236}">
                <a16:creationId xmlns:a16="http://schemas.microsoft.com/office/drawing/2014/main" id="{81D7748C-6ACB-430C-A555-7CD01BA1705E}"/>
              </a:ext>
            </a:extLst>
          </p:cNvPr>
          <p:cNvSpPr txBox="1"/>
          <p:nvPr/>
        </p:nvSpPr>
        <p:spPr>
          <a:xfrm>
            <a:off x="716388" y="2996793"/>
            <a:ext cx="4634784" cy="307777"/>
          </a:xfrm>
          <a:prstGeom prst="rect">
            <a:avLst/>
          </a:prstGeom>
          <a:noFill/>
          <a:ln>
            <a:solidFill>
              <a:schemeClr val="accent1"/>
            </a:solidFill>
          </a:ln>
        </p:spPr>
        <p:txBody>
          <a:bodyPr wrap="square">
            <a:spAutoFit/>
          </a:bodyPr>
          <a:lstStyle/>
          <a:p>
            <a:r>
              <a:rPr lang="en-US" sz="1400" err="1"/>
              <a:t>library_path</a:t>
            </a:r>
            <a:r>
              <a:rPr lang="en-US" sz="1400"/>
              <a:t>   = "${</a:t>
            </a:r>
            <a:r>
              <a:rPr lang="en-US" sz="1400" err="1"/>
              <a:t>path.root</a:t>
            </a:r>
            <a:r>
              <a:rPr lang="en-US" sz="1400"/>
              <a:t>}/</a:t>
            </a:r>
            <a:r>
              <a:rPr lang="en-US" sz="1400" err="1"/>
              <a:t>lib</a:t>
            </a:r>
            <a:r>
              <a:rPr lang="en-US" sz="1400"/>
              <a:t>"</a:t>
            </a:r>
          </a:p>
        </p:txBody>
      </p:sp>
      <p:sp>
        <p:nvSpPr>
          <p:cNvPr id="2" name="TextBox 1">
            <a:extLst>
              <a:ext uri="{FF2B5EF4-FFF2-40B4-BE49-F238E27FC236}">
                <a16:creationId xmlns:a16="http://schemas.microsoft.com/office/drawing/2014/main" id="{16882D77-CFE9-4B65-B8C7-35A8E2092B81}"/>
              </a:ext>
            </a:extLst>
          </p:cNvPr>
          <p:cNvSpPr txBox="1"/>
          <p:nvPr/>
        </p:nvSpPr>
        <p:spPr>
          <a:xfrm>
            <a:off x="716388" y="3553431"/>
            <a:ext cx="9266349" cy="3046988"/>
          </a:xfrm>
          <a:prstGeom prst="rect">
            <a:avLst/>
          </a:prstGeom>
          <a:noFill/>
        </p:spPr>
        <p:txBody>
          <a:bodyPr wrap="square" rtlCol="0">
            <a:spAutoFit/>
          </a:bodyPr>
          <a:lstStyle/>
          <a:p>
            <a:r>
              <a:rPr lang="en-US" sz="1600" dirty="0" err="1"/>
              <a:t>custom_landing_zones</a:t>
            </a:r>
            <a:r>
              <a:rPr lang="en-US" sz="1600" dirty="0"/>
              <a:t> = {</a:t>
            </a:r>
          </a:p>
          <a:p>
            <a:r>
              <a:rPr lang="en-US" sz="1600" dirty="0"/>
              <a:t>    "${</a:t>
            </a:r>
            <a:r>
              <a:rPr lang="en-US" sz="1600" dirty="0" err="1"/>
              <a:t>var.root_id</a:t>
            </a:r>
            <a:r>
              <a:rPr lang="en-US" sz="1600" dirty="0"/>
              <a:t>}-</a:t>
            </a:r>
            <a:r>
              <a:rPr lang="en-US" sz="1600" dirty="0" err="1"/>
              <a:t>eucustomers</a:t>
            </a:r>
            <a:r>
              <a:rPr lang="en-US" sz="1600" dirty="0"/>
              <a:t>" = {</a:t>
            </a:r>
          </a:p>
          <a:p>
            <a:r>
              <a:rPr lang="en-US" sz="1600" dirty="0"/>
              <a:t>      </a:t>
            </a:r>
            <a:r>
              <a:rPr lang="en-US" sz="1600" dirty="0" err="1"/>
              <a:t>display_name</a:t>
            </a:r>
            <a:r>
              <a:rPr lang="en-US" sz="1600" dirty="0"/>
              <a:t>               = "${upper(</a:t>
            </a:r>
            <a:r>
              <a:rPr lang="en-US" sz="1600" dirty="0" err="1"/>
              <a:t>var.root_id</a:t>
            </a:r>
            <a:r>
              <a:rPr lang="en-US" sz="1600" dirty="0"/>
              <a:t>)} </a:t>
            </a:r>
            <a:r>
              <a:rPr lang="en-US" sz="1600" dirty="0" err="1"/>
              <a:t>EUCustomers</a:t>
            </a:r>
            <a:r>
              <a:rPr lang="en-US" sz="1600" dirty="0"/>
              <a:t>"</a:t>
            </a:r>
          </a:p>
          <a:p>
            <a:r>
              <a:rPr lang="en-US" sz="1600" dirty="0"/>
              <a:t>      </a:t>
            </a:r>
            <a:r>
              <a:rPr lang="en-US" sz="1600" dirty="0" err="1"/>
              <a:t>parent_management_group_id</a:t>
            </a:r>
            <a:r>
              <a:rPr lang="en-US" sz="1600" dirty="0"/>
              <a:t> = "${</a:t>
            </a:r>
            <a:r>
              <a:rPr lang="en-US" sz="1600" dirty="0" err="1"/>
              <a:t>var.root_id</a:t>
            </a:r>
            <a:r>
              <a:rPr lang="en-US" sz="1600" dirty="0"/>
              <a:t>}-landing-zones"</a:t>
            </a:r>
          </a:p>
          <a:p>
            <a:r>
              <a:rPr lang="en-US" sz="1600" dirty="0"/>
              <a:t>      </a:t>
            </a:r>
            <a:r>
              <a:rPr lang="en-US" sz="1600" dirty="0" err="1"/>
              <a:t>subscription_ids</a:t>
            </a:r>
            <a:r>
              <a:rPr lang="en-US" sz="1600" dirty="0"/>
              <a:t>           = []</a:t>
            </a:r>
          </a:p>
          <a:p>
            <a:r>
              <a:rPr lang="en-US" sz="1600" dirty="0"/>
              <a:t>      </a:t>
            </a:r>
            <a:r>
              <a:rPr lang="en-US" sz="1600" dirty="0" err="1"/>
              <a:t>archetype_config</a:t>
            </a:r>
            <a:r>
              <a:rPr lang="en-US" sz="1600" dirty="0"/>
              <a:t> = {</a:t>
            </a:r>
          </a:p>
          <a:p>
            <a:r>
              <a:rPr lang="en-US" sz="1600" dirty="0"/>
              <a:t>        </a:t>
            </a:r>
            <a:r>
              <a:rPr lang="en-US" sz="1600" dirty="0" err="1"/>
              <a:t>archetype_id</a:t>
            </a:r>
            <a:r>
              <a:rPr lang="en-US" sz="1600" dirty="0"/>
              <a:t>   = "</a:t>
            </a:r>
            <a:r>
              <a:rPr lang="en-US" sz="1600" dirty="0" err="1"/>
              <a:t>eu_customer</a:t>
            </a:r>
            <a:r>
              <a:rPr lang="en-US" sz="1600" dirty="0"/>
              <a:t>"</a:t>
            </a:r>
          </a:p>
          <a:p>
            <a:r>
              <a:rPr lang="en-US" sz="1600" dirty="0"/>
              <a:t>        parameters     = {}</a:t>
            </a:r>
          </a:p>
          <a:p>
            <a:r>
              <a:rPr lang="en-US" sz="1600" dirty="0"/>
              <a:t>        </a:t>
            </a:r>
            <a:r>
              <a:rPr lang="en-US" sz="1600" dirty="0" err="1"/>
              <a:t>access_control</a:t>
            </a:r>
            <a:r>
              <a:rPr lang="en-US" sz="1600" dirty="0"/>
              <a:t> = {}</a:t>
            </a:r>
          </a:p>
          <a:p>
            <a:r>
              <a:rPr lang="en-US" sz="1600" dirty="0"/>
              <a:t>      }</a:t>
            </a:r>
          </a:p>
          <a:p>
            <a:r>
              <a:rPr lang="en-US" sz="1600" dirty="0"/>
              <a:t>    }</a:t>
            </a:r>
          </a:p>
          <a:p>
            <a:r>
              <a:rPr lang="en-US" sz="1600" dirty="0"/>
              <a:t>  }</a:t>
            </a:r>
            <a:endParaRPr lang="en-NL" sz="1600" dirty="0"/>
          </a:p>
        </p:txBody>
      </p:sp>
    </p:spTree>
    <p:custDataLst>
      <p:tags r:id="rId1"/>
    </p:custDataLst>
    <p:extLst>
      <p:ext uri="{BB962C8B-B14F-4D97-AF65-F5344CB8AC3E}">
        <p14:creationId xmlns:p14="http://schemas.microsoft.com/office/powerpoint/2010/main" val="2697487749"/>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7</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Deploy custom landin</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g zone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8192087" cy="1569660"/>
          </a:xfrm>
          <a:prstGeom prst="rect">
            <a:avLst/>
          </a:prstGeom>
          <a:noFill/>
        </p:spPr>
        <p:txBody>
          <a:bodyPr wrap="square">
            <a:spAutoFit/>
          </a:bodyPr>
          <a:lstStyle/>
          <a:p>
            <a:r>
              <a:rPr lang="en-US" sz="1600"/>
              <a:t>To deploy a custom landing zone, we will use guide from link bellow</a:t>
            </a:r>
          </a:p>
          <a:p>
            <a:r>
              <a:rPr lang="en-US" sz="1600">
                <a:hlinkClick r:id="rId4"/>
              </a:rPr>
              <a:t>[Examples] Deploy Custom Landing Zone Archetypes · Azure/terraform-</a:t>
            </a:r>
            <a:r>
              <a:rPr lang="en-US" sz="1600" err="1">
                <a:hlinkClick r:id="rId4"/>
              </a:rPr>
              <a:t>azurerm</a:t>
            </a:r>
            <a:r>
              <a:rPr lang="en-US" sz="1600">
                <a:hlinkClick r:id="rId4"/>
              </a:rPr>
              <a:t>-</a:t>
            </a:r>
            <a:r>
              <a:rPr lang="en-US" sz="1600" err="1">
                <a:hlinkClick r:id="rId4"/>
              </a:rPr>
              <a:t>caf</a:t>
            </a:r>
            <a:r>
              <a:rPr lang="en-US" sz="1600">
                <a:hlinkClick r:id="rId4"/>
              </a:rPr>
              <a:t>-enterprise-scale Wiki (github.com)</a:t>
            </a:r>
            <a:endParaRPr lang="en-US" sz="1600"/>
          </a:p>
          <a:p>
            <a:endParaRPr lang="en-US" sz="1600"/>
          </a:p>
          <a:p>
            <a:endParaRPr lang="en-US" sz="1600"/>
          </a:p>
          <a:p>
            <a:r>
              <a:rPr lang="en-US" sz="1600"/>
              <a:t>Step2: Create a custom library folder and archetype file</a:t>
            </a:r>
            <a:endParaRPr lang="en-NL" sz="1600"/>
          </a:p>
        </p:txBody>
      </p:sp>
      <p:sp>
        <p:nvSpPr>
          <p:cNvPr id="7" name="TextBox 6">
            <a:extLst>
              <a:ext uri="{FF2B5EF4-FFF2-40B4-BE49-F238E27FC236}">
                <a16:creationId xmlns:a16="http://schemas.microsoft.com/office/drawing/2014/main" id="{81D7748C-6ACB-430C-A555-7CD01BA1705E}"/>
              </a:ext>
            </a:extLst>
          </p:cNvPr>
          <p:cNvSpPr txBox="1"/>
          <p:nvPr/>
        </p:nvSpPr>
        <p:spPr>
          <a:xfrm>
            <a:off x="7951893" y="2097609"/>
            <a:ext cx="3969173" cy="4455066"/>
          </a:xfrm>
          <a:prstGeom prst="rect">
            <a:avLst/>
          </a:prstGeom>
          <a:noFill/>
          <a:ln>
            <a:solidFill>
              <a:schemeClr val="accent1"/>
            </a:solidFill>
          </a:ln>
        </p:spPr>
        <p:txBody>
          <a:bodyPr wrap="square">
            <a:spAutoFit/>
          </a:bodyPr>
          <a:lstStyle/>
          <a:p>
            <a:r>
              <a:rPr lang="en-US" sz="1050">
                <a:solidFill>
                  <a:srgbClr val="FF0000"/>
                </a:solidFill>
                <a:latin typeface="Consolas" panose="020B0609020204030204" pitchFamily="49" charset="0"/>
              </a:rPr>
              <a:t>{</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eu_customer</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policy_assignments</a:t>
            </a:r>
            <a:r>
              <a:rPr lang="en-US" sz="1050">
                <a:solidFill>
                  <a:srgbClr val="FF0000"/>
                </a:solidFill>
                <a:latin typeface="Consolas" panose="020B0609020204030204" pitchFamily="49" charset="0"/>
              </a:rPr>
              <a:t>": ["Deny-Resource-Locations", "Deny-RSG-Locations"],</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policy_definitions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policy_set_definitions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role_definitions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archetype_config</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"parameters": {</a:t>
            </a:r>
          </a:p>
          <a:p>
            <a:r>
              <a:rPr lang="en-US" sz="1050">
                <a:solidFill>
                  <a:srgbClr val="FF0000"/>
                </a:solidFill>
                <a:latin typeface="Consolas" panose="020B0609020204030204" pitchFamily="49" charset="0"/>
              </a:rPr>
              <a:t>        "Deny-Resource-Locations":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listOfAllowedLocations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"West Europe",</a:t>
            </a:r>
          </a:p>
          <a:p>
            <a:r>
              <a:rPr lang="en-US" sz="1050">
                <a:solidFill>
                  <a:srgbClr val="FF0000"/>
                </a:solidFill>
                <a:latin typeface="Consolas" panose="020B0609020204030204" pitchFamily="49" charset="0"/>
              </a:rPr>
              <a:t>            "North Europe"</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"Deny-RSG-Locations":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listOfAllowedLocations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"West Europe",</a:t>
            </a:r>
          </a:p>
          <a:p>
            <a:r>
              <a:rPr lang="en-US" sz="1050">
                <a:solidFill>
                  <a:srgbClr val="FF0000"/>
                </a:solidFill>
                <a:latin typeface="Consolas" panose="020B0609020204030204" pitchFamily="49" charset="0"/>
              </a:rPr>
              <a:t>            "North Europe"</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access_control</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a:t>
            </a:r>
          </a:p>
        </p:txBody>
      </p:sp>
      <p:sp>
        <p:nvSpPr>
          <p:cNvPr id="2" name="TextBox 1">
            <a:extLst>
              <a:ext uri="{FF2B5EF4-FFF2-40B4-BE49-F238E27FC236}">
                <a16:creationId xmlns:a16="http://schemas.microsoft.com/office/drawing/2014/main" id="{52BF8642-6F6C-4B15-B5A2-2A409E4BE111}"/>
              </a:ext>
            </a:extLst>
          </p:cNvPr>
          <p:cNvSpPr txBox="1"/>
          <p:nvPr/>
        </p:nvSpPr>
        <p:spPr>
          <a:xfrm>
            <a:off x="584864" y="3296992"/>
            <a:ext cx="5236923" cy="2308324"/>
          </a:xfrm>
          <a:prstGeom prst="rect">
            <a:avLst/>
          </a:prstGeom>
          <a:noFill/>
        </p:spPr>
        <p:txBody>
          <a:bodyPr wrap="square" rtlCol="0">
            <a:spAutoFit/>
          </a:bodyPr>
          <a:lstStyle/>
          <a:p>
            <a:pPr marL="285750" indent="-285750">
              <a:buFont typeface="Arial" panose="020B0604020202020204" pitchFamily="34" charset="0"/>
              <a:buChar char="•"/>
            </a:pPr>
            <a:r>
              <a:rPr lang="en-US"/>
              <a:t>Create folder named </a:t>
            </a:r>
            <a:r>
              <a:rPr lang="en-US" b="1"/>
              <a:t>‘\</a:t>
            </a:r>
            <a:r>
              <a:rPr lang="en-US" b="1" i="1"/>
              <a:t>lib’</a:t>
            </a:r>
          </a:p>
          <a:p>
            <a:pPr marL="285750" indent="-285750">
              <a:buFont typeface="Arial" panose="020B0604020202020204" pitchFamily="34" charset="0"/>
              <a:buChar char="•"/>
            </a:pPr>
            <a:r>
              <a:rPr lang="en-US"/>
              <a:t>Inside </a:t>
            </a:r>
            <a:r>
              <a:rPr lang="en-US" b="1"/>
              <a:t>‘\</a:t>
            </a:r>
            <a:r>
              <a:rPr lang="en-US" b="1" i="1"/>
              <a:t>lib’ </a:t>
            </a:r>
            <a:r>
              <a:rPr lang="en-US"/>
              <a:t>folder create a subfolder named </a:t>
            </a:r>
            <a:r>
              <a:rPr lang="en-US" b="1"/>
              <a:t>‘</a:t>
            </a:r>
            <a:r>
              <a:rPr lang="en-US" b="1" i="1" err="1"/>
              <a:t>archetype_definitions</a:t>
            </a:r>
            <a:r>
              <a:rPr lang="en-US" b="1" i="1"/>
              <a:t>’</a:t>
            </a:r>
          </a:p>
          <a:p>
            <a:pPr marL="285750" indent="-285750">
              <a:buFont typeface="Arial" panose="020B0604020202020204" pitchFamily="34" charset="0"/>
              <a:buChar char="•"/>
            </a:pPr>
            <a:r>
              <a:rPr lang="en-US"/>
              <a:t>In the </a:t>
            </a:r>
            <a:r>
              <a:rPr lang="en-US" b="1"/>
              <a:t>‘</a:t>
            </a:r>
            <a:r>
              <a:rPr lang="en-US" b="1" i="1" err="1"/>
              <a:t>archetype_definitions</a:t>
            </a:r>
            <a:r>
              <a:rPr lang="en-US" b="1" i="1"/>
              <a:t>’</a:t>
            </a:r>
            <a:r>
              <a:rPr lang="en-US" i="1"/>
              <a:t> folder, </a:t>
            </a:r>
            <a:r>
              <a:rPr lang="en-US"/>
              <a:t>create a file named</a:t>
            </a:r>
            <a:r>
              <a:rPr lang="en-US" i="1"/>
              <a:t> ‘</a:t>
            </a:r>
            <a:r>
              <a:rPr lang="en-US" b="1" i="1" err="1"/>
              <a:t>archetype_definition_eu_customer.json</a:t>
            </a:r>
            <a:r>
              <a:rPr lang="en-US" b="1" i="1"/>
              <a:t>’ </a:t>
            </a:r>
          </a:p>
          <a:p>
            <a:pPr marL="285750" indent="-285750">
              <a:buFont typeface="Arial" panose="020B0604020202020204" pitchFamily="34" charset="0"/>
              <a:buChar char="•"/>
            </a:pPr>
            <a:r>
              <a:rPr lang="en-US"/>
              <a:t>Paste the code marked in </a:t>
            </a:r>
            <a:r>
              <a:rPr lang="en-US">
                <a:solidFill>
                  <a:srgbClr val="FF0000"/>
                </a:solidFill>
              </a:rPr>
              <a:t>red</a:t>
            </a:r>
            <a:r>
              <a:rPr lang="en-US"/>
              <a:t> into the created file</a:t>
            </a:r>
          </a:p>
          <a:p>
            <a:pPr marL="285750" indent="-285750">
              <a:buFont typeface="Arial" panose="020B0604020202020204" pitchFamily="34" charset="0"/>
              <a:buChar char="•"/>
            </a:pPr>
            <a:r>
              <a:rPr lang="en-US"/>
              <a:t>Save file</a:t>
            </a:r>
          </a:p>
          <a:p>
            <a:pPr marL="285750" indent="-285750">
              <a:buFont typeface="Arial" panose="020B0604020202020204" pitchFamily="34" charset="0"/>
              <a:buChar char="•"/>
            </a:pPr>
            <a:endParaRPr lang="en-NL" i="1">
              <a:highlight>
                <a:srgbClr val="FFFF00"/>
              </a:highlight>
            </a:endParaRPr>
          </a:p>
        </p:txBody>
      </p:sp>
      <p:cxnSp>
        <p:nvCxnSpPr>
          <p:cNvPr id="3" name="Straight Arrow Connector 2">
            <a:extLst>
              <a:ext uri="{FF2B5EF4-FFF2-40B4-BE49-F238E27FC236}">
                <a16:creationId xmlns:a16="http://schemas.microsoft.com/office/drawing/2014/main" id="{BB0E779F-8097-4DD0-B0FB-E67C26D2218C}"/>
              </a:ext>
            </a:extLst>
          </p:cNvPr>
          <p:cNvCxnSpPr>
            <a:cxnSpLocks/>
          </p:cNvCxnSpPr>
          <p:nvPr/>
        </p:nvCxnSpPr>
        <p:spPr>
          <a:xfrm>
            <a:off x="5821787" y="4863756"/>
            <a:ext cx="2031999" cy="0"/>
          </a:xfrm>
          <a:prstGeom prst="straightConnector1">
            <a:avLst/>
          </a:prstGeom>
          <a:ln w="1905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custDataLst>
      <p:tags r:id="rId1"/>
    </p:custDataLst>
    <p:extLst>
      <p:ext uri="{BB962C8B-B14F-4D97-AF65-F5344CB8AC3E}">
        <p14:creationId xmlns:p14="http://schemas.microsoft.com/office/powerpoint/2010/main" val="367755696"/>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7</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Deploy custom landin</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g zone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3755315" cy="1815882"/>
          </a:xfrm>
          <a:prstGeom prst="rect">
            <a:avLst/>
          </a:prstGeom>
          <a:noFill/>
        </p:spPr>
        <p:txBody>
          <a:bodyPr wrap="square">
            <a:spAutoFit/>
          </a:bodyPr>
          <a:lstStyle/>
          <a:p>
            <a:r>
              <a:rPr lang="en-US" sz="1600"/>
              <a:t>To deploy a custom landing zone, we will use guide from link bellow</a:t>
            </a:r>
          </a:p>
          <a:p>
            <a:r>
              <a:rPr lang="en-US" sz="1600">
                <a:hlinkClick r:id="rId4"/>
              </a:rPr>
              <a:t>[Examples] Deploy Custom Landing Zone Archetypes · Azure/terraform-</a:t>
            </a:r>
            <a:r>
              <a:rPr lang="en-US" sz="1600" err="1">
                <a:hlinkClick r:id="rId4"/>
              </a:rPr>
              <a:t>azurerm</a:t>
            </a:r>
            <a:r>
              <a:rPr lang="en-US" sz="1600">
                <a:hlinkClick r:id="rId4"/>
              </a:rPr>
              <a:t>-</a:t>
            </a:r>
            <a:r>
              <a:rPr lang="en-US" sz="1600" err="1">
                <a:hlinkClick r:id="rId4"/>
              </a:rPr>
              <a:t>caf</a:t>
            </a:r>
            <a:r>
              <a:rPr lang="en-US" sz="1600">
                <a:hlinkClick r:id="rId4"/>
              </a:rPr>
              <a:t>-enterprise-scale Wiki (github.com)</a:t>
            </a:r>
            <a:endParaRPr lang="en-US" sz="1600"/>
          </a:p>
          <a:p>
            <a:endParaRPr lang="en-US" sz="1600"/>
          </a:p>
          <a:p>
            <a:endParaRPr lang="en-US" sz="1600"/>
          </a:p>
        </p:txBody>
      </p:sp>
      <p:sp>
        <p:nvSpPr>
          <p:cNvPr id="2" name="TextBox 1">
            <a:extLst>
              <a:ext uri="{FF2B5EF4-FFF2-40B4-BE49-F238E27FC236}">
                <a16:creationId xmlns:a16="http://schemas.microsoft.com/office/drawing/2014/main" id="{A0FDCBE9-5428-4404-8249-8185B14E1FE1}"/>
              </a:ext>
            </a:extLst>
          </p:cNvPr>
          <p:cNvSpPr txBox="1"/>
          <p:nvPr/>
        </p:nvSpPr>
        <p:spPr>
          <a:xfrm>
            <a:off x="675016" y="3855046"/>
            <a:ext cx="6018727" cy="1169551"/>
          </a:xfrm>
          <a:prstGeom prst="rect">
            <a:avLst/>
          </a:prstGeom>
          <a:noFill/>
        </p:spPr>
        <p:txBody>
          <a:bodyPr wrap="square" rtlCol="0">
            <a:spAutoFit/>
          </a:bodyPr>
          <a:lstStyle/>
          <a:p>
            <a:r>
              <a:rPr lang="en-US" sz="1400">
                <a:effectLst/>
                <a:ea typeface="Calibri" panose="020F0502020204030204" pitchFamily="34" charset="0"/>
                <a:cs typeface="Times New Roman" panose="02020603050405020304" pitchFamily="18" charset="0"/>
              </a:rPr>
              <a:t>Step 3:</a:t>
            </a:r>
          </a:p>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Save files</a:t>
            </a:r>
            <a:endParaRPr lang="en-NL" sz="140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Plan deployment: execute</a:t>
            </a:r>
            <a:r>
              <a:rPr lang="en-US" sz="1400">
                <a:ea typeface="Calibri" panose="020F0502020204030204" pitchFamily="34" charset="0"/>
                <a:cs typeface="Times New Roman" panose="02020603050405020304" pitchFamily="18" charset="0"/>
              </a:rPr>
              <a:t> </a:t>
            </a:r>
            <a:r>
              <a:rPr lang="en-US" sz="1400" b="1">
                <a:effectLst/>
                <a:latin typeface="Consolas" panose="020B0609020204030204" pitchFamily="49" charset="0"/>
                <a:ea typeface="Calibri" panose="020F0502020204030204" pitchFamily="34" charset="0"/>
                <a:cs typeface="Times New Roman" panose="02020603050405020304" pitchFamily="18" charset="0"/>
              </a:rPr>
              <a:t>terraform plan</a:t>
            </a:r>
            <a:endParaRPr lang="en-NL" sz="1400" b="1">
              <a:effectLst/>
              <a:latin typeface="Consolas" panose="020B0609020204030204" pitchFamily="49"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Execute </a:t>
            </a:r>
            <a:r>
              <a:rPr lang="en-US" sz="1400" b="1">
                <a:effectLst/>
                <a:latin typeface="Consolas" panose="020B0609020204030204" pitchFamily="49" charset="0"/>
                <a:ea typeface="Calibri" panose="020F0502020204030204" pitchFamily="34" charset="0"/>
                <a:cs typeface="Times New Roman" panose="02020603050405020304" pitchFamily="18" charset="0"/>
              </a:rPr>
              <a:t>terraform apply -auto-approve </a:t>
            </a:r>
          </a:p>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After deployment verify configuration </a:t>
            </a:r>
            <a:endParaRPr lang="en-US" sz="1400">
              <a:effectLst/>
              <a:highlight>
                <a:srgbClr val="FFFF00"/>
              </a:highlight>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5031DFF5-0CE5-4FF6-A84B-5726199A00FE}"/>
              </a:ext>
            </a:extLst>
          </p:cNvPr>
          <p:cNvPicPr>
            <a:picLocks noChangeAspect="1"/>
          </p:cNvPicPr>
          <p:nvPr/>
        </p:nvPicPr>
        <p:blipFill>
          <a:blip r:embed="rId5"/>
          <a:stretch>
            <a:fillRect/>
          </a:stretch>
        </p:blipFill>
        <p:spPr>
          <a:xfrm>
            <a:off x="6305567" y="3823359"/>
            <a:ext cx="5650889" cy="744092"/>
          </a:xfrm>
          <a:prstGeom prst="rect">
            <a:avLst/>
          </a:prstGeom>
        </p:spPr>
      </p:pic>
      <p:pic>
        <p:nvPicPr>
          <p:cNvPr id="8" name="Picture 7">
            <a:extLst>
              <a:ext uri="{FF2B5EF4-FFF2-40B4-BE49-F238E27FC236}">
                <a16:creationId xmlns:a16="http://schemas.microsoft.com/office/drawing/2014/main" id="{A760D113-2A88-4083-ABE6-E605DC765E92}"/>
              </a:ext>
            </a:extLst>
          </p:cNvPr>
          <p:cNvPicPr>
            <a:picLocks noChangeAspect="1"/>
          </p:cNvPicPr>
          <p:nvPr/>
        </p:nvPicPr>
        <p:blipFill>
          <a:blip r:embed="rId6"/>
          <a:stretch>
            <a:fillRect/>
          </a:stretch>
        </p:blipFill>
        <p:spPr>
          <a:xfrm>
            <a:off x="6305567" y="2609012"/>
            <a:ext cx="5650889" cy="745252"/>
          </a:xfrm>
          <a:prstGeom prst="rect">
            <a:avLst/>
          </a:prstGeom>
        </p:spPr>
      </p:pic>
    </p:spTree>
    <p:custDataLst>
      <p:tags r:id="rId1"/>
    </p:custDataLst>
    <p:extLst>
      <p:ext uri="{BB962C8B-B14F-4D97-AF65-F5344CB8AC3E}">
        <p14:creationId xmlns:p14="http://schemas.microsoft.com/office/powerpoint/2010/main" val="219834224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Subscription overrides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C75BF359-7F07-4568-8F6F-30B4EA883225}"/>
              </a:ext>
            </a:extLst>
          </p:cNvPr>
          <p:cNvSpPr txBox="1"/>
          <p:nvPr/>
        </p:nvSpPr>
        <p:spPr>
          <a:xfrm>
            <a:off x="584865" y="1408683"/>
            <a:ext cx="3755315" cy="830997"/>
          </a:xfrm>
          <a:prstGeom prst="rect">
            <a:avLst/>
          </a:prstGeom>
          <a:noFill/>
        </p:spPr>
        <p:txBody>
          <a:bodyPr wrap="square">
            <a:spAutoFit/>
          </a:bodyPr>
          <a:lstStyle/>
          <a:p>
            <a:r>
              <a:rPr lang="en-US" sz="1600"/>
              <a:t>Reorganize other subscriptions </a:t>
            </a:r>
          </a:p>
          <a:p>
            <a:endParaRPr lang="en-US" sz="1600"/>
          </a:p>
          <a:p>
            <a:endParaRPr lang="en-US" sz="1600"/>
          </a:p>
        </p:txBody>
      </p:sp>
      <p:sp>
        <p:nvSpPr>
          <p:cNvPr id="6" name="TextBox 5">
            <a:extLst>
              <a:ext uri="{FF2B5EF4-FFF2-40B4-BE49-F238E27FC236}">
                <a16:creationId xmlns:a16="http://schemas.microsoft.com/office/drawing/2014/main" id="{A9B5A194-15E2-46FF-AB4A-2349E54C33B3}"/>
              </a:ext>
            </a:extLst>
          </p:cNvPr>
          <p:cNvSpPr txBox="1"/>
          <p:nvPr/>
        </p:nvSpPr>
        <p:spPr>
          <a:xfrm>
            <a:off x="4099866" y="4497214"/>
            <a:ext cx="6675350" cy="1477328"/>
          </a:xfrm>
          <a:prstGeom prst="rect">
            <a:avLst/>
          </a:prstGeom>
          <a:noFill/>
          <a:ln>
            <a:solidFill>
              <a:schemeClr val="accent1"/>
            </a:solidFill>
          </a:ln>
        </p:spPr>
        <p:txBody>
          <a:bodyPr wrap="square">
            <a:spAutoFit/>
          </a:bodyPr>
          <a:lstStyle/>
          <a:p>
            <a:r>
              <a:rPr lang="en-NL" err="1">
                <a:solidFill>
                  <a:srgbClr val="7030A0"/>
                </a:solidFill>
              </a:rPr>
              <a:t>subscription_id_overrides</a:t>
            </a:r>
            <a:r>
              <a:rPr lang="en-NL">
                <a:solidFill>
                  <a:srgbClr val="7030A0"/>
                </a:solidFill>
              </a:rPr>
              <a:t> = {</a:t>
            </a:r>
          </a:p>
          <a:p>
            <a:r>
              <a:rPr lang="en-NL">
                <a:solidFill>
                  <a:srgbClr val="7030A0"/>
                </a:solidFill>
              </a:rPr>
              <a:t>    sandboxes = ["2df3950c-4318-4599-b882-159d42df8779"]</a:t>
            </a:r>
          </a:p>
          <a:p>
            <a:r>
              <a:rPr lang="en-NL">
                <a:solidFill>
                  <a:srgbClr val="7030A0"/>
                </a:solidFill>
              </a:rPr>
              <a:t>    </a:t>
            </a:r>
            <a:r>
              <a:rPr lang="en-US">
                <a:solidFill>
                  <a:srgbClr val="7030A0"/>
                </a:solidFill>
              </a:rPr>
              <a:t>#</a:t>
            </a:r>
            <a:r>
              <a:rPr lang="en-NL">
                <a:solidFill>
                  <a:srgbClr val="7030A0"/>
                </a:solidFill>
              </a:rPr>
              <a:t>management =</a:t>
            </a:r>
            <a:r>
              <a:rPr lang="en-US">
                <a:solidFill>
                  <a:srgbClr val="7030A0"/>
                </a:solidFill>
              </a:rPr>
              <a:t> []</a:t>
            </a:r>
            <a:endParaRPr lang="en-NL">
              <a:solidFill>
                <a:srgbClr val="7030A0"/>
              </a:solidFill>
            </a:endParaRPr>
          </a:p>
          <a:p>
            <a:r>
              <a:rPr lang="en-NL">
                <a:solidFill>
                  <a:srgbClr val="7030A0"/>
                </a:solidFill>
              </a:rPr>
              <a:t>    #root = []</a:t>
            </a:r>
          </a:p>
          <a:p>
            <a:r>
              <a:rPr lang="en-NL">
                <a:solidFill>
                  <a:srgbClr val="7030A0"/>
                </a:solidFill>
              </a:rPr>
              <a:t>  }</a:t>
            </a:r>
          </a:p>
        </p:txBody>
      </p:sp>
      <p:sp>
        <p:nvSpPr>
          <p:cNvPr id="4" name="TextBox 3">
            <a:extLst>
              <a:ext uri="{FF2B5EF4-FFF2-40B4-BE49-F238E27FC236}">
                <a16:creationId xmlns:a16="http://schemas.microsoft.com/office/drawing/2014/main" id="{F6BDF7A4-A5E6-4FDF-916B-16520EC149FC}"/>
              </a:ext>
            </a:extLst>
          </p:cNvPr>
          <p:cNvSpPr txBox="1"/>
          <p:nvPr/>
        </p:nvSpPr>
        <p:spPr>
          <a:xfrm>
            <a:off x="584865" y="2402619"/>
            <a:ext cx="6018727" cy="954107"/>
          </a:xfrm>
          <a:prstGeom prst="rect">
            <a:avLst/>
          </a:prstGeom>
          <a:noFill/>
        </p:spPr>
        <p:txBody>
          <a:bodyPr wrap="square" rtlCol="0">
            <a:spAutoFit/>
          </a:bodyPr>
          <a:lstStyle/>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Add code colored in </a:t>
            </a:r>
            <a:r>
              <a:rPr lang="en-US" sz="1400">
                <a:solidFill>
                  <a:srgbClr val="7030A0"/>
                </a:solidFill>
                <a:effectLst/>
                <a:ea typeface="Calibri" panose="020F0502020204030204" pitchFamily="34" charset="0"/>
                <a:cs typeface="Times New Roman" panose="02020603050405020304" pitchFamily="18" charset="0"/>
              </a:rPr>
              <a:t>purple</a:t>
            </a:r>
            <a:r>
              <a:rPr lang="en-US" sz="1400">
                <a:effectLst/>
                <a:ea typeface="Calibri" panose="020F0502020204030204" pitchFamily="34" charset="0"/>
                <a:cs typeface="Times New Roman" panose="02020603050405020304" pitchFamily="18" charset="0"/>
              </a:rPr>
              <a:t> to main.tf</a:t>
            </a:r>
            <a:endParaRPr lang="en-NL" sz="1400">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Plan deployment: execute</a:t>
            </a:r>
            <a:r>
              <a:rPr lang="en-US" sz="1400">
                <a:ea typeface="Calibri" panose="020F0502020204030204" pitchFamily="34" charset="0"/>
                <a:cs typeface="Times New Roman" panose="02020603050405020304" pitchFamily="18" charset="0"/>
              </a:rPr>
              <a:t> </a:t>
            </a:r>
            <a:r>
              <a:rPr lang="en-US" sz="1400" b="1">
                <a:effectLst/>
                <a:latin typeface="Consolas" panose="020B0609020204030204" pitchFamily="49" charset="0"/>
                <a:ea typeface="Calibri" panose="020F0502020204030204" pitchFamily="34" charset="0"/>
                <a:cs typeface="Times New Roman" panose="02020603050405020304" pitchFamily="18" charset="0"/>
              </a:rPr>
              <a:t>terraform plan</a:t>
            </a:r>
            <a:endParaRPr lang="en-NL" sz="1400" b="1">
              <a:effectLst/>
              <a:latin typeface="Consolas" panose="020B0609020204030204" pitchFamily="49"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Execute </a:t>
            </a:r>
            <a:r>
              <a:rPr lang="en-US" sz="1400" b="1">
                <a:effectLst/>
                <a:latin typeface="Consolas" panose="020B0609020204030204" pitchFamily="49" charset="0"/>
                <a:ea typeface="Calibri" panose="020F0502020204030204" pitchFamily="34" charset="0"/>
                <a:cs typeface="Times New Roman" panose="02020603050405020304" pitchFamily="18" charset="0"/>
              </a:rPr>
              <a:t>terraform apply -auto-approve </a:t>
            </a:r>
          </a:p>
          <a:p>
            <a:pPr marL="285750" indent="-285750">
              <a:buFont typeface="Arial" panose="020B0604020202020204" pitchFamily="34" charset="0"/>
              <a:buChar char="•"/>
            </a:pPr>
            <a:r>
              <a:rPr lang="en-US" sz="1400">
                <a:effectLst/>
                <a:ea typeface="Calibri" panose="020F0502020204030204" pitchFamily="34" charset="0"/>
                <a:cs typeface="Times New Roman" panose="02020603050405020304" pitchFamily="18" charset="0"/>
              </a:rPr>
              <a:t>After deployment verify configuration </a:t>
            </a:r>
            <a:endParaRPr lang="en-US" sz="1400">
              <a:effectLst/>
              <a:highlight>
                <a:srgbClr val="FFFF00"/>
              </a:highlight>
              <a:ea typeface="Calibri" panose="020F0502020204030204" pitchFamily="34" charset="0"/>
              <a:cs typeface="Times New Roman" panose="02020603050405020304" pitchFamily="18" charset="0"/>
            </a:endParaRPr>
          </a:p>
        </p:txBody>
      </p:sp>
      <p:cxnSp>
        <p:nvCxnSpPr>
          <p:cNvPr id="9" name="Straight Arrow Connector 8">
            <a:extLst>
              <a:ext uri="{FF2B5EF4-FFF2-40B4-BE49-F238E27FC236}">
                <a16:creationId xmlns:a16="http://schemas.microsoft.com/office/drawing/2014/main" id="{38679D5A-993A-416C-9054-ADF0A50D966B}"/>
              </a:ext>
            </a:extLst>
          </p:cNvPr>
          <p:cNvCxnSpPr/>
          <p:nvPr/>
        </p:nvCxnSpPr>
        <p:spPr>
          <a:xfrm>
            <a:off x="4099866" y="3429000"/>
            <a:ext cx="743238" cy="904061"/>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Tree>
    <p:custDataLst>
      <p:tags r:id="rId1"/>
    </p:custDataLst>
    <p:extLst>
      <p:ext uri="{BB962C8B-B14F-4D97-AF65-F5344CB8AC3E}">
        <p14:creationId xmlns:p14="http://schemas.microsoft.com/office/powerpoint/2010/main" val="31173911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snow, sunset, track, board&#10;&#10;Description automatically generated">
            <a:extLst>
              <a:ext uri="{FF2B5EF4-FFF2-40B4-BE49-F238E27FC236}">
                <a16:creationId xmlns:a16="http://schemas.microsoft.com/office/drawing/2014/main" id="{15CE2EC3-0EB0-4A0C-80C3-CA5E2F8D4BEC}"/>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4522" r="9091"/>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4" y="396607"/>
            <a:ext cx="5056742" cy="5780036"/>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520242" y="681357"/>
            <a:ext cx="4062643" cy="1043409"/>
          </a:xfrm>
          <a:prstGeom prst="rect">
            <a:avLst/>
          </a:prstGeom>
        </p:spPr>
        <p:txBody>
          <a:bodyPr vert="horz" lIns="91440" tIns="45720" rIns="91440" bIns="45720" rtlCol="0" anchor="ctr">
            <a:normAutofit/>
          </a:bodyPr>
          <a:lstStyle/>
          <a:p>
            <a:r>
              <a:rPr lang="en-US" sz="3600">
                <a:solidFill>
                  <a:schemeClr val="bg1"/>
                </a:solidFill>
                <a:latin typeface="Segoe UI Semibold" panose="020B0702040204020203" pitchFamily="34" charset="0"/>
                <a:cs typeface="Segoe UI Semibold" panose="020B0702040204020203" pitchFamily="34" charset="0"/>
              </a:rPr>
              <a:t>Metropolis</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520242" y="1774372"/>
            <a:ext cx="4062642" cy="2754086"/>
          </a:xfrm>
          <a:prstGeom prst="rect">
            <a:avLst/>
          </a:prstGeom>
        </p:spPr>
        <p:txBody>
          <a:bodyPr vert="horz" lIns="91440" tIns="45720" rIns="91440" bIns="45720" rtlCol="0" anchor="t">
            <a:noAutofit/>
          </a:bodyPr>
          <a:lstStyle/>
          <a:p>
            <a:r>
              <a:rPr lang="en-US" sz="2000" i="1">
                <a:solidFill>
                  <a:schemeClr val="bg1"/>
                </a:solidFill>
                <a:latin typeface="Segoe UI" panose="020B0502040204020203" pitchFamily="34" charset="0"/>
                <a:cs typeface="Segoe UI" panose="020B0502040204020203" pitchFamily="34" charset="0"/>
              </a:rPr>
              <a:t>Using an analogy, this is similar to how city utilities such as </a:t>
            </a:r>
            <a:r>
              <a:rPr lang="en-US" sz="2000" b="1" i="1">
                <a:solidFill>
                  <a:schemeClr val="bg1"/>
                </a:solidFill>
                <a:latin typeface="Segoe UI" panose="020B0502040204020203" pitchFamily="34" charset="0"/>
                <a:cs typeface="Segoe UI" panose="020B0502040204020203" pitchFamily="34" charset="0"/>
              </a:rPr>
              <a:t>water</a:t>
            </a:r>
            <a:r>
              <a:rPr lang="en-US" sz="2000" i="1">
                <a:solidFill>
                  <a:schemeClr val="bg1"/>
                </a:solidFill>
                <a:latin typeface="Segoe UI" panose="020B0502040204020203" pitchFamily="34" charset="0"/>
                <a:cs typeface="Segoe UI" panose="020B0502040204020203" pitchFamily="34" charset="0"/>
              </a:rPr>
              <a:t>, </a:t>
            </a:r>
            <a:r>
              <a:rPr lang="en-US" sz="2000" b="1" i="1">
                <a:solidFill>
                  <a:schemeClr val="bg1"/>
                </a:solidFill>
                <a:latin typeface="Segoe UI" panose="020B0502040204020203" pitchFamily="34" charset="0"/>
                <a:cs typeface="Segoe UI" panose="020B0502040204020203" pitchFamily="34" charset="0"/>
              </a:rPr>
              <a:t>gas</a:t>
            </a:r>
            <a:r>
              <a:rPr lang="en-US" sz="2000" i="1">
                <a:solidFill>
                  <a:schemeClr val="bg1"/>
                </a:solidFill>
                <a:latin typeface="Segoe UI" panose="020B0502040204020203" pitchFamily="34" charset="0"/>
                <a:cs typeface="Segoe UI" panose="020B0502040204020203" pitchFamily="34" charset="0"/>
              </a:rPr>
              <a:t>, and </a:t>
            </a:r>
            <a:r>
              <a:rPr lang="en-US" sz="2000" b="1" i="1">
                <a:solidFill>
                  <a:schemeClr val="bg1"/>
                </a:solidFill>
                <a:latin typeface="Segoe UI" panose="020B0502040204020203" pitchFamily="34" charset="0"/>
                <a:cs typeface="Segoe UI" panose="020B0502040204020203" pitchFamily="34" charset="0"/>
              </a:rPr>
              <a:t>electricity</a:t>
            </a:r>
            <a:r>
              <a:rPr lang="en-US" sz="2000" i="1">
                <a:solidFill>
                  <a:schemeClr val="bg1"/>
                </a:solidFill>
                <a:latin typeface="Segoe UI" panose="020B0502040204020203" pitchFamily="34" charset="0"/>
                <a:cs typeface="Segoe UI" panose="020B0502040204020203" pitchFamily="34" charset="0"/>
              </a:rPr>
              <a:t> are accessible before new houses are constructed. </a:t>
            </a:r>
          </a:p>
          <a:p>
            <a:endParaRPr lang="en-US" sz="2000" i="1">
              <a:solidFill>
                <a:schemeClr val="bg1"/>
              </a:solidFill>
              <a:latin typeface="Segoe UI" panose="020B0502040204020203" pitchFamily="34" charset="0"/>
              <a:cs typeface="Segoe UI" panose="020B0502040204020203" pitchFamily="34" charset="0"/>
            </a:endParaRPr>
          </a:p>
          <a:p>
            <a:r>
              <a:rPr lang="en-US" sz="2000" i="1">
                <a:solidFill>
                  <a:schemeClr val="bg1"/>
                </a:solidFill>
                <a:latin typeface="Segoe UI" panose="020B0502040204020203" pitchFamily="34" charset="0"/>
                <a:cs typeface="Segoe UI" panose="020B0502040204020203" pitchFamily="34" charset="0"/>
              </a:rPr>
              <a:t>In this context, the </a:t>
            </a:r>
            <a:r>
              <a:rPr lang="en-US" sz="2000" b="1" i="1">
                <a:solidFill>
                  <a:schemeClr val="bg1"/>
                </a:solidFill>
                <a:latin typeface="Segoe UI" panose="020B0502040204020203" pitchFamily="34" charset="0"/>
                <a:cs typeface="Segoe UI" panose="020B0502040204020203" pitchFamily="34" charset="0"/>
              </a:rPr>
              <a:t>network, IAM, policies, management, </a:t>
            </a:r>
            <a:r>
              <a:rPr lang="en-US" sz="2000" i="1">
                <a:solidFill>
                  <a:schemeClr val="bg1"/>
                </a:solidFill>
                <a:latin typeface="Segoe UI" panose="020B0502040204020203" pitchFamily="34" charset="0"/>
                <a:cs typeface="Segoe UI" panose="020B0502040204020203" pitchFamily="34" charset="0"/>
              </a:rPr>
              <a:t>and</a:t>
            </a:r>
            <a:r>
              <a:rPr lang="en-US" sz="2000" b="1" i="1">
                <a:solidFill>
                  <a:schemeClr val="bg1"/>
                </a:solidFill>
                <a:latin typeface="Segoe UI" panose="020B0502040204020203" pitchFamily="34" charset="0"/>
                <a:cs typeface="Segoe UI" panose="020B0502040204020203" pitchFamily="34" charset="0"/>
              </a:rPr>
              <a:t> monitoring </a:t>
            </a:r>
            <a:r>
              <a:rPr lang="en-US" sz="2000" i="1">
                <a:solidFill>
                  <a:schemeClr val="bg1"/>
                </a:solidFill>
                <a:latin typeface="Segoe UI" panose="020B0502040204020203" pitchFamily="34" charset="0"/>
                <a:cs typeface="Segoe UI" panose="020B0502040204020203" pitchFamily="34" charset="0"/>
              </a:rPr>
              <a:t>are </a:t>
            </a:r>
            <a:r>
              <a:rPr lang="en-US" sz="2000" b="1" i="1">
                <a:solidFill>
                  <a:schemeClr val="bg1"/>
                </a:solidFill>
                <a:latin typeface="Segoe UI" panose="020B0502040204020203" pitchFamily="34" charset="0"/>
                <a:cs typeface="Segoe UI" panose="020B0502040204020203" pitchFamily="34" charset="0"/>
              </a:rPr>
              <a:t>shared</a:t>
            </a:r>
            <a:r>
              <a:rPr lang="en-US" sz="2000" i="1">
                <a:solidFill>
                  <a:schemeClr val="bg1"/>
                </a:solidFill>
                <a:latin typeface="Segoe UI" panose="020B0502040204020203" pitchFamily="34" charset="0"/>
                <a:cs typeface="Segoe UI" panose="020B0502040204020203" pitchFamily="34" charset="0"/>
              </a:rPr>
              <a:t> </a:t>
            </a:r>
            <a:r>
              <a:rPr lang="en-US" sz="2000" b="1" i="1">
                <a:solidFill>
                  <a:schemeClr val="bg1"/>
                </a:solidFill>
                <a:latin typeface="Segoe UI" panose="020B0502040204020203" pitchFamily="34" charset="0"/>
                <a:cs typeface="Segoe UI" panose="020B0502040204020203" pitchFamily="34" charset="0"/>
              </a:rPr>
              <a:t>'utility</a:t>
            </a:r>
            <a:r>
              <a:rPr lang="en-US" sz="2000" i="1">
                <a:solidFill>
                  <a:schemeClr val="bg1"/>
                </a:solidFill>
                <a:latin typeface="Segoe UI" panose="020B0502040204020203" pitchFamily="34" charset="0"/>
                <a:cs typeface="Segoe UI" panose="020B0502040204020203" pitchFamily="34" charset="0"/>
              </a:rPr>
              <a:t>' services that </a:t>
            </a:r>
            <a:r>
              <a:rPr lang="en-US" sz="2000" b="1" i="1">
                <a:solidFill>
                  <a:schemeClr val="bg1"/>
                </a:solidFill>
                <a:latin typeface="Segoe UI" panose="020B0502040204020203" pitchFamily="34" charset="0"/>
                <a:cs typeface="Segoe UI" panose="020B0502040204020203" pitchFamily="34" charset="0"/>
              </a:rPr>
              <a:t>must be readily available </a:t>
            </a:r>
            <a:r>
              <a:rPr lang="en-US" sz="2000" i="1">
                <a:solidFill>
                  <a:schemeClr val="bg1"/>
                </a:solidFill>
                <a:latin typeface="Segoe UI" panose="020B0502040204020203" pitchFamily="34" charset="0"/>
                <a:cs typeface="Segoe UI" panose="020B0502040204020203" pitchFamily="34" charset="0"/>
              </a:rPr>
              <a:t>to support landing zones at scale.</a:t>
            </a:r>
            <a:endParaRPr lang="en-US" sz="2000">
              <a:solidFill>
                <a:schemeClr val="bg1"/>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7526734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2" end="2"/>
                                            </p:txEl>
                                          </p:spTgt>
                                        </p:tgtEl>
                                        <p:attrNameLst>
                                          <p:attrName>style.visibility</p:attrName>
                                        </p:attrNameLst>
                                      </p:cBhvr>
                                      <p:to>
                                        <p:strVal val="visible"/>
                                      </p:to>
                                    </p:set>
                                    <p:animEffect transition="in" filter="fade">
                                      <p:cBhvr>
                                        <p:cTn id="1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10960" y="100742"/>
            <a:ext cx="5839547" cy="112287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8. Customize deployed custom landin</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g zone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D7748C-6ACB-430C-A555-7CD01BA1705E}"/>
              </a:ext>
            </a:extLst>
          </p:cNvPr>
          <p:cNvSpPr txBox="1"/>
          <p:nvPr/>
        </p:nvSpPr>
        <p:spPr>
          <a:xfrm>
            <a:off x="6096000" y="100742"/>
            <a:ext cx="5845790" cy="6878806"/>
          </a:xfrm>
          <a:prstGeom prst="rect">
            <a:avLst/>
          </a:prstGeom>
          <a:noFill/>
          <a:ln>
            <a:solidFill>
              <a:schemeClr val="accent1"/>
            </a:solidFill>
          </a:ln>
        </p:spPr>
        <p:txBody>
          <a:bodyPr wrap="square">
            <a:spAutoFit/>
          </a:bodyPr>
          <a:lstStyle/>
          <a:p>
            <a:r>
              <a:rPr lang="en-US" sz="900" b="0">
                <a:solidFill>
                  <a:srgbClr val="00B0F0"/>
                </a:solidFill>
                <a:effectLst/>
                <a:latin typeface="Consolas" panose="020B0609020204030204" pitchFamily="49" charset="0"/>
              </a:rPr>
              <a:t>{</a:t>
            </a:r>
          </a:p>
          <a:p>
            <a:r>
              <a:rPr lang="en-US" sz="900" b="0">
                <a:solidFill>
                  <a:srgbClr val="00B0F0"/>
                </a:solidFill>
                <a:effectLst/>
                <a:latin typeface="Consolas" panose="020B0609020204030204" pitchFamily="49" charset="0"/>
              </a:rPr>
              <a:t>    "type": "</a:t>
            </a:r>
            <a:r>
              <a:rPr lang="en-US" sz="900" b="0" err="1">
                <a:solidFill>
                  <a:srgbClr val="00B0F0"/>
                </a:solidFill>
                <a:effectLst/>
                <a:latin typeface="Consolas" panose="020B0609020204030204" pitchFamily="49" charset="0"/>
              </a:rPr>
              <a:t>Microsoft.Authorization</a:t>
            </a:r>
            <a:r>
              <a:rPr lang="en-US" sz="900" b="0">
                <a:solidFill>
                  <a:srgbClr val="00B0F0"/>
                </a:solidFill>
                <a:effectLst/>
                <a:latin typeface="Consolas" panose="020B0609020204030204" pitchFamily="49" charset="0"/>
              </a:rPr>
              <a:t>/</a:t>
            </a:r>
            <a:r>
              <a:rPr lang="en-US" sz="900" b="0" err="1">
                <a:solidFill>
                  <a:srgbClr val="00B0F0"/>
                </a:solidFill>
                <a:effectLst/>
                <a:latin typeface="Consolas" panose="020B0609020204030204" pitchFamily="49" charset="0"/>
              </a:rPr>
              <a:t>policyDefinitions</a:t>
            </a:r>
            <a:r>
              <a:rPr lang="en-US" sz="900" b="0">
                <a:solidFill>
                  <a:srgbClr val="00B0F0"/>
                </a:solidFill>
                <a:effectLst/>
                <a:latin typeface="Consolas" panose="020B0609020204030204" pitchFamily="49" charset="0"/>
              </a:rPr>
              <a:t>",</a:t>
            </a:r>
          </a:p>
          <a:p>
            <a:r>
              <a:rPr lang="en-US" sz="900" b="0">
                <a:solidFill>
                  <a:srgbClr val="00B0F0"/>
                </a:solidFill>
                <a:effectLst/>
                <a:latin typeface="Consolas" panose="020B0609020204030204" pitchFamily="49" charset="0"/>
              </a:rPr>
              <a:t>    "name": "Deny-NIC-NSG",</a:t>
            </a:r>
          </a:p>
          <a:p>
            <a:r>
              <a:rPr lang="en-US" sz="900" b="0">
                <a:solidFill>
                  <a:srgbClr val="00B0F0"/>
                </a:solidFill>
                <a:effectLst/>
                <a:latin typeface="Consolas" panose="020B0609020204030204" pitchFamily="49" charset="0"/>
              </a:rPr>
              <a:t>    "properties": {</a:t>
            </a:r>
          </a:p>
          <a:p>
            <a:r>
              <a:rPr lang="en-US" sz="900" b="0">
                <a:solidFill>
                  <a:srgbClr val="00B0F0"/>
                </a:solidFill>
                <a:effectLst/>
                <a:latin typeface="Consolas" panose="020B0609020204030204" pitchFamily="49" charset="0"/>
              </a:rPr>
              <a:t>        "</a:t>
            </a:r>
            <a:r>
              <a:rPr lang="en-US" sz="900" b="0" err="1">
                <a:solidFill>
                  <a:srgbClr val="00B0F0"/>
                </a:solidFill>
                <a:effectLst/>
                <a:latin typeface="Consolas" panose="020B0609020204030204" pitchFamily="49" charset="0"/>
              </a:rPr>
              <a:t>displayName</a:t>
            </a:r>
            <a:r>
              <a:rPr lang="en-US" sz="900" b="0">
                <a:solidFill>
                  <a:srgbClr val="00B0F0"/>
                </a:solidFill>
                <a:effectLst/>
                <a:latin typeface="Consolas" panose="020B0609020204030204" pitchFamily="49" charset="0"/>
              </a:rPr>
              <a:t>": "Deny NSG NIC",</a:t>
            </a:r>
          </a:p>
          <a:p>
            <a:r>
              <a:rPr lang="en-US" sz="900" b="0">
                <a:solidFill>
                  <a:srgbClr val="00B0F0"/>
                </a:solidFill>
                <a:effectLst/>
                <a:latin typeface="Consolas" panose="020B0609020204030204" pitchFamily="49" charset="0"/>
              </a:rPr>
              <a:t>        "description": "This policy will prevent NSGs from being applied to network interface cards.",</a:t>
            </a:r>
          </a:p>
          <a:p>
            <a:r>
              <a:rPr lang="en-US" sz="900" b="0">
                <a:solidFill>
                  <a:srgbClr val="00B0F0"/>
                </a:solidFill>
                <a:effectLst/>
                <a:latin typeface="Consolas" panose="020B0609020204030204" pitchFamily="49" charset="0"/>
              </a:rPr>
              <a:t>        "</a:t>
            </a:r>
            <a:r>
              <a:rPr lang="en-US" sz="900" b="0" err="1">
                <a:solidFill>
                  <a:srgbClr val="00B0F0"/>
                </a:solidFill>
                <a:effectLst/>
                <a:latin typeface="Consolas" panose="020B0609020204030204" pitchFamily="49" charset="0"/>
              </a:rPr>
              <a:t>policyType</a:t>
            </a:r>
            <a:r>
              <a:rPr lang="en-US" sz="900" b="0">
                <a:solidFill>
                  <a:srgbClr val="00B0F0"/>
                </a:solidFill>
                <a:effectLst/>
                <a:latin typeface="Consolas" panose="020B0609020204030204" pitchFamily="49" charset="0"/>
              </a:rPr>
              <a:t>": "Custom",</a:t>
            </a:r>
          </a:p>
          <a:p>
            <a:r>
              <a:rPr lang="en-US" sz="900" b="0">
                <a:solidFill>
                  <a:srgbClr val="00B0F0"/>
                </a:solidFill>
                <a:effectLst/>
                <a:latin typeface="Consolas" panose="020B0609020204030204" pitchFamily="49" charset="0"/>
              </a:rPr>
              <a:t>        "mode": "All",</a:t>
            </a:r>
          </a:p>
          <a:p>
            <a:r>
              <a:rPr lang="en-US" sz="900" b="0">
                <a:solidFill>
                  <a:srgbClr val="00B0F0"/>
                </a:solidFill>
                <a:effectLst/>
                <a:latin typeface="Consolas" panose="020B0609020204030204" pitchFamily="49" charset="0"/>
              </a:rPr>
              <a:t>        "metadata": {</a:t>
            </a:r>
          </a:p>
          <a:p>
            <a:r>
              <a:rPr lang="en-US" sz="900" b="0">
                <a:solidFill>
                  <a:srgbClr val="00B0F0"/>
                </a:solidFill>
                <a:effectLst/>
                <a:latin typeface="Consolas" panose="020B0609020204030204" pitchFamily="49" charset="0"/>
              </a:rPr>
              <a:t>            "version": "1.0.0",</a:t>
            </a:r>
          </a:p>
          <a:p>
            <a:r>
              <a:rPr lang="en-US" sz="900" b="0">
                <a:solidFill>
                  <a:srgbClr val="00B0F0"/>
                </a:solidFill>
                <a:effectLst/>
                <a:latin typeface="Consolas" panose="020B0609020204030204" pitchFamily="49" charset="0"/>
              </a:rPr>
              <a:t>            "category": "Network"</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"parameters": {</a:t>
            </a:r>
          </a:p>
          <a:p>
            <a:r>
              <a:rPr lang="en-US" sz="900" b="0">
                <a:solidFill>
                  <a:srgbClr val="00B0F0"/>
                </a:solidFill>
                <a:effectLst/>
                <a:latin typeface="Consolas" panose="020B0609020204030204" pitchFamily="49" charset="0"/>
              </a:rPr>
              <a:t>            "</a:t>
            </a:r>
            <a:r>
              <a:rPr lang="en-US" sz="900" b="0" err="1">
                <a:solidFill>
                  <a:srgbClr val="00B0F0"/>
                </a:solidFill>
                <a:effectLst/>
                <a:latin typeface="Consolas" panose="020B0609020204030204" pitchFamily="49" charset="0"/>
              </a:rPr>
              <a:t>effectType</a:t>
            </a:r>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"type": "String",</a:t>
            </a:r>
          </a:p>
          <a:p>
            <a:r>
              <a:rPr lang="en-US" sz="900" b="0">
                <a:solidFill>
                  <a:srgbClr val="00B0F0"/>
                </a:solidFill>
                <a:effectLst/>
                <a:latin typeface="Consolas" panose="020B0609020204030204" pitchFamily="49" charset="0"/>
              </a:rPr>
              <a:t>                "</a:t>
            </a:r>
            <a:r>
              <a:rPr lang="en-US" sz="900" b="0" err="1">
                <a:solidFill>
                  <a:srgbClr val="00B0F0"/>
                </a:solidFill>
                <a:effectLst/>
                <a:latin typeface="Consolas" panose="020B0609020204030204" pitchFamily="49" charset="0"/>
              </a:rPr>
              <a:t>defaultValue</a:t>
            </a:r>
            <a:r>
              <a:rPr lang="en-US" sz="900" b="0">
                <a:solidFill>
                  <a:srgbClr val="00B0F0"/>
                </a:solidFill>
                <a:effectLst/>
                <a:latin typeface="Consolas" panose="020B0609020204030204" pitchFamily="49" charset="0"/>
              </a:rPr>
              <a:t>": "deny",</a:t>
            </a:r>
          </a:p>
          <a:p>
            <a:r>
              <a:rPr lang="en-US" sz="900" b="0">
                <a:solidFill>
                  <a:srgbClr val="00B0F0"/>
                </a:solidFill>
                <a:effectLst/>
                <a:latin typeface="Consolas" panose="020B0609020204030204" pitchFamily="49" charset="0"/>
              </a:rPr>
              <a:t>                "</a:t>
            </a:r>
            <a:r>
              <a:rPr lang="en-US" sz="900" b="0" err="1">
                <a:solidFill>
                  <a:srgbClr val="00B0F0"/>
                </a:solidFill>
                <a:effectLst/>
                <a:latin typeface="Consolas" panose="020B0609020204030204" pitchFamily="49" charset="0"/>
              </a:rPr>
              <a:t>allowedValues</a:t>
            </a:r>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"audit",</a:t>
            </a:r>
          </a:p>
          <a:p>
            <a:r>
              <a:rPr lang="en-US" sz="900" b="0">
                <a:solidFill>
                  <a:srgbClr val="00B0F0"/>
                </a:solidFill>
                <a:effectLst/>
                <a:latin typeface="Consolas" panose="020B0609020204030204" pitchFamily="49" charset="0"/>
              </a:rPr>
              <a:t>                    "deny",</a:t>
            </a:r>
          </a:p>
          <a:p>
            <a:r>
              <a:rPr lang="en-US" sz="900" b="0">
                <a:solidFill>
                  <a:srgbClr val="00B0F0"/>
                </a:solidFill>
                <a:effectLst/>
                <a:latin typeface="Consolas" panose="020B0609020204030204" pitchFamily="49" charset="0"/>
              </a:rPr>
              <a:t>                    "disabled"</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"metadata": {</a:t>
            </a:r>
          </a:p>
          <a:p>
            <a:r>
              <a:rPr lang="en-US" sz="900" b="0">
                <a:solidFill>
                  <a:srgbClr val="00B0F0"/>
                </a:solidFill>
                <a:effectLst/>
                <a:latin typeface="Consolas" panose="020B0609020204030204" pitchFamily="49" charset="0"/>
              </a:rPr>
              <a:t>                    "</a:t>
            </a:r>
            <a:r>
              <a:rPr lang="en-US" sz="900" b="0" err="1">
                <a:solidFill>
                  <a:srgbClr val="00B0F0"/>
                </a:solidFill>
                <a:effectLst/>
                <a:latin typeface="Consolas" panose="020B0609020204030204" pitchFamily="49" charset="0"/>
              </a:rPr>
              <a:t>displayName</a:t>
            </a:r>
            <a:r>
              <a:rPr lang="en-US" sz="900" b="0">
                <a:solidFill>
                  <a:srgbClr val="00B0F0"/>
                </a:solidFill>
                <a:effectLst/>
                <a:latin typeface="Consolas" panose="020B0609020204030204" pitchFamily="49" charset="0"/>
              </a:rPr>
              <a:t>": "Effect",</a:t>
            </a:r>
          </a:p>
          <a:p>
            <a:r>
              <a:rPr lang="en-US" sz="900" b="0">
                <a:solidFill>
                  <a:srgbClr val="00B0F0"/>
                </a:solidFill>
                <a:effectLst/>
                <a:latin typeface="Consolas" panose="020B0609020204030204" pitchFamily="49" charset="0"/>
              </a:rPr>
              <a:t>                    "description": "Enable or disable the execution of the policy"</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a:t>
            </a:r>
            <a:r>
              <a:rPr lang="en-US" sz="900" b="0" err="1">
                <a:solidFill>
                  <a:srgbClr val="00B0F0"/>
                </a:solidFill>
                <a:effectLst/>
                <a:latin typeface="Consolas" panose="020B0609020204030204" pitchFamily="49" charset="0"/>
              </a:rPr>
              <a:t>policyRule</a:t>
            </a:r>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"if": {</a:t>
            </a:r>
          </a:p>
          <a:p>
            <a:r>
              <a:rPr lang="en-US" sz="900" b="0">
                <a:solidFill>
                  <a:srgbClr val="00B0F0"/>
                </a:solidFill>
                <a:effectLst/>
                <a:latin typeface="Consolas" panose="020B0609020204030204" pitchFamily="49" charset="0"/>
              </a:rPr>
              <a:t>                "</a:t>
            </a:r>
            <a:r>
              <a:rPr lang="en-US" sz="900" b="0" err="1">
                <a:solidFill>
                  <a:srgbClr val="00B0F0"/>
                </a:solidFill>
                <a:effectLst/>
                <a:latin typeface="Consolas" panose="020B0609020204030204" pitchFamily="49" charset="0"/>
              </a:rPr>
              <a:t>allOf</a:t>
            </a:r>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"field": "type",</a:t>
            </a:r>
          </a:p>
          <a:p>
            <a:r>
              <a:rPr lang="en-US" sz="900" b="0">
                <a:solidFill>
                  <a:srgbClr val="00B0F0"/>
                </a:solidFill>
                <a:effectLst/>
                <a:latin typeface="Consolas" panose="020B0609020204030204" pitchFamily="49" charset="0"/>
              </a:rPr>
              <a:t>                        "equals": "</a:t>
            </a:r>
            <a:r>
              <a:rPr lang="en-US" sz="900" b="0" err="1">
                <a:solidFill>
                  <a:srgbClr val="00B0F0"/>
                </a:solidFill>
                <a:effectLst/>
                <a:latin typeface="Consolas" panose="020B0609020204030204" pitchFamily="49" charset="0"/>
              </a:rPr>
              <a:t>Microsoft.Network</a:t>
            </a:r>
            <a:r>
              <a:rPr lang="en-US" sz="900" b="0">
                <a:solidFill>
                  <a:srgbClr val="00B0F0"/>
                </a:solidFill>
                <a:effectLst/>
                <a:latin typeface="Consolas" panose="020B0609020204030204" pitchFamily="49" charset="0"/>
              </a:rPr>
              <a:t>/</a:t>
            </a:r>
            <a:r>
              <a:rPr lang="en-US" sz="900" b="0" err="1">
                <a:solidFill>
                  <a:srgbClr val="00B0F0"/>
                </a:solidFill>
                <a:effectLst/>
                <a:latin typeface="Consolas" panose="020B0609020204030204" pitchFamily="49" charset="0"/>
              </a:rPr>
              <a:t>networkInterfaces</a:t>
            </a:r>
            <a:r>
              <a:rPr lang="en-US" sz="900" b="0">
                <a:solidFill>
                  <a:srgbClr val="00B0F0"/>
                </a:solidFill>
                <a:effectLst/>
                <a:latin typeface="Consolas" panose="020B0609020204030204" pitchFamily="49" charset="0"/>
              </a:rPr>
              <a:t>"</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"field": "</a:t>
            </a:r>
            <a:r>
              <a:rPr lang="en-US" sz="900" b="0" err="1">
                <a:solidFill>
                  <a:srgbClr val="00B0F0"/>
                </a:solidFill>
                <a:effectLst/>
                <a:latin typeface="Consolas" panose="020B0609020204030204" pitchFamily="49" charset="0"/>
              </a:rPr>
              <a:t>Microsoft.Network</a:t>
            </a:r>
            <a:r>
              <a:rPr lang="en-US" sz="900" b="0">
                <a:solidFill>
                  <a:srgbClr val="00B0F0"/>
                </a:solidFill>
                <a:effectLst/>
                <a:latin typeface="Consolas" panose="020B0609020204030204" pitchFamily="49" charset="0"/>
              </a:rPr>
              <a:t>/</a:t>
            </a:r>
            <a:r>
              <a:rPr lang="en-US" sz="900" b="0" err="1">
                <a:solidFill>
                  <a:srgbClr val="00B0F0"/>
                </a:solidFill>
                <a:effectLst/>
                <a:latin typeface="Consolas" panose="020B0609020204030204" pitchFamily="49" charset="0"/>
              </a:rPr>
              <a:t>networkInterfaces</a:t>
            </a:r>
            <a:r>
              <a:rPr lang="en-US" sz="900" b="0">
                <a:solidFill>
                  <a:srgbClr val="00B0F0"/>
                </a:solidFill>
                <a:effectLst/>
                <a:latin typeface="Consolas" panose="020B0609020204030204" pitchFamily="49" charset="0"/>
              </a:rPr>
              <a:t>/networkSecurityGroup.id",</a:t>
            </a:r>
          </a:p>
          <a:p>
            <a:r>
              <a:rPr lang="en-US" sz="900" b="0">
                <a:solidFill>
                  <a:srgbClr val="00B0F0"/>
                </a:solidFill>
                <a:effectLst/>
                <a:latin typeface="Consolas" panose="020B0609020204030204" pitchFamily="49" charset="0"/>
              </a:rPr>
              <a:t>                        "like": "*"</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"then": {</a:t>
            </a:r>
          </a:p>
          <a:p>
            <a:r>
              <a:rPr lang="en-US" sz="900" b="0">
                <a:solidFill>
                  <a:srgbClr val="00B0F0"/>
                </a:solidFill>
                <a:effectLst/>
                <a:latin typeface="Consolas" panose="020B0609020204030204" pitchFamily="49" charset="0"/>
              </a:rPr>
              <a:t>                "effect": "[parameters('</a:t>
            </a:r>
            <a:r>
              <a:rPr lang="en-US" sz="900" b="0" err="1">
                <a:solidFill>
                  <a:srgbClr val="00B0F0"/>
                </a:solidFill>
                <a:effectLst/>
                <a:latin typeface="Consolas" panose="020B0609020204030204" pitchFamily="49" charset="0"/>
              </a:rPr>
              <a:t>effectType</a:t>
            </a:r>
            <a:r>
              <a:rPr lang="en-US" sz="900" b="0">
                <a:solidFill>
                  <a:srgbClr val="00B0F0"/>
                </a:solidFill>
                <a:effectLst/>
                <a:latin typeface="Consolas" panose="020B0609020204030204" pitchFamily="49" charset="0"/>
              </a:rPr>
              <a:t>')]"</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    }</a:t>
            </a:r>
          </a:p>
          <a:p>
            <a:r>
              <a:rPr lang="en-US" sz="900" b="0">
                <a:solidFill>
                  <a:srgbClr val="00B0F0"/>
                </a:solidFill>
                <a:effectLst/>
                <a:latin typeface="Consolas" panose="020B0609020204030204" pitchFamily="49" charset="0"/>
              </a:rPr>
              <a:t>}</a:t>
            </a:r>
            <a:endParaRPr lang="en-US" sz="900">
              <a:solidFill>
                <a:srgbClr val="00B0F0"/>
              </a:solidFill>
            </a:endParaRPr>
          </a:p>
        </p:txBody>
      </p:sp>
      <p:sp>
        <p:nvSpPr>
          <p:cNvPr id="2" name="TextBox 1">
            <a:extLst>
              <a:ext uri="{FF2B5EF4-FFF2-40B4-BE49-F238E27FC236}">
                <a16:creationId xmlns:a16="http://schemas.microsoft.com/office/drawing/2014/main" id="{52BF8642-6F6C-4B15-B5A2-2A409E4BE111}"/>
              </a:ext>
            </a:extLst>
          </p:cNvPr>
          <p:cNvSpPr txBox="1"/>
          <p:nvPr/>
        </p:nvSpPr>
        <p:spPr>
          <a:xfrm>
            <a:off x="467212" y="4100796"/>
            <a:ext cx="5236923" cy="2585323"/>
          </a:xfrm>
          <a:prstGeom prst="rect">
            <a:avLst/>
          </a:prstGeom>
          <a:noFill/>
        </p:spPr>
        <p:txBody>
          <a:bodyPr wrap="square" rtlCol="0">
            <a:spAutoFit/>
          </a:bodyPr>
          <a:lstStyle/>
          <a:p>
            <a:r>
              <a:rPr lang="en-US" sz="1800" b="1"/>
              <a:t>Step 1: Create a custom policy definition: </a:t>
            </a:r>
            <a:endParaRPr lang="en-NL" sz="1800" b="1"/>
          </a:p>
          <a:p>
            <a:pPr marL="285750" indent="-285750">
              <a:buFont typeface="Arial" panose="020B0604020202020204" pitchFamily="34" charset="0"/>
              <a:buChar char="•"/>
            </a:pPr>
            <a:r>
              <a:rPr lang="en-US"/>
              <a:t>Create a folder named </a:t>
            </a:r>
            <a:r>
              <a:rPr lang="en-US" b="1"/>
              <a:t>‘</a:t>
            </a:r>
            <a:r>
              <a:rPr lang="en-US" b="1" err="1"/>
              <a:t>policy_definitions</a:t>
            </a:r>
            <a:r>
              <a:rPr lang="en-US" b="1"/>
              <a:t>’</a:t>
            </a:r>
            <a:r>
              <a:rPr lang="en-US"/>
              <a:t> in </a:t>
            </a:r>
            <a:r>
              <a:rPr lang="en-US" b="1"/>
              <a:t>‘\lib’ </a:t>
            </a:r>
            <a:r>
              <a:rPr lang="en-US"/>
              <a:t>folder</a:t>
            </a:r>
          </a:p>
          <a:p>
            <a:pPr marL="285750" indent="-285750">
              <a:buFont typeface="Arial" panose="020B0604020202020204" pitchFamily="34" charset="0"/>
              <a:buChar char="•"/>
            </a:pPr>
            <a:r>
              <a:rPr lang="en-US" i="1"/>
              <a:t>Create a file named </a:t>
            </a:r>
            <a:r>
              <a:rPr lang="en-US" b="1" i="1"/>
              <a:t>‘</a:t>
            </a:r>
            <a:r>
              <a:rPr lang="en-US" b="1" i="1" err="1"/>
              <a:t>policy_definition_es_deny_nic_nsg.json</a:t>
            </a:r>
            <a:r>
              <a:rPr lang="en-US" b="1" i="1"/>
              <a:t>’ </a:t>
            </a:r>
            <a:r>
              <a:rPr lang="en-US" i="1"/>
              <a:t>in </a:t>
            </a:r>
            <a:r>
              <a:rPr lang="en-US" b="1" i="1"/>
              <a:t>‘</a:t>
            </a:r>
            <a:r>
              <a:rPr lang="en-US" b="1" i="1" err="1"/>
              <a:t>policy_definitions</a:t>
            </a:r>
            <a:r>
              <a:rPr lang="en-US" b="1" i="1"/>
              <a:t>’ </a:t>
            </a:r>
            <a:r>
              <a:rPr lang="en-US" i="1"/>
              <a:t>folder</a:t>
            </a:r>
          </a:p>
          <a:p>
            <a:pPr marL="285750" indent="-285750">
              <a:buFont typeface="Arial" panose="020B0604020202020204" pitchFamily="34" charset="0"/>
              <a:buChar char="•"/>
            </a:pPr>
            <a:r>
              <a:rPr lang="en-US"/>
              <a:t>Add the code marked in </a:t>
            </a:r>
            <a:r>
              <a:rPr lang="en-US">
                <a:solidFill>
                  <a:srgbClr val="00B0F0"/>
                </a:solidFill>
              </a:rPr>
              <a:t>Blue</a:t>
            </a:r>
            <a:r>
              <a:rPr lang="en-US"/>
              <a:t> into the file</a:t>
            </a:r>
          </a:p>
          <a:p>
            <a:pPr marL="285750" indent="-285750">
              <a:buFont typeface="Arial" panose="020B0604020202020204" pitchFamily="34" charset="0"/>
              <a:buChar char="•"/>
            </a:pPr>
            <a:r>
              <a:rPr lang="en-US"/>
              <a:t>Save the file</a:t>
            </a:r>
          </a:p>
          <a:p>
            <a:pPr marL="285750" indent="-285750">
              <a:buFont typeface="Arial" panose="020B0604020202020204" pitchFamily="34" charset="0"/>
              <a:buChar char="•"/>
            </a:pPr>
            <a:endParaRPr lang="en-NL" i="1">
              <a:highlight>
                <a:srgbClr val="FFFF00"/>
              </a:highlight>
            </a:endParaRPr>
          </a:p>
        </p:txBody>
      </p:sp>
      <p:sp>
        <p:nvSpPr>
          <p:cNvPr id="4" name="TextBox 3">
            <a:extLst>
              <a:ext uri="{FF2B5EF4-FFF2-40B4-BE49-F238E27FC236}">
                <a16:creationId xmlns:a16="http://schemas.microsoft.com/office/drawing/2014/main" id="{85334BE8-CD22-4577-A180-906AFC2C4657}"/>
              </a:ext>
            </a:extLst>
          </p:cNvPr>
          <p:cNvSpPr txBox="1"/>
          <p:nvPr/>
        </p:nvSpPr>
        <p:spPr>
          <a:xfrm>
            <a:off x="467212" y="1384932"/>
            <a:ext cx="5001619" cy="2554545"/>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 custom policy definition</a:t>
            </a:r>
          </a:p>
          <a:p>
            <a:pPr marL="342900" indent="-342900">
              <a:buFont typeface="+mj-lt"/>
              <a:buAutoNum type="arabicPeriod"/>
            </a:pPr>
            <a:r>
              <a:rPr lang="en-US" sz="1600"/>
              <a:t>Create policy assignment file for the custom policy definition</a:t>
            </a:r>
          </a:p>
          <a:p>
            <a:pPr marL="342900" indent="-342900">
              <a:buFont typeface="+mj-lt"/>
              <a:buAutoNum type="arabicPeriod"/>
            </a:pPr>
            <a:r>
              <a:rPr lang="en-US" sz="1600"/>
              <a:t>Create an Archetype extension file for </a:t>
            </a:r>
            <a:r>
              <a:rPr lang="en-US" sz="1600" b="1"/>
              <a:t>‘</a:t>
            </a:r>
            <a:r>
              <a:rPr lang="en-US" sz="1600" b="1" err="1"/>
              <a:t>es_root</a:t>
            </a:r>
            <a:r>
              <a:rPr lang="en-US" sz="1600" b="1"/>
              <a:t>’ </a:t>
            </a:r>
            <a:r>
              <a:rPr lang="en-US" sz="1600"/>
              <a:t>to save the ‘</a:t>
            </a:r>
            <a:r>
              <a:rPr lang="en-US" sz="1600" b="1"/>
              <a:t>Deny-NIC-NSG’ </a:t>
            </a:r>
            <a:r>
              <a:rPr lang="en-US" sz="1600"/>
              <a:t>custom policy definition at this scope </a:t>
            </a:r>
          </a:p>
          <a:p>
            <a:pPr marL="342900" indent="-342900">
              <a:buFont typeface="+mj-lt"/>
              <a:buAutoNum type="arabicPeriod"/>
            </a:pPr>
            <a:r>
              <a:rPr lang="en-US" sz="1600"/>
              <a:t>Modify the ‘</a:t>
            </a:r>
            <a:r>
              <a:rPr lang="en-US" sz="1600" b="1"/>
              <a:t>eu_customer’</a:t>
            </a:r>
            <a:r>
              <a:rPr lang="en-US" sz="1600"/>
              <a:t> archetype to assign the custom policy definition ‘</a:t>
            </a:r>
            <a:r>
              <a:rPr lang="en-US" sz="1600" b="1"/>
              <a:t>Deny-NIC-NSG’</a:t>
            </a:r>
            <a:endParaRPr lang="en-US" sz="1600"/>
          </a:p>
          <a:p>
            <a:pPr marL="342900" indent="-342900">
              <a:buFont typeface="+mj-lt"/>
              <a:buAutoNum type="arabicPeriod"/>
            </a:pPr>
            <a:r>
              <a:rPr lang="en-US" sz="1600"/>
              <a:t>Run </a:t>
            </a:r>
            <a:r>
              <a:rPr lang="en-US" sz="1600" b="1">
                <a:latin typeface="Consolas" panose="020B0609020204030204" pitchFamily="49" charset="0"/>
              </a:rPr>
              <a:t>Terraform Plan </a:t>
            </a:r>
            <a:r>
              <a:rPr lang="en-US" sz="1600"/>
              <a:t>and </a:t>
            </a:r>
            <a:r>
              <a:rPr lang="en-US" sz="1600" b="1">
                <a:latin typeface="Consolas" panose="020B0609020204030204" pitchFamily="49" charset="0"/>
              </a:rPr>
              <a:t>Terraform Apply</a:t>
            </a:r>
          </a:p>
        </p:txBody>
      </p:sp>
    </p:spTree>
    <p:custDataLst>
      <p:tags r:id="rId1"/>
    </p:custDataLst>
    <p:extLst>
      <p:ext uri="{BB962C8B-B14F-4D97-AF65-F5344CB8AC3E}">
        <p14:creationId xmlns:p14="http://schemas.microsoft.com/office/powerpoint/2010/main" val="128067330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10960" y="100742"/>
            <a:ext cx="5839547" cy="1122871"/>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8. Customize deployed custom landin</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g zone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D7748C-6ACB-430C-A555-7CD01BA1705E}"/>
              </a:ext>
            </a:extLst>
          </p:cNvPr>
          <p:cNvSpPr txBox="1"/>
          <p:nvPr/>
        </p:nvSpPr>
        <p:spPr>
          <a:xfrm>
            <a:off x="6096000" y="100742"/>
            <a:ext cx="5845790" cy="6340197"/>
          </a:xfrm>
          <a:prstGeom prst="rect">
            <a:avLst/>
          </a:prstGeom>
          <a:noFill/>
          <a:ln>
            <a:solidFill>
              <a:schemeClr val="accent1"/>
            </a:solidFill>
          </a:ln>
        </p:spPr>
        <p:txBody>
          <a:bodyPr wrap="square">
            <a:spAutoFit/>
          </a:bodyPr>
          <a:lstStyle/>
          <a:p>
            <a:r>
              <a:rPr lang="en-US" sz="1400" b="0">
                <a:solidFill>
                  <a:srgbClr val="00B050"/>
                </a:solidFill>
                <a:effectLst/>
                <a:latin typeface="Consolas" panose="020B0609020204030204" pitchFamily="49" charset="0"/>
              </a:rPr>
              <a:t>{</a:t>
            </a:r>
          </a:p>
          <a:p>
            <a:r>
              <a:rPr lang="en-US" sz="1400" b="0">
                <a:solidFill>
                  <a:srgbClr val="00B050"/>
                </a:solidFill>
                <a:effectLst/>
                <a:latin typeface="Consolas" panose="020B0609020204030204" pitchFamily="49" charset="0"/>
              </a:rPr>
              <a:t>    "name": "Deny-NIC-NSG",</a:t>
            </a:r>
          </a:p>
          <a:p>
            <a:r>
              <a:rPr lang="en-US" sz="1400" b="0">
                <a:solidFill>
                  <a:srgbClr val="00B050"/>
                </a:solidFill>
                <a:effectLst/>
                <a:latin typeface="Consolas" panose="020B0609020204030204" pitchFamily="49" charset="0"/>
              </a:rPr>
              <a:t>    "type": "</a:t>
            </a:r>
            <a:r>
              <a:rPr lang="en-US" sz="1400" b="0" err="1">
                <a:solidFill>
                  <a:srgbClr val="00B050"/>
                </a:solidFill>
                <a:effectLst/>
                <a:latin typeface="Consolas" panose="020B0609020204030204" pitchFamily="49" charset="0"/>
              </a:rPr>
              <a:t>Microsoft.Authorization</a:t>
            </a:r>
            <a:r>
              <a:rPr lang="en-US" sz="1400" b="0">
                <a:solidFill>
                  <a:srgbClr val="00B050"/>
                </a:solidFill>
                <a:effectLst/>
                <a:latin typeface="Consolas" panose="020B0609020204030204" pitchFamily="49" charset="0"/>
              </a:rPr>
              <a:t>/</a:t>
            </a:r>
            <a:r>
              <a:rPr lang="en-US" sz="1400" b="0" err="1">
                <a:solidFill>
                  <a:srgbClr val="00B050"/>
                </a:solidFill>
                <a:effectLst/>
                <a:latin typeface="Consolas" panose="020B0609020204030204" pitchFamily="49" charset="0"/>
              </a:rPr>
              <a:t>policyAssignments</a:t>
            </a:r>
            <a:r>
              <a:rPr lang="en-US" sz="1400" b="0">
                <a:solidFill>
                  <a:srgbClr val="00B050"/>
                </a:solidFill>
                <a:effectLst/>
                <a:latin typeface="Consolas" panose="020B0609020204030204" pitchFamily="49" charset="0"/>
              </a:rPr>
              <a:t>",</a:t>
            </a:r>
          </a:p>
          <a:p>
            <a:r>
              <a:rPr lang="en-US" sz="1400" b="0">
                <a:solidFill>
                  <a:srgbClr val="00B050"/>
                </a:solidFill>
                <a:effectLst/>
                <a:latin typeface="Consolas" panose="020B0609020204030204" pitchFamily="49" charset="0"/>
              </a:rPr>
              <a:t>    "</a:t>
            </a:r>
            <a:r>
              <a:rPr lang="en-US" sz="1400" b="0" err="1">
                <a:solidFill>
                  <a:srgbClr val="00B050"/>
                </a:solidFill>
                <a:effectLst/>
                <a:latin typeface="Consolas" panose="020B0609020204030204" pitchFamily="49" charset="0"/>
              </a:rPr>
              <a:t>apiVersion</a:t>
            </a:r>
            <a:r>
              <a:rPr lang="en-US" sz="1400" b="0">
                <a:solidFill>
                  <a:srgbClr val="00B050"/>
                </a:solidFill>
                <a:effectLst/>
                <a:latin typeface="Consolas" panose="020B0609020204030204" pitchFamily="49" charset="0"/>
              </a:rPr>
              <a:t>": "2019-09-01",</a:t>
            </a:r>
          </a:p>
          <a:p>
            <a:r>
              <a:rPr lang="en-US" sz="1400" b="0">
                <a:solidFill>
                  <a:srgbClr val="00B050"/>
                </a:solidFill>
                <a:effectLst/>
                <a:latin typeface="Consolas" panose="020B0609020204030204" pitchFamily="49" charset="0"/>
              </a:rPr>
              <a:t>    "properties": {</a:t>
            </a:r>
          </a:p>
          <a:p>
            <a:r>
              <a:rPr lang="en-US" sz="1400" b="0">
                <a:solidFill>
                  <a:srgbClr val="00B050"/>
                </a:solidFill>
                <a:effectLst/>
                <a:latin typeface="Consolas" panose="020B0609020204030204" pitchFamily="49" charset="0"/>
              </a:rPr>
              <a:t>      "description": "This policy will prevent NSGs from being applied to network interface cards.",</a:t>
            </a:r>
          </a:p>
          <a:p>
            <a:r>
              <a:rPr lang="en-US" sz="1400" b="0">
                <a:solidFill>
                  <a:srgbClr val="00B050"/>
                </a:solidFill>
                <a:effectLst/>
                <a:latin typeface="Consolas" panose="020B0609020204030204" pitchFamily="49" charset="0"/>
              </a:rPr>
              <a:t>      "</a:t>
            </a:r>
            <a:r>
              <a:rPr lang="en-US" sz="1400" b="0" err="1">
                <a:solidFill>
                  <a:srgbClr val="00B050"/>
                </a:solidFill>
                <a:effectLst/>
                <a:latin typeface="Consolas" panose="020B0609020204030204" pitchFamily="49" charset="0"/>
              </a:rPr>
              <a:t>displayName</a:t>
            </a:r>
            <a:r>
              <a:rPr lang="en-US" sz="1400" b="0">
                <a:solidFill>
                  <a:srgbClr val="00B050"/>
                </a:solidFill>
                <a:effectLst/>
                <a:latin typeface="Consolas" panose="020B0609020204030204" pitchFamily="49" charset="0"/>
              </a:rPr>
              <a:t>": "Deny NSG NIC",</a:t>
            </a:r>
          </a:p>
          <a:p>
            <a:r>
              <a:rPr lang="en-US" sz="1400" b="0">
                <a:solidFill>
                  <a:srgbClr val="00B050"/>
                </a:solidFill>
                <a:effectLst/>
                <a:latin typeface="Consolas" panose="020B0609020204030204" pitchFamily="49" charset="0"/>
              </a:rPr>
              <a:t>      "</a:t>
            </a:r>
            <a:r>
              <a:rPr lang="en-US" sz="1400" b="0" err="1">
                <a:solidFill>
                  <a:srgbClr val="00B050"/>
                </a:solidFill>
                <a:effectLst/>
                <a:latin typeface="Consolas" panose="020B0609020204030204" pitchFamily="49" charset="0"/>
              </a:rPr>
              <a:t>notScopes</a:t>
            </a:r>
            <a:r>
              <a:rPr lang="en-US" sz="1400" b="0">
                <a:solidFill>
                  <a:srgbClr val="00B050"/>
                </a:solidFill>
                <a:effectLst/>
                <a:latin typeface="Consolas" panose="020B0609020204030204" pitchFamily="49" charset="0"/>
              </a:rPr>
              <a:t>": [],</a:t>
            </a:r>
          </a:p>
          <a:p>
            <a:r>
              <a:rPr lang="en-US" sz="1400" b="0">
                <a:solidFill>
                  <a:srgbClr val="00B050"/>
                </a:solidFill>
                <a:effectLst/>
                <a:latin typeface="Consolas" panose="020B0609020204030204" pitchFamily="49" charset="0"/>
              </a:rPr>
              <a:t>      "parameters": {} ,</a:t>
            </a:r>
          </a:p>
          <a:p>
            <a:r>
              <a:rPr lang="en-US" sz="1400" b="0">
                <a:solidFill>
                  <a:srgbClr val="00B050"/>
                </a:solidFill>
                <a:effectLst/>
                <a:latin typeface="Consolas" panose="020B0609020204030204" pitchFamily="49" charset="0"/>
              </a:rPr>
              <a:t>      "</a:t>
            </a:r>
            <a:r>
              <a:rPr lang="en-US" sz="1400" b="0" err="1">
                <a:solidFill>
                  <a:srgbClr val="00B050"/>
                </a:solidFill>
                <a:effectLst/>
                <a:latin typeface="Consolas" panose="020B0609020204030204" pitchFamily="49" charset="0"/>
              </a:rPr>
              <a:t>policyDefinitionId</a:t>
            </a:r>
            <a:r>
              <a:rPr lang="en-US" sz="1400" b="0">
                <a:solidFill>
                  <a:srgbClr val="00B050"/>
                </a:solidFill>
                <a:effectLst/>
                <a:latin typeface="Consolas" panose="020B0609020204030204" pitchFamily="49" charset="0"/>
              </a:rPr>
              <a:t>": "${</a:t>
            </a:r>
            <a:r>
              <a:rPr lang="en-US" sz="1400" b="0" err="1">
                <a:solidFill>
                  <a:srgbClr val="00B050"/>
                </a:solidFill>
                <a:effectLst/>
                <a:latin typeface="Consolas" panose="020B0609020204030204" pitchFamily="49" charset="0"/>
              </a:rPr>
              <a:t>root_scope_resource_id</a:t>
            </a:r>
            <a:r>
              <a:rPr lang="en-US" sz="1400" b="0">
                <a:solidFill>
                  <a:srgbClr val="00B050"/>
                </a:solidFill>
                <a:effectLst/>
                <a:latin typeface="Consolas" panose="020B0609020204030204" pitchFamily="49" charset="0"/>
              </a:rPr>
              <a:t>}/providers/</a:t>
            </a:r>
            <a:r>
              <a:rPr lang="en-US" sz="1400" b="0" err="1">
                <a:solidFill>
                  <a:srgbClr val="00B050"/>
                </a:solidFill>
                <a:effectLst/>
                <a:latin typeface="Consolas" panose="020B0609020204030204" pitchFamily="49" charset="0"/>
              </a:rPr>
              <a:t>Microsoft.Authorization</a:t>
            </a:r>
            <a:r>
              <a:rPr lang="en-US" sz="1400" b="0">
                <a:solidFill>
                  <a:srgbClr val="00B050"/>
                </a:solidFill>
                <a:effectLst/>
                <a:latin typeface="Consolas" panose="020B0609020204030204" pitchFamily="49" charset="0"/>
              </a:rPr>
              <a:t>/</a:t>
            </a:r>
            <a:r>
              <a:rPr lang="en-US" sz="1400" b="0" err="1">
                <a:solidFill>
                  <a:srgbClr val="00B050"/>
                </a:solidFill>
                <a:effectLst/>
                <a:latin typeface="Consolas" panose="020B0609020204030204" pitchFamily="49" charset="0"/>
              </a:rPr>
              <a:t>policyDefinitions</a:t>
            </a:r>
            <a:r>
              <a:rPr lang="en-US" sz="1400" b="0">
                <a:solidFill>
                  <a:srgbClr val="00B050"/>
                </a:solidFill>
                <a:effectLst/>
                <a:latin typeface="Consolas" panose="020B0609020204030204" pitchFamily="49" charset="0"/>
              </a:rPr>
              <a:t>/Deny-NIC-NSG",</a:t>
            </a:r>
          </a:p>
          <a:p>
            <a:r>
              <a:rPr lang="en-US" sz="1400" b="0">
                <a:solidFill>
                  <a:srgbClr val="00B050"/>
                </a:solidFill>
                <a:effectLst/>
                <a:latin typeface="Consolas" panose="020B0609020204030204" pitchFamily="49" charset="0"/>
              </a:rPr>
              <a:t>      "scope": "${</a:t>
            </a:r>
            <a:r>
              <a:rPr lang="en-US" sz="1400" b="0" err="1">
                <a:solidFill>
                  <a:srgbClr val="00B050"/>
                </a:solidFill>
                <a:effectLst/>
                <a:latin typeface="Consolas" panose="020B0609020204030204" pitchFamily="49" charset="0"/>
              </a:rPr>
              <a:t>current_scope_resource_id</a:t>
            </a:r>
            <a:r>
              <a:rPr lang="en-US" sz="1400" b="0">
                <a:solidFill>
                  <a:srgbClr val="00B050"/>
                </a:solidFill>
                <a:effectLst/>
                <a:latin typeface="Consolas" panose="020B0609020204030204" pitchFamily="49" charset="0"/>
              </a:rPr>
              <a:t>}",</a:t>
            </a:r>
          </a:p>
          <a:p>
            <a:r>
              <a:rPr lang="en-US" sz="1400" b="0">
                <a:solidFill>
                  <a:srgbClr val="00B050"/>
                </a:solidFill>
                <a:effectLst/>
                <a:latin typeface="Consolas" panose="020B0609020204030204" pitchFamily="49" charset="0"/>
              </a:rPr>
              <a:t>      "</a:t>
            </a:r>
            <a:r>
              <a:rPr lang="en-US" sz="1400" b="0" err="1">
                <a:solidFill>
                  <a:srgbClr val="00B050"/>
                </a:solidFill>
                <a:effectLst/>
                <a:latin typeface="Consolas" panose="020B0609020204030204" pitchFamily="49" charset="0"/>
              </a:rPr>
              <a:t>enforcementMode</a:t>
            </a:r>
            <a:r>
              <a:rPr lang="en-US" sz="1400" b="0">
                <a:solidFill>
                  <a:srgbClr val="00B050"/>
                </a:solidFill>
                <a:effectLst/>
                <a:latin typeface="Consolas" panose="020B0609020204030204" pitchFamily="49" charset="0"/>
              </a:rPr>
              <a:t>": null,</a:t>
            </a:r>
          </a:p>
          <a:p>
            <a:r>
              <a:rPr lang="en-US" sz="1400" b="0">
                <a:solidFill>
                  <a:srgbClr val="00B050"/>
                </a:solidFill>
                <a:effectLst/>
                <a:latin typeface="Consolas" panose="020B0609020204030204" pitchFamily="49" charset="0"/>
              </a:rPr>
              <a:t>      "</a:t>
            </a:r>
            <a:r>
              <a:rPr lang="en-US" sz="1400" b="0" err="1">
                <a:solidFill>
                  <a:srgbClr val="00B050"/>
                </a:solidFill>
                <a:effectLst/>
                <a:latin typeface="Consolas" panose="020B0609020204030204" pitchFamily="49" charset="0"/>
              </a:rPr>
              <a:t>nonComplianceMessages</a:t>
            </a:r>
            <a:r>
              <a:rPr lang="en-US" sz="1400" b="0">
                <a:solidFill>
                  <a:srgbClr val="00B050"/>
                </a:solidFill>
                <a:effectLst/>
                <a:latin typeface="Consolas" panose="020B0609020204030204" pitchFamily="49" charset="0"/>
              </a:rPr>
              <a:t>": [</a:t>
            </a:r>
          </a:p>
          <a:p>
            <a:r>
              <a:rPr lang="en-US" sz="1400" b="0">
                <a:solidFill>
                  <a:srgbClr val="00B050"/>
                </a:solidFill>
                <a:effectLst/>
                <a:latin typeface="Consolas" panose="020B0609020204030204" pitchFamily="49" charset="0"/>
              </a:rPr>
              <a:t>        {</a:t>
            </a:r>
          </a:p>
          <a:p>
            <a:r>
              <a:rPr lang="en-US" sz="1400" b="0">
                <a:solidFill>
                  <a:srgbClr val="00B050"/>
                </a:solidFill>
                <a:effectLst/>
                <a:latin typeface="Consolas" panose="020B0609020204030204" pitchFamily="49" charset="0"/>
              </a:rPr>
              <a:t>            "message": "NSGs must not be applied to Network Interface cards."</a:t>
            </a:r>
          </a:p>
          <a:p>
            <a:r>
              <a:rPr lang="en-US" sz="1400" b="0">
                <a:solidFill>
                  <a:srgbClr val="00B050"/>
                </a:solidFill>
                <a:effectLst/>
                <a:latin typeface="Consolas" panose="020B0609020204030204" pitchFamily="49" charset="0"/>
              </a:rPr>
              <a:t>        }</a:t>
            </a:r>
          </a:p>
          <a:p>
            <a:r>
              <a:rPr lang="en-US" sz="1400" b="0">
                <a:solidFill>
                  <a:srgbClr val="00B050"/>
                </a:solidFill>
                <a:effectLst/>
                <a:latin typeface="Consolas" panose="020B0609020204030204" pitchFamily="49" charset="0"/>
              </a:rPr>
              <a:t>    ]</a:t>
            </a:r>
          </a:p>
          <a:p>
            <a:br>
              <a:rPr lang="en-US" sz="1400" b="0">
                <a:solidFill>
                  <a:srgbClr val="00B050"/>
                </a:solidFill>
                <a:effectLst/>
                <a:latin typeface="Consolas" panose="020B0609020204030204" pitchFamily="49" charset="0"/>
              </a:rPr>
            </a:br>
            <a:r>
              <a:rPr lang="en-US" sz="1400" b="0">
                <a:solidFill>
                  <a:srgbClr val="00B050"/>
                </a:solidFill>
                <a:effectLst/>
                <a:latin typeface="Consolas" panose="020B0609020204030204" pitchFamily="49" charset="0"/>
              </a:rPr>
              <a:t>    },</a:t>
            </a:r>
          </a:p>
          <a:p>
            <a:r>
              <a:rPr lang="en-US" sz="1400" b="0">
                <a:solidFill>
                  <a:srgbClr val="00B050"/>
                </a:solidFill>
                <a:effectLst/>
                <a:latin typeface="Consolas" panose="020B0609020204030204" pitchFamily="49" charset="0"/>
              </a:rPr>
              <a:t>    "location": "${</a:t>
            </a:r>
            <a:r>
              <a:rPr lang="en-US" sz="1400" b="0" err="1">
                <a:solidFill>
                  <a:srgbClr val="00B050"/>
                </a:solidFill>
                <a:effectLst/>
                <a:latin typeface="Consolas" panose="020B0609020204030204" pitchFamily="49" charset="0"/>
              </a:rPr>
              <a:t>default_location</a:t>
            </a:r>
            <a:r>
              <a:rPr lang="en-US" sz="1400" b="0">
                <a:solidFill>
                  <a:srgbClr val="00B050"/>
                </a:solidFill>
                <a:effectLst/>
                <a:latin typeface="Consolas" panose="020B0609020204030204" pitchFamily="49" charset="0"/>
              </a:rPr>
              <a:t>}",</a:t>
            </a:r>
          </a:p>
          <a:p>
            <a:r>
              <a:rPr lang="en-US" sz="1400" b="0">
                <a:solidFill>
                  <a:srgbClr val="00B050"/>
                </a:solidFill>
                <a:effectLst/>
                <a:latin typeface="Consolas" panose="020B0609020204030204" pitchFamily="49" charset="0"/>
              </a:rPr>
              <a:t>    "identity": {</a:t>
            </a:r>
          </a:p>
          <a:p>
            <a:r>
              <a:rPr lang="en-US" sz="1400" b="0">
                <a:solidFill>
                  <a:srgbClr val="00B050"/>
                </a:solidFill>
                <a:effectLst/>
                <a:latin typeface="Consolas" panose="020B0609020204030204" pitchFamily="49" charset="0"/>
              </a:rPr>
              <a:t>      "type": "</a:t>
            </a:r>
            <a:r>
              <a:rPr lang="en-US" sz="1400" b="0" err="1">
                <a:solidFill>
                  <a:srgbClr val="00B050"/>
                </a:solidFill>
                <a:effectLst/>
                <a:latin typeface="Consolas" panose="020B0609020204030204" pitchFamily="49" charset="0"/>
              </a:rPr>
              <a:t>SystemAssigned</a:t>
            </a:r>
            <a:r>
              <a:rPr lang="en-US" sz="1400" b="0">
                <a:solidFill>
                  <a:srgbClr val="00B050"/>
                </a:solidFill>
                <a:effectLst/>
                <a:latin typeface="Consolas" panose="020B0609020204030204" pitchFamily="49" charset="0"/>
              </a:rPr>
              <a:t>"</a:t>
            </a:r>
          </a:p>
          <a:p>
            <a:r>
              <a:rPr lang="en-US" sz="1400" b="0">
                <a:solidFill>
                  <a:srgbClr val="00B050"/>
                </a:solidFill>
                <a:effectLst/>
                <a:latin typeface="Consolas" panose="020B0609020204030204" pitchFamily="49" charset="0"/>
              </a:rPr>
              <a:t>    }</a:t>
            </a:r>
          </a:p>
          <a:p>
            <a:r>
              <a:rPr lang="en-US" sz="1400" b="0">
                <a:solidFill>
                  <a:srgbClr val="00B050"/>
                </a:solidFill>
                <a:effectLst/>
                <a:latin typeface="Consolas" panose="020B0609020204030204" pitchFamily="49" charset="0"/>
              </a:rPr>
              <a:t>  }</a:t>
            </a:r>
          </a:p>
          <a:p>
            <a:endParaRPr lang="en-US" sz="1400">
              <a:solidFill>
                <a:srgbClr val="00B050"/>
              </a:solidFill>
            </a:endParaRPr>
          </a:p>
        </p:txBody>
      </p:sp>
      <p:sp>
        <p:nvSpPr>
          <p:cNvPr id="2" name="TextBox 1">
            <a:extLst>
              <a:ext uri="{FF2B5EF4-FFF2-40B4-BE49-F238E27FC236}">
                <a16:creationId xmlns:a16="http://schemas.microsoft.com/office/drawing/2014/main" id="{52BF8642-6F6C-4B15-B5A2-2A409E4BE111}"/>
              </a:ext>
            </a:extLst>
          </p:cNvPr>
          <p:cNvSpPr txBox="1"/>
          <p:nvPr/>
        </p:nvSpPr>
        <p:spPr>
          <a:xfrm>
            <a:off x="584865" y="4171935"/>
            <a:ext cx="5236923" cy="2585323"/>
          </a:xfrm>
          <a:prstGeom prst="rect">
            <a:avLst/>
          </a:prstGeom>
          <a:noFill/>
        </p:spPr>
        <p:txBody>
          <a:bodyPr wrap="square" rtlCol="0">
            <a:spAutoFit/>
          </a:bodyPr>
          <a:lstStyle/>
          <a:p>
            <a:r>
              <a:rPr lang="en-US" sz="1800" b="1"/>
              <a:t>Step 2: Create a </a:t>
            </a:r>
            <a:r>
              <a:rPr lang="en-US" b="1"/>
              <a:t>P</a:t>
            </a:r>
            <a:r>
              <a:rPr lang="en-US" sz="1800" b="1"/>
              <a:t>olicy Assignment file:</a:t>
            </a:r>
            <a:endParaRPr lang="en-NL" sz="1800" b="1"/>
          </a:p>
          <a:p>
            <a:pPr marL="285750" indent="-285750">
              <a:buFont typeface="Arial" panose="020B0604020202020204" pitchFamily="34" charset="0"/>
              <a:buChar char="•"/>
            </a:pPr>
            <a:r>
              <a:rPr lang="en-US"/>
              <a:t>Create a folder named ‘</a:t>
            </a:r>
            <a:r>
              <a:rPr lang="en-US" b="1" err="1"/>
              <a:t>policy_assignments</a:t>
            </a:r>
            <a:r>
              <a:rPr lang="en-US"/>
              <a:t>’ in </a:t>
            </a:r>
            <a:r>
              <a:rPr lang="en-US" b="1"/>
              <a:t>‘\lib’</a:t>
            </a:r>
            <a:r>
              <a:rPr lang="en-US"/>
              <a:t> folder</a:t>
            </a:r>
          </a:p>
          <a:p>
            <a:pPr marL="285750" indent="-285750">
              <a:buFont typeface="Arial" panose="020B0604020202020204" pitchFamily="34" charset="0"/>
              <a:buChar char="•"/>
            </a:pPr>
            <a:r>
              <a:rPr lang="en-US" i="1"/>
              <a:t>Create a file named ‘</a:t>
            </a:r>
            <a:r>
              <a:rPr lang="en-US" b="1" i="1" err="1"/>
              <a:t>policy_assignment_es_deny_nic_nsg.json</a:t>
            </a:r>
            <a:r>
              <a:rPr lang="en-US" i="1"/>
              <a:t>’ in ‘</a:t>
            </a:r>
            <a:r>
              <a:rPr lang="en-US" b="1" i="1" err="1"/>
              <a:t>policy_assignments</a:t>
            </a:r>
            <a:r>
              <a:rPr lang="en-US" i="1"/>
              <a:t>’ folder</a:t>
            </a:r>
          </a:p>
          <a:p>
            <a:pPr marL="285750" indent="-285750">
              <a:buFont typeface="Arial" panose="020B0604020202020204" pitchFamily="34" charset="0"/>
              <a:buChar char="•"/>
            </a:pPr>
            <a:r>
              <a:rPr lang="en-US"/>
              <a:t>Add the code marked in </a:t>
            </a:r>
            <a:r>
              <a:rPr lang="en-US">
                <a:solidFill>
                  <a:srgbClr val="00B050"/>
                </a:solidFill>
              </a:rPr>
              <a:t>green</a:t>
            </a:r>
            <a:r>
              <a:rPr lang="en-US"/>
              <a:t> into the file</a:t>
            </a:r>
          </a:p>
          <a:p>
            <a:pPr marL="285750" indent="-285750">
              <a:buFont typeface="Arial" panose="020B0604020202020204" pitchFamily="34" charset="0"/>
              <a:buChar char="•"/>
            </a:pPr>
            <a:r>
              <a:rPr lang="en-US"/>
              <a:t>Save the file</a:t>
            </a:r>
          </a:p>
          <a:p>
            <a:pPr marL="285750" indent="-285750">
              <a:buFont typeface="Arial" panose="020B0604020202020204" pitchFamily="34" charset="0"/>
              <a:buChar char="•"/>
            </a:pPr>
            <a:endParaRPr lang="en-NL" i="1">
              <a:highlight>
                <a:srgbClr val="FFFF00"/>
              </a:highlight>
            </a:endParaRPr>
          </a:p>
        </p:txBody>
      </p:sp>
      <p:sp>
        <p:nvSpPr>
          <p:cNvPr id="15" name="TextBox 14">
            <a:extLst>
              <a:ext uri="{FF2B5EF4-FFF2-40B4-BE49-F238E27FC236}">
                <a16:creationId xmlns:a16="http://schemas.microsoft.com/office/drawing/2014/main" id="{E2C8740B-FA9F-46EC-906D-5CD320AEF60A}"/>
              </a:ext>
            </a:extLst>
          </p:cNvPr>
          <p:cNvSpPr txBox="1"/>
          <p:nvPr/>
        </p:nvSpPr>
        <p:spPr>
          <a:xfrm>
            <a:off x="584865" y="1408683"/>
            <a:ext cx="5001619" cy="2554545"/>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 custom policy definition</a:t>
            </a:r>
          </a:p>
          <a:p>
            <a:pPr marL="342900" indent="-342900">
              <a:buFont typeface="+mj-lt"/>
              <a:buAutoNum type="arabicPeriod"/>
            </a:pPr>
            <a:r>
              <a:rPr lang="en-US" sz="1600"/>
              <a:t>Create policy assignment file for the custom policy definition</a:t>
            </a:r>
          </a:p>
          <a:p>
            <a:pPr marL="342900" indent="-342900">
              <a:buFont typeface="+mj-lt"/>
              <a:buAutoNum type="arabicPeriod"/>
            </a:pPr>
            <a:r>
              <a:rPr lang="en-US" sz="1600"/>
              <a:t>Create an Archetype extension file for </a:t>
            </a:r>
            <a:r>
              <a:rPr lang="en-US" sz="1600" b="1"/>
              <a:t>‘</a:t>
            </a:r>
            <a:r>
              <a:rPr lang="en-US" sz="1600" b="1" err="1"/>
              <a:t>es_root</a:t>
            </a:r>
            <a:r>
              <a:rPr lang="en-US" sz="1600" b="1"/>
              <a:t>’ </a:t>
            </a:r>
            <a:r>
              <a:rPr lang="en-US" sz="1600"/>
              <a:t>to save the ‘</a:t>
            </a:r>
            <a:r>
              <a:rPr lang="en-US" sz="1600" b="1"/>
              <a:t>Deny-NIC-NSG’ </a:t>
            </a:r>
            <a:r>
              <a:rPr lang="en-US" sz="1600"/>
              <a:t>custom policy definition at this scope </a:t>
            </a:r>
          </a:p>
          <a:p>
            <a:pPr marL="342900" indent="-342900">
              <a:buFont typeface="+mj-lt"/>
              <a:buAutoNum type="arabicPeriod"/>
            </a:pPr>
            <a:r>
              <a:rPr lang="en-US" sz="1600"/>
              <a:t>Modify the ‘</a:t>
            </a:r>
            <a:r>
              <a:rPr lang="en-US" sz="1600" b="1"/>
              <a:t>eu_customer’</a:t>
            </a:r>
            <a:r>
              <a:rPr lang="en-US" sz="1600"/>
              <a:t> archetype to assign the custom policy definition ‘</a:t>
            </a:r>
            <a:r>
              <a:rPr lang="en-US" sz="1600" b="1"/>
              <a:t>Deny-NIC-NSG’</a:t>
            </a:r>
            <a:endParaRPr lang="en-US" sz="1600"/>
          </a:p>
          <a:p>
            <a:pPr marL="342900" indent="-342900">
              <a:buFont typeface="+mj-lt"/>
              <a:buAutoNum type="arabicPeriod"/>
            </a:pPr>
            <a:r>
              <a:rPr lang="en-US" sz="1600"/>
              <a:t>Run </a:t>
            </a:r>
            <a:r>
              <a:rPr lang="en-US" sz="1600" b="1">
                <a:latin typeface="Consolas" panose="020B0609020204030204" pitchFamily="49" charset="0"/>
              </a:rPr>
              <a:t>Terraform Plan </a:t>
            </a:r>
            <a:r>
              <a:rPr lang="en-US" sz="1600"/>
              <a:t>and </a:t>
            </a:r>
            <a:r>
              <a:rPr lang="en-US" sz="1600" b="1">
                <a:latin typeface="Consolas" panose="020B0609020204030204" pitchFamily="49" charset="0"/>
              </a:rPr>
              <a:t>Terraform Apply</a:t>
            </a:r>
          </a:p>
        </p:txBody>
      </p:sp>
    </p:spTree>
    <p:custDataLst>
      <p:tags r:id="rId1"/>
    </p:custDataLst>
    <p:extLst>
      <p:ext uri="{BB962C8B-B14F-4D97-AF65-F5344CB8AC3E}">
        <p14:creationId xmlns:p14="http://schemas.microsoft.com/office/powerpoint/2010/main" val="3703514101"/>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8. Customize deployed custom landin</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g zone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D7748C-6ACB-430C-A555-7CD01BA1705E}"/>
              </a:ext>
            </a:extLst>
          </p:cNvPr>
          <p:cNvSpPr txBox="1"/>
          <p:nvPr/>
        </p:nvSpPr>
        <p:spPr>
          <a:xfrm>
            <a:off x="6486503" y="1408683"/>
            <a:ext cx="5236924" cy="2031325"/>
          </a:xfrm>
          <a:prstGeom prst="rect">
            <a:avLst/>
          </a:prstGeom>
          <a:noFill/>
          <a:ln>
            <a:solidFill>
              <a:schemeClr val="accent1"/>
            </a:solidFill>
          </a:ln>
        </p:spPr>
        <p:txBody>
          <a:bodyPr wrap="square">
            <a:spAutoFit/>
          </a:bodyPr>
          <a:lstStyle/>
          <a:p>
            <a:r>
              <a:rPr lang="en-US" sz="1050">
                <a:solidFill>
                  <a:srgbClr val="FF0000"/>
                </a:solidFill>
                <a:latin typeface="Consolas" panose="020B0609020204030204" pitchFamily="49" charset="0"/>
              </a:rPr>
              <a:t>{</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extend_es_root</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policy_assignments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policy_definitions</a:t>
            </a:r>
            <a:r>
              <a:rPr lang="en-US" sz="1050">
                <a:solidFill>
                  <a:srgbClr val="FF0000"/>
                </a:solidFill>
                <a:latin typeface="Consolas" panose="020B0609020204030204" pitchFamily="49" charset="0"/>
              </a:rPr>
              <a:t>": [</a:t>
            </a:r>
            <a:r>
              <a:rPr lang="en-US" sz="1050">
                <a:solidFill>
                  <a:srgbClr val="00B0F0"/>
                </a:solidFill>
                <a:latin typeface="Consolas" panose="020B0609020204030204" pitchFamily="49" charset="0"/>
              </a:rPr>
              <a:t>"Deny-NIC-NSG"</a:t>
            </a:r>
            <a:r>
              <a:rPr lang="en-US" sz="1050">
                <a:solidFill>
                  <a:srgbClr val="FF0000"/>
                </a:solidFill>
                <a:latin typeface="Consolas" panose="020B0609020204030204" pitchFamily="49" charset="0"/>
              </a:rPr>
              <a:t>],</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policy_set_definitions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role_definitions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archetype_config</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"parameters":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access_control</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a:t>
            </a:r>
          </a:p>
        </p:txBody>
      </p:sp>
      <p:sp>
        <p:nvSpPr>
          <p:cNvPr id="2" name="TextBox 1">
            <a:extLst>
              <a:ext uri="{FF2B5EF4-FFF2-40B4-BE49-F238E27FC236}">
                <a16:creationId xmlns:a16="http://schemas.microsoft.com/office/drawing/2014/main" id="{52BF8642-6F6C-4B15-B5A2-2A409E4BE111}"/>
              </a:ext>
            </a:extLst>
          </p:cNvPr>
          <p:cNvSpPr txBox="1"/>
          <p:nvPr/>
        </p:nvSpPr>
        <p:spPr>
          <a:xfrm>
            <a:off x="584865" y="4233960"/>
            <a:ext cx="5456510" cy="2585323"/>
          </a:xfrm>
          <a:prstGeom prst="rect">
            <a:avLst/>
          </a:prstGeom>
          <a:noFill/>
        </p:spPr>
        <p:txBody>
          <a:bodyPr wrap="square" rtlCol="0">
            <a:spAutoFit/>
          </a:bodyPr>
          <a:lstStyle/>
          <a:p>
            <a:r>
              <a:rPr lang="en-US" sz="1800" b="1"/>
              <a:t>Step 3: Modify the archetype file</a:t>
            </a:r>
            <a:endParaRPr lang="en-NL" sz="1800" b="1"/>
          </a:p>
          <a:p>
            <a:pPr marL="285750" indent="-285750">
              <a:buFont typeface="Arial" panose="020B0604020202020204" pitchFamily="34" charset="0"/>
              <a:buChar char="•"/>
            </a:pPr>
            <a:r>
              <a:rPr lang="en-GB"/>
              <a:t>Create a new file named </a:t>
            </a:r>
            <a:r>
              <a:rPr lang="en-GB" b="1"/>
              <a:t>‘</a:t>
            </a:r>
            <a:r>
              <a:rPr lang="en-GB" b="1" err="1"/>
              <a:t>archetype_extension_es_root.tmpl.json</a:t>
            </a:r>
            <a:r>
              <a:rPr lang="en-GB" b="1"/>
              <a:t>’ </a:t>
            </a:r>
            <a:r>
              <a:rPr lang="en-GB"/>
              <a:t>and copy the code from the right-hand side of the slide into the file</a:t>
            </a:r>
          </a:p>
          <a:p>
            <a:pPr marL="285750" indent="-285750">
              <a:buFont typeface="Arial" panose="020B0604020202020204" pitchFamily="34" charset="0"/>
              <a:buChar char="•"/>
            </a:pPr>
            <a:r>
              <a:rPr lang="en-GB"/>
              <a:t>Save the file</a:t>
            </a:r>
          </a:p>
          <a:p>
            <a:pPr marL="285750" indent="-285750">
              <a:buFont typeface="Arial" panose="020B0604020202020204" pitchFamily="34" charset="0"/>
              <a:buChar char="•"/>
            </a:pPr>
            <a:r>
              <a:rPr lang="en-GB"/>
              <a:t>The </a:t>
            </a:r>
            <a:r>
              <a:rPr lang="en-GB" b="1"/>
              <a:t>“Deny-NIC-NSG” </a:t>
            </a:r>
            <a:r>
              <a:rPr lang="en-GB"/>
              <a:t>policy is now available to use but has not yet been assigned anywhere</a:t>
            </a:r>
          </a:p>
          <a:p>
            <a:pPr marL="285750" indent="-285750">
              <a:buFont typeface="Arial" panose="020B0604020202020204" pitchFamily="34" charset="0"/>
              <a:buChar char="•"/>
            </a:pPr>
            <a:endParaRPr lang="en-NL" i="1">
              <a:highlight>
                <a:srgbClr val="FFFF00"/>
              </a:highlight>
            </a:endParaRPr>
          </a:p>
        </p:txBody>
      </p:sp>
      <p:sp>
        <p:nvSpPr>
          <p:cNvPr id="9" name="TextBox 8">
            <a:extLst>
              <a:ext uri="{FF2B5EF4-FFF2-40B4-BE49-F238E27FC236}">
                <a16:creationId xmlns:a16="http://schemas.microsoft.com/office/drawing/2014/main" id="{87D8BB98-A20E-4BB8-A4B6-BCBF51D7E967}"/>
              </a:ext>
            </a:extLst>
          </p:cNvPr>
          <p:cNvSpPr txBox="1"/>
          <p:nvPr/>
        </p:nvSpPr>
        <p:spPr>
          <a:xfrm>
            <a:off x="584865" y="1408683"/>
            <a:ext cx="5001619" cy="2554545"/>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 custom policy definition</a:t>
            </a:r>
          </a:p>
          <a:p>
            <a:pPr marL="342900" indent="-342900">
              <a:buFont typeface="+mj-lt"/>
              <a:buAutoNum type="arabicPeriod"/>
            </a:pPr>
            <a:r>
              <a:rPr lang="en-US" sz="1600"/>
              <a:t>Create policy assignment file for the custom policy definition</a:t>
            </a:r>
          </a:p>
          <a:p>
            <a:pPr marL="342900" indent="-342900">
              <a:buFont typeface="+mj-lt"/>
              <a:buAutoNum type="arabicPeriod"/>
            </a:pPr>
            <a:r>
              <a:rPr lang="en-US" sz="1600"/>
              <a:t>Create an Archetype extension file for </a:t>
            </a:r>
            <a:r>
              <a:rPr lang="en-US" sz="1600" b="1"/>
              <a:t>‘es_root’ </a:t>
            </a:r>
            <a:r>
              <a:rPr lang="en-US" sz="1600"/>
              <a:t>to save the ‘</a:t>
            </a:r>
            <a:r>
              <a:rPr lang="en-US" sz="1600" b="1"/>
              <a:t>Deny-NIC-NSG’ </a:t>
            </a:r>
            <a:r>
              <a:rPr lang="en-US" sz="1600"/>
              <a:t>custom policy definition at this scope </a:t>
            </a:r>
          </a:p>
          <a:p>
            <a:pPr marL="342900" indent="-342900">
              <a:buFont typeface="+mj-lt"/>
              <a:buAutoNum type="arabicPeriod"/>
            </a:pPr>
            <a:r>
              <a:rPr lang="en-US" sz="1600"/>
              <a:t>Modify the ‘</a:t>
            </a:r>
            <a:r>
              <a:rPr lang="en-US" sz="1600" b="1"/>
              <a:t>eu_customer’</a:t>
            </a:r>
            <a:r>
              <a:rPr lang="en-US" sz="1600"/>
              <a:t> archetype to assign the custom policy definition ‘</a:t>
            </a:r>
            <a:r>
              <a:rPr lang="en-US" sz="1600" b="1"/>
              <a:t>Deny-NIC-NSG’</a:t>
            </a:r>
            <a:endParaRPr lang="en-US" sz="1600"/>
          </a:p>
          <a:p>
            <a:pPr marL="342900" indent="-342900">
              <a:buFont typeface="+mj-lt"/>
              <a:buAutoNum type="arabicPeriod"/>
            </a:pPr>
            <a:r>
              <a:rPr lang="en-US" sz="1600"/>
              <a:t>Run </a:t>
            </a:r>
            <a:r>
              <a:rPr lang="en-US" sz="1600" b="1">
                <a:latin typeface="Consolas" panose="020B0609020204030204" pitchFamily="49" charset="0"/>
              </a:rPr>
              <a:t>Terraform Plan </a:t>
            </a:r>
            <a:r>
              <a:rPr lang="en-US" sz="1600"/>
              <a:t>and </a:t>
            </a:r>
            <a:r>
              <a:rPr lang="en-US" sz="1600" b="1">
                <a:latin typeface="Consolas" panose="020B0609020204030204" pitchFamily="49" charset="0"/>
              </a:rPr>
              <a:t>Terraform Apply</a:t>
            </a:r>
          </a:p>
        </p:txBody>
      </p:sp>
    </p:spTree>
    <p:custDataLst>
      <p:tags r:id="rId1"/>
    </p:custDataLst>
    <p:extLst>
      <p:ext uri="{BB962C8B-B14F-4D97-AF65-F5344CB8AC3E}">
        <p14:creationId xmlns:p14="http://schemas.microsoft.com/office/powerpoint/2010/main" val="2695288804"/>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8. Customize deployed custom landin</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g zone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81D7748C-6ACB-430C-A555-7CD01BA1705E}"/>
              </a:ext>
            </a:extLst>
          </p:cNvPr>
          <p:cNvSpPr txBox="1"/>
          <p:nvPr/>
        </p:nvSpPr>
        <p:spPr>
          <a:xfrm>
            <a:off x="6486503" y="1408683"/>
            <a:ext cx="5236924" cy="4293483"/>
          </a:xfrm>
          <a:prstGeom prst="rect">
            <a:avLst/>
          </a:prstGeom>
          <a:noFill/>
          <a:ln>
            <a:solidFill>
              <a:schemeClr val="accent1"/>
            </a:solidFill>
          </a:ln>
        </p:spPr>
        <p:txBody>
          <a:bodyPr wrap="square">
            <a:spAutoFit/>
          </a:bodyPr>
          <a:lstStyle/>
          <a:p>
            <a:r>
              <a:rPr lang="en-US" sz="1050">
                <a:solidFill>
                  <a:srgbClr val="FF0000"/>
                </a:solidFill>
                <a:latin typeface="Consolas" panose="020B0609020204030204" pitchFamily="49" charset="0"/>
              </a:rPr>
              <a:t>{</a:t>
            </a:r>
          </a:p>
          <a:p>
            <a:r>
              <a:rPr lang="en-US" sz="1050">
                <a:solidFill>
                  <a:srgbClr val="FF0000"/>
                </a:solidFill>
                <a:latin typeface="Consolas" panose="020B0609020204030204" pitchFamily="49" charset="0"/>
              </a:rPr>
              <a:t>  "eu_customer":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policy_assignments</a:t>
            </a:r>
            <a:r>
              <a:rPr lang="en-US" sz="1050">
                <a:solidFill>
                  <a:srgbClr val="FF0000"/>
                </a:solidFill>
                <a:latin typeface="Consolas" panose="020B0609020204030204" pitchFamily="49" charset="0"/>
              </a:rPr>
              <a:t>": ["Deny-Resource-Locations", "Deny-RSG-Locations", </a:t>
            </a:r>
            <a:r>
              <a:rPr lang="en-US" sz="1050">
                <a:solidFill>
                  <a:srgbClr val="00B0F0"/>
                </a:solidFill>
                <a:latin typeface="Consolas" panose="020B0609020204030204" pitchFamily="49" charset="0"/>
              </a:rPr>
              <a:t>"Deny-NIC-NSG"</a:t>
            </a:r>
            <a:r>
              <a:rPr lang="en-US" sz="1050">
                <a:solidFill>
                  <a:srgbClr val="FF0000"/>
                </a:solidFill>
                <a:latin typeface="Consolas" panose="020B0609020204030204" pitchFamily="49" charset="0"/>
              </a:rPr>
              <a:t>],</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policy_definitions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policy_set_definitions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role_definitions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archetype_config</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"parameters": {</a:t>
            </a:r>
          </a:p>
          <a:p>
            <a:r>
              <a:rPr lang="en-US" sz="1050">
                <a:solidFill>
                  <a:srgbClr val="FF0000"/>
                </a:solidFill>
                <a:latin typeface="Consolas" panose="020B0609020204030204" pitchFamily="49" charset="0"/>
              </a:rPr>
              <a:t>        "Deny-Resource-Locations":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listOfAllowedLocations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"West Europe",</a:t>
            </a:r>
          </a:p>
          <a:p>
            <a:r>
              <a:rPr lang="en-US" sz="1050">
                <a:solidFill>
                  <a:srgbClr val="FF0000"/>
                </a:solidFill>
                <a:latin typeface="Consolas" panose="020B0609020204030204" pitchFamily="49" charset="0"/>
              </a:rPr>
              <a:t>            "North Europe"</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"Deny-RSG-Locations":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listOfAllowedLocations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"West Europe",</a:t>
            </a:r>
          </a:p>
          <a:p>
            <a:r>
              <a:rPr lang="en-US" sz="1050">
                <a:solidFill>
                  <a:srgbClr val="FF0000"/>
                </a:solidFill>
                <a:latin typeface="Consolas" panose="020B0609020204030204" pitchFamily="49" charset="0"/>
              </a:rPr>
              <a:t>            "North Europe"</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access_control</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a:t>
            </a:r>
          </a:p>
        </p:txBody>
      </p:sp>
      <p:sp>
        <p:nvSpPr>
          <p:cNvPr id="2" name="TextBox 1">
            <a:extLst>
              <a:ext uri="{FF2B5EF4-FFF2-40B4-BE49-F238E27FC236}">
                <a16:creationId xmlns:a16="http://schemas.microsoft.com/office/drawing/2014/main" id="{52BF8642-6F6C-4B15-B5A2-2A409E4BE111}"/>
              </a:ext>
            </a:extLst>
          </p:cNvPr>
          <p:cNvSpPr txBox="1"/>
          <p:nvPr/>
        </p:nvSpPr>
        <p:spPr>
          <a:xfrm>
            <a:off x="579984" y="4129691"/>
            <a:ext cx="5456510" cy="1477328"/>
          </a:xfrm>
          <a:prstGeom prst="rect">
            <a:avLst/>
          </a:prstGeom>
          <a:noFill/>
        </p:spPr>
        <p:txBody>
          <a:bodyPr wrap="square" rtlCol="0">
            <a:spAutoFit/>
          </a:bodyPr>
          <a:lstStyle/>
          <a:p>
            <a:r>
              <a:rPr lang="en-US" sz="1800" b="1"/>
              <a:t>Step </a:t>
            </a:r>
            <a:r>
              <a:rPr lang="en-US" b="1"/>
              <a:t>4</a:t>
            </a:r>
            <a:r>
              <a:rPr lang="en-US" sz="1800" b="1"/>
              <a:t>: Create an Archetype extension file for ‘es_root’ </a:t>
            </a:r>
            <a:endParaRPr lang="en-NL" sz="1800" b="1"/>
          </a:p>
          <a:p>
            <a:pPr marL="285750" indent="-285750">
              <a:buFont typeface="Arial" panose="020B0604020202020204" pitchFamily="34" charset="0"/>
              <a:buChar char="•"/>
            </a:pPr>
            <a:r>
              <a:rPr lang="en-US"/>
              <a:t>Update the </a:t>
            </a:r>
            <a:r>
              <a:rPr lang="en-US" i="1"/>
              <a:t>‘</a:t>
            </a:r>
            <a:r>
              <a:rPr lang="en-US" b="1" i="1"/>
              <a:t>archetype_definition_eu_customer.json</a:t>
            </a:r>
            <a:r>
              <a:rPr lang="en-US" i="1"/>
              <a:t>‘ file with the code </a:t>
            </a:r>
            <a:r>
              <a:rPr lang="en-US"/>
              <a:t>marked in </a:t>
            </a:r>
            <a:r>
              <a:rPr lang="en-US">
                <a:solidFill>
                  <a:srgbClr val="00B0F0"/>
                </a:solidFill>
              </a:rPr>
              <a:t>Blue</a:t>
            </a:r>
            <a:r>
              <a:rPr lang="en-US"/>
              <a:t> </a:t>
            </a:r>
          </a:p>
          <a:p>
            <a:pPr marL="285750" indent="-285750">
              <a:buFont typeface="Arial" panose="020B0604020202020204" pitchFamily="34" charset="0"/>
              <a:buChar char="•"/>
            </a:pPr>
            <a:r>
              <a:rPr lang="en-US"/>
              <a:t>Save the file</a:t>
            </a:r>
          </a:p>
          <a:p>
            <a:pPr marL="285750" indent="-285750">
              <a:buFont typeface="Arial" panose="020B0604020202020204" pitchFamily="34" charset="0"/>
              <a:buChar char="•"/>
            </a:pPr>
            <a:endParaRPr lang="en-NL" i="1">
              <a:highlight>
                <a:srgbClr val="FFFF00"/>
              </a:highlight>
            </a:endParaRPr>
          </a:p>
        </p:txBody>
      </p:sp>
      <p:sp>
        <p:nvSpPr>
          <p:cNvPr id="4" name="TextBox 3">
            <a:extLst>
              <a:ext uri="{FF2B5EF4-FFF2-40B4-BE49-F238E27FC236}">
                <a16:creationId xmlns:a16="http://schemas.microsoft.com/office/drawing/2014/main" id="{D4F19D7F-1A03-4AB1-BF98-7A8D26AFD71D}"/>
              </a:ext>
            </a:extLst>
          </p:cNvPr>
          <p:cNvSpPr txBox="1"/>
          <p:nvPr/>
        </p:nvSpPr>
        <p:spPr>
          <a:xfrm>
            <a:off x="584865" y="1408683"/>
            <a:ext cx="5001619" cy="2554545"/>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 custom policy definition</a:t>
            </a:r>
          </a:p>
          <a:p>
            <a:pPr marL="342900" indent="-342900">
              <a:buFont typeface="+mj-lt"/>
              <a:buAutoNum type="arabicPeriod"/>
            </a:pPr>
            <a:r>
              <a:rPr lang="en-US" sz="1600"/>
              <a:t>Create policy assignment file for the custom policy definition</a:t>
            </a:r>
          </a:p>
          <a:p>
            <a:pPr marL="342900" indent="-342900">
              <a:buFont typeface="+mj-lt"/>
              <a:buAutoNum type="arabicPeriod"/>
            </a:pPr>
            <a:r>
              <a:rPr lang="en-US" sz="1600"/>
              <a:t>Create an Archetype extension file for </a:t>
            </a:r>
            <a:r>
              <a:rPr lang="en-US" sz="1600" b="1"/>
              <a:t>‘es_root’ </a:t>
            </a:r>
            <a:r>
              <a:rPr lang="en-US" sz="1600"/>
              <a:t>to save the ‘</a:t>
            </a:r>
            <a:r>
              <a:rPr lang="en-US" sz="1600" b="1"/>
              <a:t>Deny-NIC-NSG’ </a:t>
            </a:r>
            <a:r>
              <a:rPr lang="en-US" sz="1600"/>
              <a:t>custom policy definition at this scope </a:t>
            </a:r>
          </a:p>
          <a:p>
            <a:pPr marL="342900" indent="-342900">
              <a:buFont typeface="+mj-lt"/>
              <a:buAutoNum type="arabicPeriod"/>
            </a:pPr>
            <a:r>
              <a:rPr lang="en-US" sz="1600"/>
              <a:t>Modify the ‘</a:t>
            </a:r>
            <a:r>
              <a:rPr lang="en-US" sz="1600" b="1"/>
              <a:t>eu_customer’</a:t>
            </a:r>
            <a:r>
              <a:rPr lang="en-US" sz="1600"/>
              <a:t> archetype to assign the custom policy definition ‘</a:t>
            </a:r>
            <a:r>
              <a:rPr lang="en-US" sz="1600" b="1"/>
              <a:t>Deny-NIC-NSG’</a:t>
            </a:r>
            <a:endParaRPr lang="en-US" sz="1600"/>
          </a:p>
          <a:p>
            <a:pPr marL="342900" indent="-342900">
              <a:buFont typeface="+mj-lt"/>
              <a:buAutoNum type="arabicPeriod"/>
            </a:pPr>
            <a:r>
              <a:rPr lang="en-US" sz="1600"/>
              <a:t>Run </a:t>
            </a:r>
            <a:r>
              <a:rPr lang="en-US" sz="1600" b="1">
                <a:latin typeface="Consolas" panose="020B0609020204030204" pitchFamily="49" charset="0"/>
              </a:rPr>
              <a:t>Terraform Plan </a:t>
            </a:r>
            <a:r>
              <a:rPr lang="en-US" sz="1600"/>
              <a:t>and </a:t>
            </a:r>
            <a:r>
              <a:rPr lang="en-US" sz="1600" b="1">
                <a:latin typeface="Consolas" panose="020B0609020204030204" pitchFamily="49" charset="0"/>
              </a:rPr>
              <a:t>Terraform Apply</a:t>
            </a:r>
          </a:p>
        </p:txBody>
      </p:sp>
    </p:spTree>
    <p:custDataLst>
      <p:tags r:id="rId1"/>
    </p:custDataLst>
    <p:extLst>
      <p:ext uri="{BB962C8B-B14F-4D97-AF65-F5344CB8AC3E}">
        <p14:creationId xmlns:p14="http://schemas.microsoft.com/office/powerpoint/2010/main" val="148056234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8. Customize deployed custom landin</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g zone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0FDCBE9-5428-4404-8249-8185B14E1FE1}"/>
              </a:ext>
            </a:extLst>
          </p:cNvPr>
          <p:cNvSpPr txBox="1"/>
          <p:nvPr/>
        </p:nvSpPr>
        <p:spPr>
          <a:xfrm>
            <a:off x="584865" y="4248988"/>
            <a:ext cx="6018727" cy="1200329"/>
          </a:xfrm>
          <a:prstGeom prst="rect">
            <a:avLst/>
          </a:prstGeom>
          <a:noFill/>
        </p:spPr>
        <p:txBody>
          <a:bodyPr wrap="square" rtlCol="0">
            <a:spAutoFit/>
          </a:bodyPr>
          <a:lstStyle/>
          <a:p>
            <a:r>
              <a:rPr lang="en-US" b="1">
                <a:effectLst/>
                <a:ea typeface="Calibri" panose="020F0502020204030204" pitchFamily="34" charset="0"/>
                <a:cs typeface="Times New Roman" panose="02020603050405020304" pitchFamily="18" charset="0"/>
              </a:rPr>
              <a:t>Step 5:</a:t>
            </a: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Plan deployment: Execute</a:t>
            </a:r>
            <a:r>
              <a:rPr lang="en-US">
                <a:ea typeface="Calibri" panose="020F0502020204030204" pitchFamily="34" charset="0"/>
                <a:cs typeface="Times New Roman" panose="02020603050405020304" pitchFamily="18" charset="0"/>
              </a:rPr>
              <a:t> </a:t>
            </a:r>
            <a:r>
              <a:rPr lang="en-US" b="1">
                <a:effectLst/>
                <a:latin typeface="Consolas" panose="020B0609020204030204" pitchFamily="49" charset="0"/>
                <a:ea typeface="Calibri" panose="020F0502020204030204" pitchFamily="34" charset="0"/>
                <a:cs typeface="Times New Roman" panose="02020603050405020304" pitchFamily="18" charset="0"/>
              </a:rPr>
              <a:t>terraform plan</a:t>
            </a:r>
            <a:endParaRPr lang="en-NL" b="1">
              <a:effectLst/>
              <a:latin typeface="Consolas" panose="020B0609020204030204" pitchFamily="49"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Execute </a:t>
            </a:r>
            <a:r>
              <a:rPr lang="en-US" b="1">
                <a:effectLst/>
                <a:latin typeface="Consolas" panose="020B0609020204030204" pitchFamily="49" charset="0"/>
                <a:ea typeface="Calibri" panose="020F0502020204030204" pitchFamily="34" charset="0"/>
                <a:cs typeface="Times New Roman" panose="02020603050405020304" pitchFamily="18" charset="0"/>
              </a:rPr>
              <a:t>terraform apply -auto-approve </a:t>
            </a: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After deployment verify configuration </a:t>
            </a:r>
            <a:endParaRPr lang="en-US">
              <a:effectLst/>
              <a:highlight>
                <a:srgbClr val="FFFF00"/>
              </a:highlight>
              <a:ea typeface="Calibri" panose="020F0502020204030204" pitchFamily="34" charset="0"/>
              <a:cs typeface="Times New Roman" panose="02020603050405020304" pitchFamily="18" charset="0"/>
            </a:endParaRPr>
          </a:p>
        </p:txBody>
      </p:sp>
      <p:sp>
        <p:nvSpPr>
          <p:cNvPr id="16" name="TextBox 15">
            <a:extLst>
              <a:ext uri="{FF2B5EF4-FFF2-40B4-BE49-F238E27FC236}">
                <a16:creationId xmlns:a16="http://schemas.microsoft.com/office/drawing/2014/main" id="{9E7AB796-328A-4BA6-9948-55B99E9EC1FD}"/>
              </a:ext>
            </a:extLst>
          </p:cNvPr>
          <p:cNvSpPr txBox="1"/>
          <p:nvPr/>
        </p:nvSpPr>
        <p:spPr>
          <a:xfrm>
            <a:off x="584865" y="1408683"/>
            <a:ext cx="5001619" cy="2554545"/>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 custom policy definition</a:t>
            </a:r>
          </a:p>
          <a:p>
            <a:pPr marL="342900" indent="-342900">
              <a:buFont typeface="+mj-lt"/>
              <a:buAutoNum type="arabicPeriod"/>
            </a:pPr>
            <a:r>
              <a:rPr lang="en-US" sz="1600"/>
              <a:t>Create policy assignment file for the custom policy definition</a:t>
            </a:r>
          </a:p>
          <a:p>
            <a:pPr marL="342900" indent="-342900">
              <a:buFont typeface="+mj-lt"/>
              <a:buAutoNum type="arabicPeriod"/>
            </a:pPr>
            <a:r>
              <a:rPr lang="en-US" sz="1600"/>
              <a:t>Create an Archetype extension file for </a:t>
            </a:r>
            <a:r>
              <a:rPr lang="en-US" sz="1600" b="1"/>
              <a:t>‘</a:t>
            </a:r>
            <a:r>
              <a:rPr lang="en-US" sz="1600" b="1" err="1"/>
              <a:t>es_root</a:t>
            </a:r>
            <a:r>
              <a:rPr lang="en-US" sz="1600" b="1"/>
              <a:t>’ </a:t>
            </a:r>
            <a:r>
              <a:rPr lang="en-US" sz="1600"/>
              <a:t>to save the ‘</a:t>
            </a:r>
            <a:r>
              <a:rPr lang="en-US" sz="1600" b="1"/>
              <a:t>Deny-NIC-NSG’ </a:t>
            </a:r>
            <a:r>
              <a:rPr lang="en-US" sz="1600"/>
              <a:t>custom policy definition at this scope </a:t>
            </a:r>
          </a:p>
          <a:p>
            <a:pPr marL="342900" indent="-342900">
              <a:buFont typeface="+mj-lt"/>
              <a:buAutoNum type="arabicPeriod"/>
            </a:pPr>
            <a:r>
              <a:rPr lang="en-US" sz="1600"/>
              <a:t>Modify the ‘</a:t>
            </a:r>
            <a:r>
              <a:rPr lang="en-US" sz="1600" b="1"/>
              <a:t>eu_customer’</a:t>
            </a:r>
            <a:r>
              <a:rPr lang="en-US" sz="1600"/>
              <a:t> archetype to assign the custom policy definition ‘</a:t>
            </a:r>
            <a:r>
              <a:rPr lang="en-US" sz="1600" b="1"/>
              <a:t>Deny-NIC-NSG’</a:t>
            </a:r>
            <a:endParaRPr lang="en-US" sz="1600"/>
          </a:p>
          <a:p>
            <a:pPr marL="342900" indent="-342900">
              <a:buFont typeface="+mj-lt"/>
              <a:buAutoNum type="arabicPeriod"/>
            </a:pPr>
            <a:r>
              <a:rPr lang="en-US" sz="1600"/>
              <a:t>Run </a:t>
            </a:r>
            <a:r>
              <a:rPr lang="en-US" sz="1600" b="1">
                <a:latin typeface="Consolas" panose="020B0609020204030204" pitchFamily="49" charset="0"/>
              </a:rPr>
              <a:t>Terraform Plan </a:t>
            </a:r>
            <a:r>
              <a:rPr lang="en-US" sz="1600"/>
              <a:t>and </a:t>
            </a:r>
            <a:r>
              <a:rPr lang="en-US" sz="1600" b="1">
                <a:latin typeface="Consolas" panose="020B0609020204030204" pitchFamily="49" charset="0"/>
              </a:rPr>
              <a:t>Terraform Apply</a:t>
            </a:r>
          </a:p>
        </p:txBody>
      </p:sp>
      <p:pic>
        <p:nvPicPr>
          <p:cNvPr id="21" name="Picture 20">
            <a:extLst>
              <a:ext uri="{FF2B5EF4-FFF2-40B4-BE49-F238E27FC236}">
                <a16:creationId xmlns:a16="http://schemas.microsoft.com/office/drawing/2014/main" id="{F14918B1-02CF-4F11-814B-8E9395AA1A19}"/>
              </a:ext>
            </a:extLst>
          </p:cNvPr>
          <p:cNvPicPr>
            <a:picLocks noChangeAspect="1"/>
          </p:cNvPicPr>
          <p:nvPr/>
        </p:nvPicPr>
        <p:blipFill>
          <a:blip r:embed="rId4"/>
          <a:stretch>
            <a:fillRect/>
          </a:stretch>
        </p:blipFill>
        <p:spPr>
          <a:xfrm>
            <a:off x="6305567" y="3823359"/>
            <a:ext cx="5650889" cy="744092"/>
          </a:xfrm>
          <a:prstGeom prst="rect">
            <a:avLst/>
          </a:prstGeom>
        </p:spPr>
      </p:pic>
      <p:pic>
        <p:nvPicPr>
          <p:cNvPr id="23" name="Picture 22">
            <a:extLst>
              <a:ext uri="{FF2B5EF4-FFF2-40B4-BE49-F238E27FC236}">
                <a16:creationId xmlns:a16="http://schemas.microsoft.com/office/drawing/2014/main" id="{6904D5D6-C2EA-47AD-B68A-4CAC59834AB5}"/>
              </a:ext>
            </a:extLst>
          </p:cNvPr>
          <p:cNvPicPr>
            <a:picLocks noChangeAspect="1"/>
          </p:cNvPicPr>
          <p:nvPr/>
        </p:nvPicPr>
        <p:blipFill>
          <a:blip r:embed="rId5"/>
          <a:stretch>
            <a:fillRect/>
          </a:stretch>
        </p:blipFill>
        <p:spPr>
          <a:xfrm>
            <a:off x="6305567" y="2609012"/>
            <a:ext cx="5650889" cy="745252"/>
          </a:xfrm>
          <a:prstGeom prst="rect">
            <a:avLst/>
          </a:prstGeom>
        </p:spPr>
      </p:pic>
    </p:spTree>
    <p:custDataLst>
      <p:tags r:id="rId1"/>
    </p:custDataLst>
    <p:extLst>
      <p:ext uri="{BB962C8B-B14F-4D97-AF65-F5344CB8AC3E}">
        <p14:creationId xmlns:p14="http://schemas.microsoft.com/office/powerpoint/2010/main" val="550261136"/>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9.</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Customize built-in archetypes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0FDCBE9-5428-4404-8249-8185B14E1FE1}"/>
              </a:ext>
            </a:extLst>
          </p:cNvPr>
          <p:cNvSpPr txBox="1"/>
          <p:nvPr/>
        </p:nvSpPr>
        <p:spPr>
          <a:xfrm>
            <a:off x="584865" y="4749125"/>
            <a:ext cx="6018727" cy="1754326"/>
          </a:xfrm>
          <a:prstGeom prst="rect">
            <a:avLst/>
          </a:prstGeom>
          <a:noFill/>
        </p:spPr>
        <p:txBody>
          <a:bodyPr wrap="square" rtlCol="0">
            <a:spAutoFit/>
          </a:bodyPr>
          <a:lstStyle/>
          <a:p>
            <a:r>
              <a:rPr lang="en-US" b="1">
                <a:effectLst/>
                <a:ea typeface="Calibri" panose="020F0502020204030204" pitchFamily="34" charset="0"/>
                <a:cs typeface="Times New Roman" panose="02020603050405020304" pitchFamily="18" charset="0"/>
              </a:rPr>
              <a:t>Step 1:</a:t>
            </a:r>
          </a:p>
          <a:p>
            <a:pPr marL="285750" indent="-285750">
              <a:buFont typeface="Arial" panose="020B0604020202020204" pitchFamily="34" charset="0"/>
              <a:buChar char="•"/>
            </a:pPr>
            <a:r>
              <a:rPr lang="en-GB">
                <a:effectLst/>
                <a:ea typeface="Calibri" panose="020F0502020204030204" pitchFamily="34" charset="0"/>
                <a:cs typeface="Times New Roman" panose="02020603050405020304" pitchFamily="18" charset="0"/>
              </a:rPr>
              <a:t>Create a new file named </a:t>
            </a:r>
            <a:r>
              <a:rPr lang="en-GB" b="1">
                <a:effectLst/>
                <a:ea typeface="Calibri" panose="020F0502020204030204" pitchFamily="34" charset="0"/>
                <a:cs typeface="Times New Roman" panose="02020603050405020304" pitchFamily="18" charset="0"/>
              </a:rPr>
              <a:t>‘</a:t>
            </a:r>
            <a:r>
              <a:rPr lang="en-GB" b="1" err="1">
                <a:effectLst/>
                <a:ea typeface="Calibri" panose="020F0502020204030204" pitchFamily="34" charset="0"/>
                <a:cs typeface="Times New Roman" panose="02020603050405020304" pitchFamily="18" charset="0"/>
              </a:rPr>
              <a:t>archetype_extension_es_landing_zones.tmpl.json</a:t>
            </a:r>
            <a:r>
              <a:rPr lang="en-GB" b="1">
                <a:effectLst/>
                <a:ea typeface="Calibri" panose="020F0502020204030204" pitchFamily="34" charset="0"/>
                <a:cs typeface="Times New Roman" panose="02020603050405020304" pitchFamily="18" charset="0"/>
              </a:rPr>
              <a:t>’ </a:t>
            </a:r>
            <a:r>
              <a:rPr lang="en-GB">
                <a:effectLst/>
                <a:ea typeface="Calibri" panose="020F0502020204030204" pitchFamily="34" charset="0"/>
                <a:cs typeface="Times New Roman" panose="02020603050405020304" pitchFamily="18" charset="0"/>
              </a:rPr>
              <a:t>and copy the code from the right-hand side of the slide into the file</a:t>
            </a:r>
          </a:p>
          <a:p>
            <a:pPr marL="285750" indent="-285750">
              <a:buFont typeface="Arial" panose="020B0604020202020204" pitchFamily="34" charset="0"/>
              <a:buChar char="•"/>
            </a:pPr>
            <a:r>
              <a:rPr lang="en-GB">
                <a:ea typeface="Calibri" panose="020F0502020204030204" pitchFamily="34" charset="0"/>
                <a:cs typeface="Times New Roman" panose="02020603050405020304" pitchFamily="18" charset="0"/>
              </a:rPr>
              <a:t>Save the file</a:t>
            </a:r>
            <a:endParaRPr lang="en-US">
              <a:effectLs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123190A2-5D46-499F-B1F8-7489341B54AC}"/>
              </a:ext>
            </a:extLst>
          </p:cNvPr>
          <p:cNvSpPr txBox="1"/>
          <p:nvPr/>
        </p:nvSpPr>
        <p:spPr>
          <a:xfrm>
            <a:off x="6996853" y="1631820"/>
            <a:ext cx="4841720" cy="2354491"/>
          </a:xfrm>
          <a:prstGeom prst="rect">
            <a:avLst/>
          </a:prstGeom>
          <a:noFill/>
          <a:ln>
            <a:solidFill>
              <a:schemeClr val="accent1"/>
            </a:solidFill>
          </a:ln>
        </p:spPr>
        <p:txBody>
          <a:bodyPr wrap="square">
            <a:spAutoFit/>
          </a:bodyPr>
          <a:lstStyle/>
          <a:p>
            <a:r>
              <a:rPr lang="en-US" sz="1050">
                <a:solidFill>
                  <a:srgbClr val="FF0000"/>
                </a:solidFill>
                <a:latin typeface="Consolas" panose="020B0609020204030204" pitchFamily="49" charset="0"/>
              </a:rPr>
              <a:t>{</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extend_es_landing_zones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policy_assignments</a:t>
            </a:r>
            <a:r>
              <a:rPr lang="en-US" sz="1050">
                <a:solidFill>
                  <a:srgbClr val="FF0000"/>
                </a:solidFill>
                <a:latin typeface="Consolas" panose="020B0609020204030204" pitchFamily="49" charset="0"/>
              </a:rPr>
              <a:t>": [</a:t>
            </a:r>
            <a:r>
              <a:rPr lang="en-US" sz="1050">
                <a:solidFill>
                  <a:srgbClr val="00B0F0"/>
                </a:solidFill>
                <a:latin typeface="Consolas" panose="020B0609020204030204" pitchFamily="49" charset="0"/>
              </a:rPr>
              <a:t>"Deny-NIC-NSG"</a:t>
            </a:r>
            <a:r>
              <a:rPr lang="en-US" sz="1050">
                <a:solidFill>
                  <a:srgbClr val="FF0000"/>
                </a:solidFill>
                <a:latin typeface="Consolas" panose="020B0609020204030204" pitchFamily="49" charset="0"/>
              </a:rPr>
              <a:t>],</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policy_definitions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policy_set_definitions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role_definitions</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archetype_config</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"parameters":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r>
              <a:rPr lang="en-US" sz="1050" err="1">
                <a:solidFill>
                  <a:srgbClr val="FF0000"/>
                </a:solidFill>
                <a:latin typeface="Consolas" panose="020B0609020204030204" pitchFamily="49" charset="0"/>
              </a:rPr>
              <a:t>access_control</a:t>
            </a:r>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  }</a:t>
            </a:r>
          </a:p>
          <a:p>
            <a:r>
              <a:rPr lang="en-US" sz="1050">
                <a:solidFill>
                  <a:srgbClr val="FF0000"/>
                </a:solidFill>
                <a:latin typeface="Consolas" panose="020B0609020204030204" pitchFamily="49" charset="0"/>
              </a:rPr>
              <a:t>}</a:t>
            </a:r>
          </a:p>
        </p:txBody>
      </p:sp>
      <p:cxnSp>
        <p:nvCxnSpPr>
          <p:cNvPr id="7" name="Straight Arrow Connector 6">
            <a:extLst>
              <a:ext uri="{FF2B5EF4-FFF2-40B4-BE49-F238E27FC236}">
                <a16:creationId xmlns:a16="http://schemas.microsoft.com/office/drawing/2014/main" id="{7B800AE4-DF16-4C1D-A0DD-850D3A0C5FE2}"/>
              </a:ext>
            </a:extLst>
          </p:cNvPr>
          <p:cNvCxnSpPr/>
          <p:nvPr/>
        </p:nvCxnSpPr>
        <p:spPr>
          <a:xfrm flipV="1">
            <a:off x="5486400" y="4209450"/>
            <a:ext cx="1205653" cy="917963"/>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0EC117C-85BB-42D6-991C-E06587A06C47}"/>
              </a:ext>
            </a:extLst>
          </p:cNvPr>
          <p:cNvSpPr txBox="1"/>
          <p:nvPr/>
        </p:nvSpPr>
        <p:spPr>
          <a:xfrm>
            <a:off x="584865" y="1408683"/>
            <a:ext cx="5001619" cy="2800767"/>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an Archetype extension file for the Landing Zones Archetype and assign a custom Policy at the Landing Zones Management Group</a:t>
            </a:r>
          </a:p>
          <a:p>
            <a:pPr marL="342900" indent="-342900">
              <a:buFont typeface="+mj-lt"/>
              <a:buAutoNum type="arabicPeriod"/>
            </a:pPr>
            <a:r>
              <a:rPr lang="en-US" sz="1600"/>
              <a:t>Create a custom Policy Set definition file named </a:t>
            </a:r>
            <a:r>
              <a:rPr lang="en-US" sz="1600" b="1"/>
              <a:t>‘Org-Baseline’</a:t>
            </a:r>
          </a:p>
          <a:p>
            <a:pPr marL="342900" indent="-342900">
              <a:buFont typeface="+mj-lt"/>
              <a:buAutoNum type="arabicPeriod"/>
            </a:pPr>
            <a:r>
              <a:rPr lang="en-US" sz="1600"/>
              <a:t>Create an assignment file for the above Policy Set</a:t>
            </a:r>
          </a:p>
          <a:p>
            <a:pPr marL="342900" indent="-342900">
              <a:buFont typeface="+mj-lt"/>
              <a:buAutoNum type="arabicPeriod"/>
            </a:pPr>
            <a:r>
              <a:rPr lang="en-US" sz="1600"/>
              <a:t>Update the Archetype extension file for the ‘</a:t>
            </a:r>
            <a:r>
              <a:rPr lang="en-US" sz="1600" b="1"/>
              <a:t>es_root’ </a:t>
            </a:r>
            <a:r>
              <a:rPr lang="en-US" sz="1600"/>
              <a:t>Archetype to assign the custom Policy Set at the ‘</a:t>
            </a:r>
            <a:r>
              <a:rPr lang="en-US" sz="1600" b="1"/>
              <a:t>es_root’ </a:t>
            </a:r>
            <a:r>
              <a:rPr lang="en-US" sz="1600"/>
              <a:t>MG</a:t>
            </a:r>
          </a:p>
          <a:p>
            <a:pPr marL="342900" indent="-342900">
              <a:buFont typeface="+mj-lt"/>
              <a:buAutoNum type="arabicPeriod"/>
            </a:pPr>
            <a:r>
              <a:rPr lang="en-US" sz="1600"/>
              <a:t>Run </a:t>
            </a:r>
            <a:r>
              <a:rPr lang="en-US" sz="1600" b="1">
                <a:latin typeface="Consolas" panose="020B0609020204030204" pitchFamily="49" charset="0"/>
              </a:rPr>
              <a:t>Terraform Plan </a:t>
            </a:r>
            <a:r>
              <a:rPr lang="en-US" sz="1600"/>
              <a:t>and </a:t>
            </a:r>
            <a:r>
              <a:rPr lang="en-US" sz="1600" b="1">
                <a:latin typeface="Consolas" panose="020B0609020204030204" pitchFamily="49" charset="0"/>
              </a:rPr>
              <a:t>Terraform Apply</a:t>
            </a:r>
          </a:p>
        </p:txBody>
      </p:sp>
    </p:spTree>
    <p:custDataLst>
      <p:tags r:id="rId1"/>
    </p:custDataLst>
    <p:extLst>
      <p:ext uri="{BB962C8B-B14F-4D97-AF65-F5344CB8AC3E}">
        <p14:creationId xmlns:p14="http://schemas.microsoft.com/office/powerpoint/2010/main" val="583307488"/>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9.</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Customize a built-in archetype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0FDCBE9-5428-4404-8249-8185B14E1FE1}"/>
              </a:ext>
            </a:extLst>
          </p:cNvPr>
          <p:cNvSpPr txBox="1"/>
          <p:nvPr/>
        </p:nvSpPr>
        <p:spPr>
          <a:xfrm>
            <a:off x="584865" y="4505286"/>
            <a:ext cx="6154602" cy="2031325"/>
          </a:xfrm>
          <a:prstGeom prst="rect">
            <a:avLst/>
          </a:prstGeom>
          <a:noFill/>
        </p:spPr>
        <p:txBody>
          <a:bodyPr wrap="square" rtlCol="0">
            <a:spAutoFit/>
          </a:bodyPr>
          <a:lstStyle/>
          <a:p>
            <a:r>
              <a:rPr lang="en-US" b="1">
                <a:effectLst/>
                <a:ea typeface="Calibri" panose="020F0502020204030204" pitchFamily="34" charset="0"/>
                <a:cs typeface="Times New Roman" panose="02020603050405020304" pitchFamily="18" charset="0"/>
              </a:rPr>
              <a:t>Step 2:</a:t>
            </a:r>
          </a:p>
          <a:p>
            <a:pPr marL="285750" indent="-285750">
              <a:buFont typeface="Arial" panose="020B0604020202020204" pitchFamily="34" charset="0"/>
              <a:buChar char="•"/>
            </a:pPr>
            <a:r>
              <a:rPr lang="en-GB">
                <a:cs typeface="Times New Roman" panose="02020603050405020304" pitchFamily="18" charset="0"/>
              </a:rPr>
              <a:t>In your </a:t>
            </a:r>
            <a:r>
              <a:rPr lang="en-GB" b="1">
                <a:cs typeface="Times New Roman" panose="02020603050405020304" pitchFamily="18" charset="0"/>
              </a:rPr>
              <a:t>‘/lib’ </a:t>
            </a:r>
            <a:r>
              <a:rPr lang="en-GB">
                <a:cs typeface="Times New Roman" panose="02020603050405020304" pitchFamily="18" charset="0"/>
              </a:rPr>
              <a:t>folder, create a subfolder named </a:t>
            </a:r>
            <a:r>
              <a:rPr lang="en-GB" b="1">
                <a:cs typeface="Times New Roman" panose="02020603050405020304" pitchFamily="18" charset="0"/>
              </a:rPr>
              <a:t>‘</a:t>
            </a:r>
            <a:r>
              <a:rPr lang="en-GB" b="1" err="1">
                <a:cs typeface="Times New Roman" panose="02020603050405020304" pitchFamily="18" charset="0"/>
              </a:rPr>
              <a:t>policy_set_definitions</a:t>
            </a:r>
            <a:r>
              <a:rPr lang="en-GB" b="1">
                <a:cs typeface="Times New Roman" panose="02020603050405020304" pitchFamily="18" charset="0"/>
              </a:rPr>
              <a:t>’</a:t>
            </a:r>
          </a:p>
          <a:p>
            <a:pPr marL="285750" indent="-285750">
              <a:buFont typeface="Arial" panose="020B0604020202020204" pitchFamily="34" charset="0"/>
              <a:buChar char="•"/>
            </a:pPr>
            <a:r>
              <a:rPr lang="en-GB">
                <a:cs typeface="Times New Roman" panose="02020603050405020304" pitchFamily="18" charset="0"/>
              </a:rPr>
              <a:t>Create a file named </a:t>
            </a:r>
            <a:r>
              <a:rPr lang="en-GB" b="1">
                <a:cs typeface="Times New Roman" panose="02020603050405020304" pitchFamily="18" charset="0"/>
              </a:rPr>
              <a:t>‘</a:t>
            </a:r>
            <a:r>
              <a:rPr lang="en-GB" b="1" err="1">
                <a:cs typeface="Times New Roman" panose="02020603050405020304" pitchFamily="18" charset="0"/>
              </a:rPr>
              <a:t>policy_set_definition_es_org_baseline.tmpl.json</a:t>
            </a:r>
            <a:r>
              <a:rPr lang="en-GB" b="1">
                <a:cs typeface="Times New Roman" panose="02020603050405020304" pitchFamily="18" charset="0"/>
              </a:rPr>
              <a:t>’</a:t>
            </a:r>
            <a:endParaRPr lang="en-NL" b="1">
              <a:cs typeface="Times New Roman" panose="02020603050405020304" pitchFamily="18" charset="0"/>
            </a:endParaRP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Copy the code on the right-hand side of the slide into the file</a:t>
            </a:r>
          </a:p>
          <a:p>
            <a:pPr marL="285750" indent="-285750">
              <a:buFont typeface="Arial" panose="020B0604020202020204" pitchFamily="34" charset="0"/>
              <a:buChar char="•"/>
            </a:pPr>
            <a:r>
              <a:rPr lang="en-US">
                <a:ea typeface="Calibri" panose="020F0502020204030204" pitchFamily="34" charset="0"/>
                <a:cs typeface="Times New Roman" panose="02020603050405020304" pitchFamily="18" charset="0"/>
              </a:rPr>
              <a:t>Save the file</a:t>
            </a:r>
            <a:endParaRPr lang="en-US">
              <a:effectLs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110AE9B-BB8E-4180-A029-10D730C505B9}"/>
              </a:ext>
            </a:extLst>
          </p:cNvPr>
          <p:cNvSpPr txBox="1"/>
          <p:nvPr/>
        </p:nvSpPr>
        <p:spPr>
          <a:xfrm>
            <a:off x="6678506" y="100742"/>
            <a:ext cx="5263283" cy="12003286"/>
          </a:xfrm>
          <a:prstGeom prst="rect">
            <a:avLst/>
          </a:prstGeom>
          <a:noFill/>
          <a:ln>
            <a:solidFill>
              <a:schemeClr val="accent1"/>
            </a:solidFill>
          </a:ln>
        </p:spPr>
        <p:txBody>
          <a:bodyPr wrap="square">
            <a:spAutoFit/>
          </a:bodyPr>
          <a:lstStyle/>
          <a:p>
            <a:r>
              <a:rPr lang="en-US" sz="900" b="0">
                <a:solidFill>
                  <a:srgbClr val="FF0000"/>
                </a:solidFill>
                <a:effectLst/>
                <a:latin typeface="Consolas" panose="020B0609020204030204" pitchFamily="49" charset="0"/>
              </a:rPr>
              <a:t>{</a:t>
            </a:r>
          </a:p>
          <a:p>
            <a:r>
              <a:rPr lang="en-US" sz="900" b="0">
                <a:solidFill>
                  <a:srgbClr val="FF0000"/>
                </a:solidFill>
                <a:effectLst/>
                <a:latin typeface="Consolas" panose="020B0609020204030204" pitchFamily="49" charset="0"/>
              </a:rPr>
              <a:t>  "name": "Org-Baseline",</a:t>
            </a:r>
          </a:p>
          <a:p>
            <a:r>
              <a:rPr lang="en-US" sz="900" b="0">
                <a:solidFill>
                  <a:srgbClr val="FF0000"/>
                </a:solidFill>
                <a:effectLst/>
                <a:latin typeface="Consolas" panose="020B0609020204030204" pitchFamily="49" charset="0"/>
              </a:rPr>
              <a:t>  "type": "</a:t>
            </a:r>
            <a:r>
              <a:rPr lang="en-US" sz="900" b="0" err="1">
                <a:solidFill>
                  <a:srgbClr val="FF0000"/>
                </a:solidFill>
                <a:effectLst/>
                <a:latin typeface="Consolas" panose="020B0609020204030204" pitchFamily="49" charset="0"/>
              </a:rPr>
              <a:t>Microsoft.Authorization</a:t>
            </a:r>
            <a:r>
              <a:rPr lang="en-US" sz="900" b="0">
                <a:solidFill>
                  <a:srgbClr val="FF0000"/>
                </a:solidFill>
                <a:effectLst/>
                <a:latin typeface="Consolas" panose="020B0609020204030204" pitchFamily="49" charset="0"/>
              </a:rPr>
              <a:t>/</a:t>
            </a:r>
            <a:r>
              <a:rPr lang="en-US" sz="900" b="0" err="1">
                <a:solidFill>
                  <a:srgbClr val="FF0000"/>
                </a:solidFill>
                <a:effectLst/>
                <a:latin typeface="Consolas" panose="020B0609020204030204" pitchFamily="49" charset="0"/>
              </a:rPr>
              <a:t>policySetDefinitions</a:t>
            </a:r>
            <a:r>
              <a:rPr lang="en-US" sz="900" b="0">
                <a:solidFill>
                  <a:srgbClr val="FF0000"/>
                </a:solidFill>
                <a:effectLst/>
                <a:latin typeface="Consolas" panose="020B0609020204030204" pitchFamily="49" charset="0"/>
              </a:rPr>
              <a:t>",</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apiVersion</a:t>
            </a:r>
            <a:r>
              <a:rPr lang="en-US" sz="900" b="0">
                <a:solidFill>
                  <a:srgbClr val="FF0000"/>
                </a:solidFill>
                <a:effectLst/>
                <a:latin typeface="Consolas" panose="020B0609020204030204" pitchFamily="49" charset="0"/>
              </a:rPr>
              <a:t>": "2021-06-01",</a:t>
            </a:r>
          </a:p>
          <a:p>
            <a:r>
              <a:rPr lang="en-US" sz="900" b="0">
                <a:solidFill>
                  <a:srgbClr val="FF0000"/>
                </a:solidFill>
                <a:effectLst/>
                <a:latin typeface="Consolas" panose="020B0609020204030204" pitchFamily="49" charset="0"/>
              </a:rPr>
              <a:t>  "scope": null,</a:t>
            </a:r>
          </a:p>
          <a:p>
            <a:r>
              <a:rPr lang="en-US" sz="900" b="0">
                <a:solidFill>
                  <a:srgbClr val="FF0000"/>
                </a:solidFill>
                <a:effectLst/>
                <a:latin typeface="Consolas" panose="020B0609020204030204" pitchFamily="49" charset="0"/>
              </a:rPr>
              <a:t>  "properties": {</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policyType</a:t>
            </a:r>
            <a:r>
              <a:rPr lang="en-US" sz="900" b="0">
                <a:solidFill>
                  <a:srgbClr val="FF0000"/>
                </a:solidFill>
                <a:effectLst/>
                <a:latin typeface="Consolas" panose="020B0609020204030204" pitchFamily="49" charset="0"/>
              </a:rPr>
              <a:t>": "Custom",</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displayName</a:t>
            </a:r>
            <a:r>
              <a:rPr lang="en-US" sz="900" b="0">
                <a:solidFill>
                  <a:srgbClr val="FF0000"/>
                </a:solidFill>
                <a:effectLst/>
                <a:latin typeface="Consolas" panose="020B0609020204030204" pitchFamily="49" charset="0"/>
              </a:rPr>
              <a:t>": "Org Baseline",</a:t>
            </a:r>
          </a:p>
          <a:p>
            <a:r>
              <a:rPr lang="en-US" sz="900" b="0">
                <a:solidFill>
                  <a:srgbClr val="FF0000"/>
                </a:solidFill>
                <a:effectLst/>
                <a:latin typeface="Consolas" panose="020B0609020204030204" pitchFamily="49" charset="0"/>
              </a:rPr>
              <a:t>    "description": "Contains the core policies applicable to the org that need to be assigned at the Root Management Group",</a:t>
            </a:r>
          </a:p>
          <a:p>
            <a:r>
              <a:rPr lang="en-US" sz="900" b="0">
                <a:solidFill>
                  <a:srgbClr val="FF0000"/>
                </a:solidFill>
                <a:effectLst/>
                <a:latin typeface="Consolas" panose="020B0609020204030204" pitchFamily="49" charset="0"/>
              </a:rPr>
              <a:t>    "metadata": {</a:t>
            </a:r>
          </a:p>
          <a:p>
            <a:r>
              <a:rPr lang="en-US" sz="900" b="0">
                <a:solidFill>
                  <a:srgbClr val="FF0000"/>
                </a:solidFill>
                <a:effectLst/>
                <a:latin typeface="Consolas" panose="020B0609020204030204" pitchFamily="49" charset="0"/>
              </a:rPr>
              <a:t>      "version": "1.0.0",</a:t>
            </a:r>
          </a:p>
          <a:p>
            <a:r>
              <a:rPr lang="en-US" sz="900" b="0">
                <a:solidFill>
                  <a:srgbClr val="FF0000"/>
                </a:solidFill>
                <a:effectLst/>
                <a:latin typeface="Consolas" panose="020B0609020204030204" pitchFamily="49" charset="0"/>
              </a:rPr>
              <a:t>      "category": "General"</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"parameters": {</a:t>
            </a:r>
          </a:p>
          <a:p>
            <a:r>
              <a:rPr lang="en-US" sz="900" b="0">
                <a:solidFill>
                  <a:srgbClr val="FF0000"/>
                </a:solidFill>
                <a:effectLst/>
                <a:latin typeface="Consolas" panose="020B0609020204030204" pitchFamily="49" charset="0"/>
              </a:rPr>
              <a:t>      "Azure Cosmos DB accounts should have firewall rules - Effect Type": {</a:t>
            </a:r>
          </a:p>
          <a:p>
            <a:r>
              <a:rPr lang="en-US" sz="900" b="0">
                <a:solidFill>
                  <a:srgbClr val="FF0000"/>
                </a:solidFill>
                <a:effectLst/>
                <a:latin typeface="Consolas" panose="020B0609020204030204" pitchFamily="49" charset="0"/>
              </a:rPr>
              <a:t>          "type": "String",</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defaultValue</a:t>
            </a:r>
            <a:r>
              <a:rPr lang="en-US" sz="900" b="0">
                <a:solidFill>
                  <a:srgbClr val="FF0000"/>
                </a:solidFill>
                <a:effectLst/>
                <a:latin typeface="Consolas" panose="020B0609020204030204" pitchFamily="49" charset="0"/>
              </a:rPr>
              <a:t>": "Audit",</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allowedValues</a:t>
            </a:r>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"Audit",</a:t>
            </a:r>
          </a:p>
          <a:p>
            <a:r>
              <a:rPr lang="en-US" sz="900" b="0">
                <a:solidFill>
                  <a:srgbClr val="FF0000"/>
                </a:solidFill>
                <a:effectLst/>
                <a:latin typeface="Consolas" panose="020B0609020204030204" pitchFamily="49" charset="0"/>
              </a:rPr>
              <a:t>            "Deny",</a:t>
            </a:r>
          </a:p>
          <a:p>
            <a:r>
              <a:rPr lang="en-US" sz="900" b="0">
                <a:solidFill>
                  <a:srgbClr val="FF0000"/>
                </a:solidFill>
                <a:effectLst/>
                <a:latin typeface="Consolas" panose="020B0609020204030204" pitchFamily="49" charset="0"/>
              </a:rPr>
              <a:t>            "Disabled"</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"metadata": {</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displayName</a:t>
            </a:r>
            <a:r>
              <a:rPr lang="en-US" sz="900" b="0">
                <a:solidFill>
                  <a:srgbClr val="FF0000"/>
                </a:solidFill>
                <a:effectLst/>
                <a:latin typeface="Consolas" panose="020B0609020204030204" pitchFamily="49" charset="0"/>
              </a:rPr>
              <a:t>": "Azure Cosmos DB accounts should have firewall rules",</a:t>
            </a:r>
          </a:p>
          <a:p>
            <a:r>
              <a:rPr lang="en-US" sz="900" b="0">
                <a:solidFill>
                  <a:srgbClr val="FF0000"/>
                </a:solidFill>
                <a:effectLst/>
                <a:latin typeface="Consolas" panose="020B0609020204030204" pitchFamily="49" charset="0"/>
              </a:rPr>
              <a:t>            "description": "Firewall rules should be defined on your Azure Cosmos DB accounts to prevent traffic from unauthorized sources. Accounts that have at least one IP rule defined with the virtual network filter enabled are deemed compliant. Accounts disabling public access are also deemed compliant."</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"Deny NSG NIC - Effect Type": {</a:t>
            </a:r>
          </a:p>
          <a:p>
            <a:r>
              <a:rPr lang="en-US" sz="900" b="0">
                <a:solidFill>
                  <a:srgbClr val="FF0000"/>
                </a:solidFill>
                <a:effectLst/>
                <a:latin typeface="Consolas" panose="020B0609020204030204" pitchFamily="49" charset="0"/>
              </a:rPr>
              <a:t>          "type": "String",</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defaultValue</a:t>
            </a:r>
            <a:r>
              <a:rPr lang="en-US" sz="900" b="0">
                <a:solidFill>
                  <a:srgbClr val="FF0000"/>
                </a:solidFill>
                <a:effectLst/>
                <a:latin typeface="Consolas" panose="020B0609020204030204" pitchFamily="49" charset="0"/>
              </a:rPr>
              <a:t>": “deny",</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allowedValues</a:t>
            </a:r>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“audit",</a:t>
            </a:r>
          </a:p>
          <a:p>
            <a:r>
              <a:rPr lang="en-US" sz="900" b="0">
                <a:solidFill>
                  <a:srgbClr val="FF0000"/>
                </a:solidFill>
                <a:effectLst/>
                <a:latin typeface="Consolas" panose="020B0609020204030204" pitchFamily="49" charset="0"/>
              </a:rPr>
              <a:t>            “deny",</a:t>
            </a:r>
          </a:p>
          <a:p>
            <a:r>
              <a:rPr lang="en-US" sz="900" b="0">
                <a:solidFill>
                  <a:srgbClr val="FF0000"/>
                </a:solidFill>
                <a:effectLst/>
                <a:latin typeface="Consolas" panose="020B0609020204030204" pitchFamily="49" charset="0"/>
              </a:rPr>
              <a:t>            “disabled"</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"metadata": {</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displayName</a:t>
            </a:r>
            <a:r>
              <a:rPr lang="en-US" sz="900" b="0">
                <a:solidFill>
                  <a:srgbClr val="FF0000"/>
                </a:solidFill>
                <a:effectLst/>
                <a:latin typeface="Consolas" panose="020B0609020204030204" pitchFamily="49" charset="0"/>
              </a:rPr>
              <a:t>": "Enable or disable the execution of the policy",</a:t>
            </a:r>
          </a:p>
          <a:p>
            <a:r>
              <a:rPr lang="en-US" sz="900" b="0">
                <a:solidFill>
                  <a:srgbClr val="FF0000"/>
                </a:solidFill>
                <a:effectLst/>
                <a:latin typeface="Consolas" panose="020B0609020204030204" pitchFamily="49" charset="0"/>
              </a:rPr>
              <a:t>            "description": "This policy will prevent NSGs from being applied to network interface cards."</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policyDefinitions</a:t>
            </a:r>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policyDefinitionReferenceId</a:t>
            </a:r>
            <a:r>
              <a:rPr lang="en-US" sz="900" b="0">
                <a:solidFill>
                  <a:srgbClr val="FF0000"/>
                </a:solidFill>
                <a:effectLst/>
                <a:latin typeface="Consolas" panose="020B0609020204030204" pitchFamily="49" charset="0"/>
              </a:rPr>
              <a:t>": "Audit VMs that do not use managed disks",</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policyDefinitionId</a:t>
            </a:r>
            <a:r>
              <a:rPr lang="en-US" sz="900" b="0">
                <a:solidFill>
                  <a:srgbClr val="FF0000"/>
                </a:solidFill>
                <a:effectLst/>
                <a:latin typeface="Consolas" panose="020B0609020204030204" pitchFamily="49" charset="0"/>
              </a:rPr>
              <a:t>": "/providers/</a:t>
            </a:r>
            <a:r>
              <a:rPr lang="en-US" sz="900" b="0" err="1">
                <a:solidFill>
                  <a:srgbClr val="FF0000"/>
                </a:solidFill>
                <a:effectLst/>
                <a:latin typeface="Consolas" panose="020B0609020204030204" pitchFamily="49" charset="0"/>
              </a:rPr>
              <a:t>Microsoft.Authorization</a:t>
            </a:r>
            <a:r>
              <a:rPr lang="en-US" sz="900" b="0">
                <a:solidFill>
                  <a:srgbClr val="FF0000"/>
                </a:solidFill>
                <a:effectLst/>
                <a:latin typeface="Consolas" panose="020B0609020204030204" pitchFamily="49" charset="0"/>
              </a:rPr>
              <a:t>/</a:t>
            </a:r>
            <a:r>
              <a:rPr lang="en-US" sz="900" b="0" err="1">
                <a:solidFill>
                  <a:srgbClr val="FF0000"/>
                </a:solidFill>
                <a:effectLst/>
                <a:latin typeface="Consolas" panose="020B0609020204030204" pitchFamily="49" charset="0"/>
              </a:rPr>
              <a:t>policyDefinitions</a:t>
            </a:r>
            <a:r>
              <a:rPr lang="en-US" sz="900" b="0">
                <a:solidFill>
                  <a:srgbClr val="FF0000"/>
                </a:solidFill>
                <a:effectLst/>
                <a:latin typeface="Consolas" panose="020B0609020204030204" pitchFamily="49" charset="0"/>
              </a:rPr>
              <a:t>/06a78e20-9358-41c9-923c-fb736d382a4d",</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groupNames</a:t>
            </a:r>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policyDefinitionReferenceId</a:t>
            </a:r>
            <a:r>
              <a:rPr lang="en-US" sz="900" b="0">
                <a:solidFill>
                  <a:srgbClr val="FF0000"/>
                </a:solidFill>
                <a:effectLst/>
                <a:latin typeface="Consolas" panose="020B0609020204030204" pitchFamily="49" charset="0"/>
              </a:rPr>
              <a:t>": "Azure Cosmos DB accounts should have firewall rules",</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policyDefinitionId</a:t>
            </a:r>
            <a:r>
              <a:rPr lang="en-US" sz="900" b="0">
                <a:solidFill>
                  <a:srgbClr val="FF0000"/>
                </a:solidFill>
                <a:effectLst/>
                <a:latin typeface="Consolas" panose="020B0609020204030204" pitchFamily="49" charset="0"/>
              </a:rPr>
              <a:t>": "/providers/</a:t>
            </a:r>
            <a:r>
              <a:rPr lang="en-US" sz="900" b="0" err="1">
                <a:solidFill>
                  <a:srgbClr val="FF0000"/>
                </a:solidFill>
                <a:effectLst/>
                <a:latin typeface="Consolas" panose="020B0609020204030204" pitchFamily="49" charset="0"/>
              </a:rPr>
              <a:t>Microsoft.Authorization</a:t>
            </a:r>
            <a:r>
              <a:rPr lang="en-US" sz="900" b="0">
                <a:solidFill>
                  <a:srgbClr val="FF0000"/>
                </a:solidFill>
                <a:effectLst/>
                <a:latin typeface="Consolas" panose="020B0609020204030204" pitchFamily="49" charset="0"/>
              </a:rPr>
              <a:t>/</a:t>
            </a:r>
            <a:r>
              <a:rPr lang="en-US" sz="900" b="0" err="1">
                <a:solidFill>
                  <a:srgbClr val="FF0000"/>
                </a:solidFill>
                <a:effectLst/>
                <a:latin typeface="Consolas" panose="020B0609020204030204" pitchFamily="49" charset="0"/>
              </a:rPr>
              <a:t>policyDefinitions</a:t>
            </a:r>
            <a:r>
              <a:rPr lang="en-US" sz="900" b="0">
                <a:solidFill>
                  <a:srgbClr val="FF0000"/>
                </a:solidFill>
                <a:effectLst/>
                <a:latin typeface="Consolas" panose="020B0609020204030204" pitchFamily="49" charset="0"/>
              </a:rPr>
              <a:t>/862e97cf-49fc-4a5c-9de4-40d4e2e7c8eb",</a:t>
            </a:r>
          </a:p>
          <a:p>
            <a:r>
              <a:rPr lang="en-US" sz="900" b="0">
                <a:solidFill>
                  <a:srgbClr val="FF0000"/>
                </a:solidFill>
                <a:effectLst/>
                <a:latin typeface="Consolas" panose="020B0609020204030204" pitchFamily="49" charset="0"/>
              </a:rPr>
              <a:t>          "parameters": {</a:t>
            </a:r>
          </a:p>
          <a:p>
            <a:r>
              <a:rPr lang="en-US" sz="900" b="0">
                <a:solidFill>
                  <a:srgbClr val="FF0000"/>
                </a:solidFill>
                <a:effectLst/>
                <a:latin typeface="Consolas" panose="020B0609020204030204" pitchFamily="49" charset="0"/>
              </a:rPr>
              <a:t>              "effect": {</a:t>
            </a:r>
          </a:p>
          <a:p>
            <a:r>
              <a:rPr lang="en-US" sz="900" b="0">
                <a:solidFill>
                  <a:srgbClr val="FF0000"/>
                </a:solidFill>
                <a:effectLst/>
                <a:latin typeface="Consolas" panose="020B0609020204030204" pitchFamily="49" charset="0"/>
              </a:rPr>
              <a:t>              "value": "[parameters('Azure Cosmos DB accounts should have firewall rules - Effect Type')]"</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groupNames</a:t>
            </a:r>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policyDefinitionReferenceId</a:t>
            </a:r>
            <a:r>
              <a:rPr lang="en-US" sz="900" b="0">
                <a:solidFill>
                  <a:srgbClr val="FF0000"/>
                </a:solidFill>
                <a:effectLst/>
                <a:latin typeface="Consolas" panose="020B0609020204030204" pitchFamily="49" charset="0"/>
              </a:rPr>
              <a:t>": "Deny NSG NIC",</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policyDefinitionId</a:t>
            </a:r>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root_scope_resource_id</a:t>
            </a:r>
            <a:r>
              <a:rPr lang="en-US" sz="900" b="0">
                <a:solidFill>
                  <a:srgbClr val="FF0000"/>
                </a:solidFill>
                <a:effectLst/>
                <a:latin typeface="Consolas" panose="020B0609020204030204" pitchFamily="49" charset="0"/>
              </a:rPr>
              <a:t>}/providers/</a:t>
            </a:r>
            <a:r>
              <a:rPr lang="en-US" sz="900" b="0" err="1">
                <a:solidFill>
                  <a:srgbClr val="FF0000"/>
                </a:solidFill>
                <a:effectLst/>
                <a:latin typeface="Consolas" panose="020B0609020204030204" pitchFamily="49" charset="0"/>
              </a:rPr>
              <a:t>Microsoft.Authorization</a:t>
            </a:r>
            <a:r>
              <a:rPr lang="en-US" sz="900" b="0">
                <a:solidFill>
                  <a:srgbClr val="FF0000"/>
                </a:solidFill>
                <a:effectLst/>
                <a:latin typeface="Consolas" panose="020B0609020204030204" pitchFamily="49" charset="0"/>
              </a:rPr>
              <a:t>/</a:t>
            </a:r>
            <a:r>
              <a:rPr lang="en-US" sz="900" b="0" err="1">
                <a:solidFill>
                  <a:srgbClr val="FF0000"/>
                </a:solidFill>
                <a:effectLst/>
                <a:latin typeface="Consolas" panose="020B0609020204030204" pitchFamily="49" charset="0"/>
              </a:rPr>
              <a:t>policyDefinitions</a:t>
            </a:r>
            <a:r>
              <a:rPr lang="en-US" sz="900" b="0">
                <a:solidFill>
                  <a:srgbClr val="FF0000"/>
                </a:solidFill>
                <a:effectLst/>
                <a:latin typeface="Consolas" panose="020B0609020204030204" pitchFamily="49" charset="0"/>
              </a:rPr>
              <a:t>/Deny-NIC-NSG",</a:t>
            </a:r>
          </a:p>
          <a:p>
            <a:r>
              <a:rPr lang="en-US" sz="900" b="0">
                <a:solidFill>
                  <a:srgbClr val="FF0000"/>
                </a:solidFill>
                <a:effectLst/>
                <a:latin typeface="Consolas" panose="020B0609020204030204" pitchFamily="49" charset="0"/>
              </a:rPr>
              <a:t>          "parameters": {</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effectType</a:t>
            </a:r>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"value": "[parameters('Deny NSG NIC - Effect Type')]"</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groupNames</a:t>
            </a:r>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    "</a:t>
            </a:r>
            <a:r>
              <a:rPr lang="en-US" sz="900" b="0" err="1">
                <a:solidFill>
                  <a:srgbClr val="FF0000"/>
                </a:solidFill>
                <a:effectLst/>
                <a:latin typeface="Consolas" panose="020B0609020204030204" pitchFamily="49" charset="0"/>
              </a:rPr>
              <a:t>policyDefinitionGroups</a:t>
            </a:r>
            <a:r>
              <a:rPr lang="en-US" sz="900" b="0">
                <a:solidFill>
                  <a:srgbClr val="FF0000"/>
                </a:solidFill>
                <a:effectLst/>
                <a:latin typeface="Consolas" panose="020B0609020204030204" pitchFamily="49" charset="0"/>
              </a:rPr>
              <a:t>": null</a:t>
            </a:r>
          </a:p>
          <a:p>
            <a:r>
              <a:rPr lang="en-US" sz="900" b="0">
                <a:solidFill>
                  <a:srgbClr val="FF0000"/>
                </a:solidFill>
                <a:effectLst/>
                <a:latin typeface="Consolas" panose="020B0609020204030204" pitchFamily="49" charset="0"/>
              </a:rPr>
              <a:t>  }</a:t>
            </a:r>
          </a:p>
          <a:p>
            <a:r>
              <a:rPr lang="en-US" sz="900" b="0">
                <a:solidFill>
                  <a:srgbClr val="FF0000"/>
                </a:solidFill>
                <a:effectLst/>
                <a:latin typeface="Consolas" panose="020B0609020204030204" pitchFamily="49" charset="0"/>
              </a:rPr>
              <a:t>}</a:t>
            </a:r>
            <a:endParaRPr lang="en-US" sz="900">
              <a:solidFill>
                <a:srgbClr val="FF0000"/>
              </a:solidFill>
            </a:endParaRPr>
          </a:p>
        </p:txBody>
      </p:sp>
      <p:sp>
        <p:nvSpPr>
          <p:cNvPr id="7" name="TextBox 6">
            <a:extLst>
              <a:ext uri="{FF2B5EF4-FFF2-40B4-BE49-F238E27FC236}">
                <a16:creationId xmlns:a16="http://schemas.microsoft.com/office/drawing/2014/main" id="{A62887F1-1DAC-4B5E-8545-AFE71269286B}"/>
              </a:ext>
            </a:extLst>
          </p:cNvPr>
          <p:cNvSpPr txBox="1"/>
          <p:nvPr/>
        </p:nvSpPr>
        <p:spPr>
          <a:xfrm>
            <a:off x="584865" y="1408683"/>
            <a:ext cx="5001619" cy="2800767"/>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an Archetype extension file for the Landing Zones Archetype and assign a custom Policy at the Landing Zones Management Group</a:t>
            </a:r>
          </a:p>
          <a:p>
            <a:pPr marL="342900" indent="-342900">
              <a:buFont typeface="+mj-lt"/>
              <a:buAutoNum type="arabicPeriod"/>
            </a:pPr>
            <a:r>
              <a:rPr lang="en-US" sz="1600"/>
              <a:t>Create a custom Policy Set definition file named </a:t>
            </a:r>
            <a:r>
              <a:rPr lang="en-US" sz="1600" b="1"/>
              <a:t>‘Org-Baseline’</a:t>
            </a:r>
          </a:p>
          <a:p>
            <a:pPr marL="342900" indent="-342900">
              <a:buFont typeface="+mj-lt"/>
              <a:buAutoNum type="arabicPeriod"/>
            </a:pPr>
            <a:r>
              <a:rPr lang="en-US" sz="1600"/>
              <a:t>Create an assignment file for the above Policy Set</a:t>
            </a:r>
          </a:p>
          <a:p>
            <a:pPr marL="342900" indent="-342900">
              <a:buFont typeface="+mj-lt"/>
              <a:buAutoNum type="arabicPeriod"/>
            </a:pPr>
            <a:r>
              <a:rPr lang="en-US" sz="1600"/>
              <a:t>Update the Archetype extension file for the ‘</a:t>
            </a:r>
            <a:r>
              <a:rPr lang="en-US" sz="1600" b="1" err="1"/>
              <a:t>es_root</a:t>
            </a:r>
            <a:r>
              <a:rPr lang="en-US" sz="1600" b="1"/>
              <a:t>’ </a:t>
            </a:r>
            <a:r>
              <a:rPr lang="en-US" sz="1600"/>
              <a:t>Archetype to assign the custom Policy Set at the ‘</a:t>
            </a:r>
            <a:r>
              <a:rPr lang="en-US" sz="1600" b="1" err="1"/>
              <a:t>es_root</a:t>
            </a:r>
            <a:r>
              <a:rPr lang="en-US" sz="1600" b="1"/>
              <a:t>’ </a:t>
            </a:r>
            <a:r>
              <a:rPr lang="en-US" sz="1600"/>
              <a:t>MG</a:t>
            </a:r>
          </a:p>
          <a:p>
            <a:pPr marL="342900" indent="-342900">
              <a:buFont typeface="+mj-lt"/>
              <a:buAutoNum type="arabicPeriod"/>
            </a:pPr>
            <a:r>
              <a:rPr lang="en-US" sz="1600"/>
              <a:t>Run </a:t>
            </a:r>
            <a:r>
              <a:rPr lang="en-US" sz="1600" b="1">
                <a:latin typeface="Consolas" panose="020B0609020204030204" pitchFamily="49" charset="0"/>
              </a:rPr>
              <a:t>Terraform Plan </a:t>
            </a:r>
            <a:r>
              <a:rPr lang="en-US" sz="1600"/>
              <a:t>and </a:t>
            </a:r>
            <a:r>
              <a:rPr lang="en-US" sz="1600" b="1">
                <a:latin typeface="Consolas" panose="020B0609020204030204" pitchFamily="49" charset="0"/>
              </a:rPr>
              <a:t>Terraform Apply</a:t>
            </a:r>
          </a:p>
        </p:txBody>
      </p:sp>
    </p:spTree>
    <p:custDataLst>
      <p:tags r:id="rId1"/>
    </p:custDataLst>
    <p:extLst>
      <p:ext uri="{BB962C8B-B14F-4D97-AF65-F5344CB8AC3E}">
        <p14:creationId xmlns:p14="http://schemas.microsoft.com/office/powerpoint/2010/main" val="134800622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9.</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Customize a built-in archetype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0FDCBE9-5428-4404-8249-8185B14E1FE1}"/>
              </a:ext>
            </a:extLst>
          </p:cNvPr>
          <p:cNvSpPr txBox="1"/>
          <p:nvPr/>
        </p:nvSpPr>
        <p:spPr>
          <a:xfrm>
            <a:off x="584865" y="4505286"/>
            <a:ext cx="6154602" cy="1477328"/>
          </a:xfrm>
          <a:prstGeom prst="rect">
            <a:avLst/>
          </a:prstGeom>
          <a:noFill/>
        </p:spPr>
        <p:txBody>
          <a:bodyPr wrap="square" rtlCol="0">
            <a:spAutoFit/>
          </a:bodyPr>
          <a:lstStyle/>
          <a:p>
            <a:r>
              <a:rPr lang="en-US" b="1">
                <a:effectLst/>
                <a:ea typeface="Calibri" panose="020F0502020204030204" pitchFamily="34" charset="0"/>
                <a:cs typeface="Times New Roman" panose="02020603050405020304" pitchFamily="18" charset="0"/>
              </a:rPr>
              <a:t>Step 3:</a:t>
            </a:r>
          </a:p>
          <a:p>
            <a:pPr marL="285750" indent="-285750">
              <a:buFont typeface="Arial" panose="020B0604020202020204" pitchFamily="34" charset="0"/>
              <a:buChar char="•"/>
            </a:pPr>
            <a:r>
              <a:rPr lang="en-GB">
                <a:cs typeface="Times New Roman" panose="02020603050405020304" pitchFamily="18" charset="0"/>
              </a:rPr>
              <a:t>In your </a:t>
            </a:r>
            <a:r>
              <a:rPr lang="en-GB" b="1">
                <a:cs typeface="Times New Roman" panose="02020603050405020304" pitchFamily="18" charset="0"/>
              </a:rPr>
              <a:t>‘/lib/Policy_Assignments’ </a:t>
            </a:r>
            <a:r>
              <a:rPr lang="en-GB">
                <a:cs typeface="Times New Roman" panose="02020603050405020304" pitchFamily="18" charset="0"/>
              </a:rPr>
              <a:t>folder, create a file named </a:t>
            </a:r>
            <a:r>
              <a:rPr lang="en-GB" b="1">
                <a:cs typeface="Times New Roman" panose="02020603050405020304" pitchFamily="18" charset="0"/>
              </a:rPr>
              <a:t>‘policy_assignment_es_org_baseline.json’</a:t>
            </a:r>
            <a:endParaRPr lang="en-NL" b="1">
              <a:cs typeface="Times New Roman" panose="02020603050405020304" pitchFamily="18" charset="0"/>
            </a:endParaRP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Copy the code on the right-hand side of the slide into the file</a:t>
            </a:r>
          </a:p>
          <a:p>
            <a:pPr marL="285750" indent="-285750">
              <a:buFont typeface="Arial" panose="020B0604020202020204" pitchFamily="34" charset="0"/>
              <a:buChar char="•"/>
            </a:pPr>
            <a:r>
              <a:rPr lang="en-US">
                <a:ea typeface="Calibri" panose="020F0502020204030204" pitchFamily="34" charset="0"/>
                <a:cs typeface="Times New Roman" panose="02020603050405020304" pitchFamily="18" charset="0"/>
              </a:rPr>
              <a:t>Save the file</a:t>
            </a:r>
            <a:endParaRPr lang="en-US">
              <a:effectLst/>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A110AE9B-BB8E-4180-A029-10D730C505B9}"/>
              </a:ext>
            </a:extLst>
          </p:cNvPr>
          <p:cNvSpPr txBox="1"/>
          <p:nvPr/>
        </p:nvSpPr>
        <p:spPr>
          <a:xfrm>
            <a:off x="6739467" y="1227466"/>
            <a:ext cx="5263283" cy="3139321"/>
          </a:xfrm>
          <a:prstGeom prst="rect">
            <a:avLst/>
          </a:prstGeom>
          <a:noFill/>
          <a:ln>
            <a:solidFill>
              <a:schemeClr val="accent1"/>
            </a:solidFill>
          </a:ln>
        </p:spPr>
        <p:txBody>
          <a:bodyPr wrap="square">
            <a:spAutoFit/>
          </a:bodyPr>
          <a:lstStyle/>
          <a:p>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"name": "Org-Baseline",</a:t>
            </a:r>
          </a:p>
          <a:p>
            <a:r>
              <a:rPr lang="en-GB" sz="900" b="0">
                <a:solidFill>
                  <a:srgbClr val="FF0000"/>
                </a:solidFill>
                <a:effectLst/>
                <a:latin typeface="Consolas" panose="020B0609020204030204" pitchFamily="49" charset="0"/>
              </a:rPr>
              <a:t>    "type": "</a:t>
            </a:r>
            <a:r>
              <a:rPr lang="en-GB" sz="900" b="0" err="1">
                <a:solidFill>
                  <a:srgbClr val="FF0000"/>
                </a:solidFill>
                <a:effectLst/>
                <a:latin typeface="Consolas" panose="020B0609020204030204" pitchFamily="49" charset="0"/>
              </a:rPr>
              <a:t>Microsoft.Authorization</a:t>
            </a:r>
            <a:r>
              <a:rPr lang="en-GB" sz="900" b="0">
                <a:solidFill>
                  <a:srgbClr val="FF0000"/>
                </a:solidFill>
                <a:effectLst/>
                <a:latin typeface="Consolas" panose="020B0609020204030204" pitchFamily="49" charset="0"/>
              </a:rPr>
              <a:t>/</a:t>
            </a:r>
            <a:r>
              <a:rPr lang="en-GB" sz="900" b="0" err="1">
                <a:solidFill>
                  <a:srgbClr val="FF0000"/>
                </a:solidFill>
                <a:effectLst/>
                <a:latin typeface="Consolas" panose="020B0609020204030204" pitchFamily="49" charset="0"/>
              </a:rPr>
              <a:t>policyAssignments</a:t>
            </a:r>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apiVersion</a:t>
            </a:r>
            <a:r>
              <a:rPr lang="en-GB" sz="900" b="0">
                <a:solidFill>
                  <a:srgbClr val="FF0000"/>
                </a:solidFill>
                <a:effectLst/>
                <a:latin typeface="Consolas" panose="020B0609020204030204" pitchFamily="49" charset="0"/>
              </a:rPr>
              <a:t>": "2019-09-01",</a:t>
            </a:r>
          </a:p>
          <a:p>
            <a:r>
              <a:rPr lang="en-GB" sz="900" b="0">
                <a:solidFill>
                  <a:srgbClr val="FF0000"/>
                </a:solidFill>
                <a:effectLst/>
                <a:latin typeface="Consolas" panose="020B0609020204030204" pitchFamily="49" charset="0"/>
              </a:rPr>
              <a:t>    "properties": {</a:t>
            </a:r>
          </a:p>
          <a:p>
            <a:r>
              <a:rPr lang="en-GB" sz="900" b="0">
                <a:solidFill>
                  <a:srgbClr val="FF0000"/>
                </a:solidFill>
                <a:effectLst/>
                <a:latin typeface="Consolas" panose="020B0609020204030204" pitchFamily="49" charset="0"/>
              </a:rPr>
              <a:t>    "description": "Contains the core policies applicable to the org that need to be assigned at the Root MG",</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displayName</a:t>
            </a:r>
            <a:r>
              <a:rPr lang="en-GB" sz="900" b="0">
                <a:solidFill>
                  <a:srgbClr val="FF0000"/>
                </a:solidFill>
                <a:effectLst/>
                <a:latin typeface="Consolas" panose="020B0609020204030204" pitchFamily="49" charset="0"/>
              </a:rPr>
              <a:t>": "Org Baseline",</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notScopes</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"parameters": {</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policyDefinitionId</a:t>
            </a:r>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root_scope_resource_id</a:t>
            </a:r>
            <a:r>
              <a:rPr lang="en-GB" sz="900" b="0">
                <a:solidFill>
                  <a:srgbClr val="FF0000"/>
                </a:solidFill>
                <a:effectLst/>
                <a:latin typeface="Consolas" panose="020B0609020204030204" pitchFamily="49" charset="0"/>
              </a:rPr>
              <a:t>}/providers/</a:t>
            </a:r>
            <a:r>
              <a:rPr lang="en-GB" sz="900" b="0" err="1">
                <a:solidFill>
                  <a:srgbClr val="FF0000"/>
                </a:solidFill>
                <a:effectLst/>
                <a:latin typeface="Consolas" panose="020B0609020204030204" pitchFamily="49" charset="0"/>
              </a:rPr>
              <a:t>Microsoft.Authorization</a:t>
            </a:r>
            <a:r>
              <a:rPr lang="en-GB" sz="900" b="0">
                <a:solidFill>
                  <a:srgbClr val="FF0000"/>
                </a:solidFill>
                <a:effectLst/>
                <a:latin typeface="Consolas" panose="020B0609020204030204" pitchFamily="49" charset="0"/>
              </a:rPr>
              <a:t>/</a:t>
            </a:r>
            <a:r>
              <a:rPr lang="en-GB" sz="900" b="0" err="1">
                <a:solidFill>
                  <a:srgbClr val="FF0000"/>
                </a:solidFill>
                <a:effectLst/>
                <a:latin typeface="Consolas" panose="020B0609020204030204" pitchFamily="49" charset="0"/>
              </a:rPr>
              <a:t>policySetDefinitions</a:t>
            </a:r>
            <a:r>
              <a:rPr lang="en-GB" sz="900" b="0">
                <a:solidFill>
                  <a:srgbClr val="FF0000"/>
                </a:solidFill>
                <a:effectLst/>
                <a:latin typeface="Consolas" panose="020B0609020204030204" pitchFamily="49" charset="0"/>
              </a:rPr>
              <a:t>/Org-Baseline",</a:t>
            </a:r>
          </a:p>
          <a:p>
            <a:r>
              <a:rPr lang="en-GB" sz="900" b="0">
                <a:solidFill>
                  <a:srgbClr val="FF0000"/>
                </a:solidFill>
                <a:effectLst/>
                <a:latin typeface="Consolas" panose="020B0609020204030204" pitchFamily="49" charset="0"/>
              </a:rPr>
              <a:t>    "scope": "${</a:t>
            </a:r>
            <a:r>
              <a:rPr lang="en-GB" sz="900" b="0" err="1">
                <a:solidFill>
                  <a:srgbClr val="FF0000"/>
                </a:solidFill>
                <a:effectLst/>
                <a:latin typeface="Consolas" panose="020B0609020204030204" pitchFamily="49" charset="0"/>
              </a:rPr>
              <a:t>current_scope_resource_id</a:t>
            </a:r>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enforcementMode</a:t>
            </a:r>
            <a:r>
              <a:rPr lang="en-GB" sz="900" b="0">
                <a:solidFill>
                  <a:srgbClr val="FF0000"/>
                </a:solidFill>
                <a:effectLst/>
                <a:latin typeface="Consolas" panose="020B0609020204030204" pitchFamily="49" charset="0"/>
              </a:rPr>
              <a:t>": null</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"location": "${</a:t>
            </a:r>
            <a:r>
              <a:rPr lang="en-GB" sz="900" b="0" err="1">
                <a:solidFill>
                  <a:srgbClr val="FF0000"/>
                </a:solidFill>
                <a:effectLst/>
                <a:latin typeface="Consolas" panose="020B0609020204030204" pitchFamily="49" charset="0"/>
              </a:rPr>
              <a:t>default_location</a:t>
            </a:r>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"identity": {</a:t>
            </a:r>
          </a:p>
          <a:p>
            <a:r>
              <a:rPr lang="en-GB" sz="900" b="0">
                <a:solidFill>
                  <a:srgbClr val="FF0000"/>
                </a:solidFill>
                <a:effectLst/>
                <a:latin typeface="Consolas" panose="020B0609020204030204" pitchFamily="49" charset="0"/>
              </a:rPr>
              <a:t>        "type": "</a:t>
            </a:r>
            <a:r>
              <a:rPr lang="en-GB" sz="900" b="0" err="1">
                <a:solidFill>
                  <a:srgbClr val="FF0000"/>
                </a:solidFill>
                <a:effectLst/>
                <a:latin typeface="Consolas" panose="020B0609020204030204" pitchFamily="49" charset="0"/>
              </a:rPr>
              <a:t>SystemAssigned</a:t>
            </a:r>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a:t>
            </a:r>
            <a:endParaRPr lang="en-US" sz="900">
              <a:solidFill>
                <a:srgbClr val="00B0F0"/>
              </a:solidFill>
            </a:endParaRPr>
          </a:p>
        </p:txBody>
      </p:sp>
      <p:sp>
        <p:nvSpPr>
          <p:cNvPr id="4" name="TextBox 3">
            <a:extLst>
              <a:ext uri="{FF2B5EF4-FFF2-40B4-BE49-F238E27FC236}">
                <a16:creationId xmlns:a16="http://schemas.microsoft.com/office/drawing/2014/main" id="{97C4790D-B2E9-4204-90A0-FECD3C0AD5D2}"/>
              </a:ext>
            </a:extLst>
          </p:cNvPr>
          <p:cNvSpPr txBox="1"/>
          <p:nvPr/>
        </p:nvSpPr>
        <p:spPr>
          <a:xfrm>
            <a:off x="584865" y="1408683"/>
            <a:ext cx="5001619" cy="2800767"/>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an Archetype extension file for the Landing Zones Archetype and assign a custom Policy at the Landing Zones Management Group</a:t>
            </a:r>
          </a:p>
          <a:p>
            <a:pPr marL="342900" indent="-342900">
              <a:buFont typeface="+mj-lt"/>
              <a:buAutoNum type="arabicPeriod"/>
            </a:pPr>
            <a:r>
              <a:rPr lang="en-US" sz="1600"/>
              <a:t>Create a custom Policy Set definition file named </a:t>
            </a:r>
            <a:r>
              <a:rPr lang="en-US" sz="1600" b="1"/>
              <a:t>‘Org-Baseline’</a:t>
            </a:r>
          </a:p>
          <a:p>
            <a:pPr marL="342900" indent="-342900">
              <a:buFont typeface="+mj-lt"/>
              <a:buAutoNum type="arabicPeriod"/>
            </a:pPr>
            <a:r>
              <a:rPr lang="en-US" sz="1600"/>
              <a:t>Create an assignment file for the above Policy Set</a:t>
            </a:r>
          </a:p>
          <a:p>
            <a:pPr marL="342900" indent="-342900">
              <a:buFont typeface="+mj-lt"/>
              <a:buAutoNum type="arabicPeriod"/>
            </a:pPr>
            <a:r>
              <a:rPr lang="en-US" sz="1600"/>
              <a:t>Update the Archetype extension file for the ‘</a:t>
            </a:r>
            <a:r>
              <a:rPr lang="en-US" sz="1600" b="1" err="1"/>
              <a:t>es_root</a:t>
            </a:r>
            <a:r>
              <a:rPr lang="en-US" sz="1600" b="1"/>
              <a:t>’ </a:t>
            </a:r>
            <a:r>
              <a:rPr lang="en-US" sz="1600"/>
              <a:t>Archetype to assign the custom Policy Set at the ‘</a:t>
            </a:r>
            <a:r>
              <a:rPr lang="en-US" sz="1600" b="1" err="1"/>
              <a:t>es_root</a:t>
            </a:r>
            <a:r>
              <a:rPr lang="en-US" sz="1600" b="1"/>
              <a:t>’ </a:t>
            </a:r>
            <a:r>
              <a:rPr lang="en-US" sz="1600"/>
              <a:t>MG</a:t>
            </a:r>
          </a:p>
          <a:p>
            <a:pPr marL="342900" indent="-342900">
              <a:buFont typeface="+mj-lt"/>
              <a:buAutoNum type="arabicPeriod"/>
            </a:pPr>
            <a:r>
              <a:rPr lang="en-US" sz="1600"/>
              <a:t>Run </a:t>
            </a:r>
            <a:r>
              <a:rPr lang="en-US" sz="1600" b="1">
                <a:latin typeface="Consolas" panose="020B0609020204030204" pitchFamily="49" charset="0"/>
              </a:rPr>
              <a:t>Terraform Plan </a:t>
            </a:r>
            <a:r>
              <a:rPr lang="en-US" sz="1600"/>
              <a:t>and </a:t>
            </a:r>
            <a:r>
              <a:rPr lang="en-US" sz="1600" b="1">
                <a:latin typeface="Consolas" panose="020B0609020204030204" pitchFamily="49" charset="0"/>
              </a:rPr>
              <a:t>Terraform Apply</a:t>
            </a:r>
          </a:p>
        </p:txBody>
      </p:sp>
    </p:spTree>
    <p:custDataLst>
      <p:tags r:id="rId1"/>
    </p:custDataLst>
    <p:extLst>
      <p:ext uri="{BB962C8B-B14F-4D97-AF65-F5344CB8AC3E}">
        <p14:creationId xmlns:p14="http://schemas.microsoft.com/office/powerpoint/2010/main" val="2089124194"/>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9.</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Customize a built-in archetype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id="{A0FDCBE9-5428-4404-8249-8185B14E1FE1}"/>
              </a:ext>
            </a:extLst>
          </p:cNvPr>
          <p:cNvSpPr txBox="1"/>
          <p:nvPr/>
        </p:nvSpPr>
        <p:spPr>
          <a:xfrm>
            <a:off x="584865" y="4505286"/>
            <a:ext cx="6154602" cy="1200329"/>
          </a:xfrm>
          <a:prstGeom prst="rect">
            <a:avLst/>
          </a:prstGeom>
          <a:noFill/>
        </p:spPr>
        <p:txBody>
          <a:bodyPr wrap="square" rtlCol="0">
            <a:spAutoFit/>
          </a:bodyPr>
          <a:lstStyle/>
          <a:p>
            <a:r>
              <a:rPr lang="en-US" b="1">
                <a:effectLst/>
                <a:ea typeface="Calibri" panose="020F0502020204030204" pitchFamily="34" charset="0"/>
                <a:cs typeface="Times New Roman" panose="02020603050405020304" pitchFamily="18" charset="0"/>
              </a:rPr>
              <a:t>Step 4:</a:t>
            </a:r>
          </a:p>
          <a:p>
            <a:pPr marL="285750" indent="-285750">
              <a:buFont typeface="Arial" panose="020B0604020202020204" pitchFamily="34" charset="0"/>
              <a:buChar char="•"/>
            </a:pPr>
            <a:r>
              <a:rPr lang="en-GB">
                <a:cs typeface="Times New Roman" panose="02020603050405020304" pitchFamily="18" charset="0"/>
              </a:rPr>
              <a:t>Update the </a:t>
            </a:r>
            <a:r>
              <a:rPr lang="en-GB" b="1"/>
              <a:t>‘</a:t>
            </a:r>
            <a:r>
              <a:rPr lang="en-GB" b="1" err="1"/>
              <a:t>archetype_extension_es_root.tmpl.json</a:t>
            </a:r>
            <a:r>
              <a:rPr lang="en-GB" b="1"/>
              <a:t>’ </a:t>
            </a:r>
            <a:r>
              <a:rPr lang="en-GB"/>
              <a:t>file with the code from the right-hand side of the slide</a:t>
            </a:r>
            <a:endParaRPr lang="en-US">
              <a:effectLs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ea typeface="Calibri" panose="020F0502020204030204" pitchFamily="34" charset="0"/>
                <a:cs typeface="Times New Roman" panose="02020603050405020304" pitchFamily="18" charset="0"/>
              </a:rPr>
              <a:t>Save the file</a:t>
            </a:r>
            <a:endParaRPr lang="en-US">
              <a:effectLst/>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2FB1EDDE-1E83-44DF-B27C-99108E6A68E9}"/>
              </a:ext>
            </a:extLst>
          </p:cNvPr>
          <p:cNvSpPr txBox="1"/>
          <p:nvPr/>
        </p:nvSpPr>
        <p:spPr>
          <a:xfrm>
            <a:off x="584865" y="1408683"/>
            <a:ext cx="5001619" cy="2800767"/>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an Archetype extension file for the Landing Zones Archetype and assign a custom Policy at the Landing Zones Management Group</a:t>
            </a:r>
          </a:p>
          <a:p>
            <a:pPr marL="342900" indent="-342900">
              <a:buFont typeface="+mj-lt"/>
              <a:buAutoNum type="arabicPeriod"/>
            </a:pPr>
            <a:r>
              <a:rPr lang="en-US" sz="1600"/>
              <a:t>Create a custom Policy Set definition file named </a:t>
            </a:r>
            <a:r>
              <a:rPr lang="en-US" sz="1600" b="1"/>
              <a:t>‘Org-Baseline’</a:t>
            </a:r>
          </a:p>
          <a:p>
            <a:pPr marL="342900" indent="-342900">
              <a:buFont typeface="+mj-lt"/>
              <a:buAutoNum type="arabicPeriod"/>
            </a:pPr>
            <a:r>
              <a:rPr lang="en-US" sz="1600"/>
              <a:t>Create an assignment file for the above Policy Set</a:t>
            </a:r>
          </a:p>
          <a:p>
            <a:pPr marL="342900" indent="-342900">
              <a:buFont typeface="+mj-lt"/>
              <a:buAutoNum type="arabicPeriod"/>
            </a:pPr>
            <a:r>
              <a:rPr lang="en-US" sz="1600"/>
              <a:t>Update the Archetype extension file for the ‘</a:t>
            </a:r>
            <a:r>
              <a:rPr lang="en-US" sz="1600" b="1" err="1"/>
              <a:t>es_root</a:t>
            </a:r>
            <a:r>
              <a:rPr lang="en-US" sz="1600" b="1"/>
              <a:t>’ </a:t>
            </a:r>
            <a:r>
              <a:rPr lang="en-US" sz="1600"/>
              <a:t>Archetype to assign the custom Policy Set at the ‘</a:t>
            </a:r>
            <a:r>
              <a:rPr lang="en-US" sz="1600" b="1" err="1"/>
              <a:t>es_root</a:t>
            </a:r>
            <a:r>
              <a:rPr lang="en-US" sz="1600" b="1"/>
              <a:t>’ </a:t>
            </a:r>
            <a:r>
              <a:rPr lang="en-US" sz="1600"/>
              <a:t>MG</a:t>
            </a:r>
          </a:p>
          <a:p>
            <a:pPr marL="342900" indent="-342900">
              <a:buFont typeface="+mj-lt"/>
              <a:buAutoNum type="arabicPeriod"/>
            </a:pPr>
            <a:r>
              <a:rPr lang="en-US" sz="1600"/>
              <a:t>Run </a:t>
            </a:r>
            <a:r>
              <a:rPr lang="en-US" sz="1600" b="1">
                <a:latin typeface="Consolas" panose="020B0609020204030204" pitchFamily="49" charset="0"/>
              </a:rPr>
              <a:t>Terraform Plan </a:t>
            </a:r>
            <a:r>
              <a:rPr lang="en-US" sz="1600"/>
              <a:t>and </a:t>
            </a:r>
            <a:r>
              <a:rPr lang="en-US" sz="1600" b="1">
                <a:latin typeface="Consolas" panose="020B0609020204030204" pitchFamily="49" charset="0"/>
              </a:rPr>
              <a:t>Terraform Apply</a:t>
            </a:r>
          </a:p>
        </p:txBody>
      </p:sp>
      <p:sp>
        <p:nvSpPr>
          <p:cNvPr id="5" name="TextBox 4">
            <a:extLst>
              <a:ext uri="{FF2B5EF4-FFF2-40B4-BE49-F238E27FC236}">
                <a16:creationId xmlns:a16="http://schemas.microsoft.com/office/drawing/2014/main" id="{A110AE9B-BB8E-4180-A029-10D730C505B9}"/>
              </a:ext>
            </a:extLst>
          </p:cNvPr>
          <p:cNvSpPr txBox="1"/>
          <p:nvPr/>
        </p:nvSpPr>
        <p:spPr>
          <a:xfrm>
            <a:off x="6739467" y="1227466"/>
            <a:ext cx="5263283" cy="1892826"/>
          </a:xfrm>
          <a:prstGeom prst="rect">
            <a:avLst/>
          </a:prstGeom>
          <a:noFill/>
          <a:ln>
            <a:solidFill>
              <a:schemeClr val="accent1"/>
            </a:solidFill>
          </a:ln>
        </p:spPr>
        <p:txBody>
          <a:bodyPr wrap="square">
            <a:spAutoFit/>
          </a:bodyPr>
          <a:lstStyle/>
          <a:p>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extend_es_root</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policy_assignments</a:t>
            </a:r>
            <a:r>
              <a:rPr lang="en-GB" sz="900" b="0">
                <a:solidFill>
                  <a:srgbClr val="FF0000"/>
                </a:solidFill>
                <a:effectLst/>
                <a:latin typeface="Consolas" panose="020B0609020204030204" pitchFamily="49" charset="0"/>
              </a:rPr>
              <a:t>": ["Org-Baseline"],</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policy_definitions</a:t>
            </a:r>
            <a:r>
              <a:rPr lang="en-GB" sz="900" b="0">
                <a:solidFill>
                  <a:srgbClr val="FF0000"/>
                </a:solidFill>
                <a:effectLst/>
                <a:latin typeface="Consolas" panose="020B0609020204030204" pitchFamily="49" charset="0"/>
              </a:rPr>
              <a:t>": ["Deny-NIC-NSG"],</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policy_set_definitions</a:t>
            </a:r>
            <a:r>
              <a:rPr lang="en-GB" sz="900" b="0">
                <a:solidFill>
                  <a:srgbClr val="FF0000"/>
                </a:solidFill>
                <a:effectLst/>
                <a:latin typeface="Consolas" panose="020B0609020204030204" pitchFamily="49" charset="0"/>
              </a:rPr>
              <a:t>": ["Org-Baseline"],</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role_definitions</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archetype_config</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"parameters":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access_control</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a:t>
            </a:r>
          </a:p>
          <a:p>
            <a:endParaRPr lang="en-US" sz="900">
              <a:solidFill>
                <a:srgbClr val="00B0F0"/>
              </a:solidFill>
            </a:endParaRPr>
          </a:p>
        </p:txBody>
      </p:sp>
    </p:spTree>
    <p:custDataLst>
      <p:tags r:id="rId1"/>
    </p:custDataLst>
    <p:extLst>
      <p:ext uri="{BB962C8B-B14F-4D97-AF65-F5344CB8AC3E}">
        <p14:creationId xmlns:p14="http://schemas.microsoft.com/office/powerpoint/2010/main" val="3679598258"/>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9.</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Customize a built-in archetype</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2FB1EDDE-1E83-44DF-B27C-99108E6A68E9}"/>
              </a:ext>
            </a:extLst>
          </p:cNvPr>
          <p:cNvSpPr txBox="1"/>
          <p:nvPr/>
        </p:nvSpPr>
        <p:spPr>
          <a:xfrm>
            <a:off x="584865" y="1408683"/>
            <a:ext cx="5001619" cy="2800767"/>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an Archetype extension file for the Landing Zones Archetype and assign a custom Policy at the Landing Zones Management Group</a:t>
            </a:r>
          </a:p>
          <a:p>
            <a:pPr marL="342900" indent="-342900">
              <a:buFont typeface="+mj-lt"/>
              <a:buAutoNum type="arabicPeriod"/>
            </a:pPr>
            <a:r>
              <a:rPr lang="en-US" sz="1600"/>
              <a:t>Create a custom Policy Set definition file named </a:t>
            </a:r>
            <a:r>
              <a:rPr lang="en-US" sz="1600" b="1"/>
              <a:t>‘Org-Baseline’</a:t>
            </a:r>
          </a:p>
          <a:p>
            <a:pPr marL="342900" indent="-342900">
              <a:buFont typeface="+mj-lt"/>
              <a:buAutoNum type="arabicPeriod"/>
            </a:pPr>
            <a:r>
              <a:rPr lang="en-US" sz="1600"/>
              <a:t>Create an assignment file for the above Policy Set</a:t>
            </a:r>
          </a:p>
          <a:p>
            <a:pPr marL="342900" indent="-342900">
              <a:buFont typeface="+mj-lt"/>
              <a:buAutoNum type="arabicPeriod"/>
            </a:pPr>
            <a:r>
              <a:rPr lang="en-US" sz="1600"/>
              <a:t>Update the Archetype extension file for the ‘</a:t>
            </a:r>
            <a:r>
              <a:rPr lang="en-US" sz="1600" b="1" err="1"/>
              <a:t>es_root</a:t>
            </a:r>
            <a:r>
              <a:rPr lang="en-US" sz="1600" b="1"/>
              <a:t>’ </a:t>
            </a:r>
            <a:r>
              <a:rPr lang="en-US" sz="1600"/>
              <a:t>Archetype to assign the custom Policy Set at the ‘</a:t>
            </a:r>
            <a:r>
              <a:rPr lang="en-US" sz="1600" b="1" err="1"/>
              <a:t>es_root</a:t>
            </a:r>
            <a:r>
              <a:rPr lang="en-US" sz="1600" b="1"/>
              <a:t>’ </a:t>
            </a:r>
            <a:r>
              <a:rPr lang="en-US" sz="1600"/>
              <a:t>MG</a:t>
            </a:r>
          </a:p>
          <a:p>
            <a:pPr marL="342900" indent="-342900">
              <a:buFont typeface="+mj-lt"/>
              <a:buAutoNum type="arabicPeriod"/>
            </a:pPr>
            <a:r>
              <a:rPr lang="en-US" sz="1600"/>
              <a:t>Run </a:t>
            </a:r>
            <a:r>
              <a:rPr lang="en-US" sz="1600" b="1">
                <a:latin typeface="Consolas" panose="020B0609020204030204" pitchFamily="49" charset="0"/>
              </a:rPr>
              <a:t>Terraform Plan </a:t>
            </a:r>
            <a:r>
              <a:rPr lang="en-US" sz="1600"/>
              <a:t>and </a:t>
            </a:r>
            <a:r>
              <a:rPr lang="en-US" sz="1600" b="1">
                <a:latin typeface="Consolas" panose="020B0609020204030204" pitchFamily="49" charset="0"/>
              </a:rPr>
              <a:t>Terraform Apply</a:t>
            </a:r>
          </a:p>
        </p:txBody>
      </p:sp>
      <p:sp>
        <p:nvSpPr>
          <p:cNvPr id="4" name="TextBox 3">
            <a:extLst>
              <a:ext uri="{FF2B5EF4-FFF2-40B4-BE49-F238E27FC236}">
                <a16:creationId xmlns:a16="http://schemas.microsoft.com/office/drawing/2014/main" id="{460E5EEF-BA83-4E61-8216-90C8E8CC9D20}"/>
              </a:ext>
            </a:extLst>
          </p:cNvPr>
          <p:cNvSpPr txBox="1"/>
          <p:nvPr/>
        </p:nvSpPr>
        <p:spPr>
          <a:xfrm>
            <a:off x="586791" y="4749126"/>
            <a:ext cx="6018727" cy="1200329"/>
          </a:xfrm>
          <a:prstGeom prst="rect">
            <a:avLst/>
          </a:prstGeom>
          <a:noFill/>
        </p:spPr>
        <p:txBody>
          <a:bodyPr wrap="square" rtlCol="0">
            <a:spAutoFit/>
          </a:bodyPr>
          <a:lstStyle/>
          <a:p>
            <a:r>
              <a:rPr lang="en-US" b="1">
                <a:effectLst/>
                <a:ea typeface="Calibri" panose="020F0502020204030204" pitchFamily="34" charset="0"/>
                <a:cs typeface="Times New Roman" panose="02020603050405020304" pitchFamily="18" charset="0"/>
              </a:rPr>
              <a:t>Step 5:</a:t>
            </a: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Plan deployment: Execute</a:t>
            </a:r>
            <a:r>
              <a:rPr lang="en-US">
                <a:ea typeface="Calibri" panose="020F0502020204030204" pitchFamily="34" charset="0"/>
                <a:cs typeface="Times New Roman" panose="02020603050405020304" pitchFamily="18" charset="0"/>
              </a:rPr>
              <a:t> </a:t>
            </a:r>
            <a:r>
              <a:rPr lang="en-US" b="1">
                <a:effectLst/>
                <a:latin typeface="Consolas" panose="020B0609020204030204" pitchFamily="49" charset="0"/>
                <a:ea typeface="Calibri" panose="020F0502020204030204" pitchFamily="34" charset="0"/>
                <a:cs typeface="Times New Roman" panose="02020603050405020304" pitchFamily="18" charset="0"/>
              </a:rPr>
              <a:t>terraform plan</a:t>
            </a:r>
            <a:endParaRPr lang="en-NL" b="1">
              <a:effectLst/>
              <a:latin typeface="Consolas" panose="020B0609020204030204" pitchFamily="49"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Execute </a:t>
            </a:r>
            <a:r>
              <a:rPr lang="en-US" b="1">
                <a:effectLst/>
                <a:latin typeface="Consolas" panose="020B0609020204030204" pitchFamily="49" charset="0"/>
                <a:ea typeface="Calibri" panose="020F0502020204030204" pitchFamily="34" charset="0"/>
                <a:cs typeface="Times New Roman" panose="02020603050405020304" pitchFamily="18" charset="0"/>
              </a:rPr>
              <a:t>terraform apply -auto-approve </a:t>
            </a: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After deployment verify configuration </a:t>
            </a:r>
            <a:endParaRPr lang="en-US">
              <a:effectLst/>
              <a:highlight>
                <a:srgbClr val="FFFF00"/>
              </a:highlight>
              <a:ea typeface="Calibri" panose="020F0502020204030204" pitchFamily="34" charset="0"/>
              <a:cs typeface="Times New Roman" panose="02020603050405020304" pitchFamily="18" charset="0"/>
            </a:endParaRPr>
          </a:p>
        </p:txBody>
      </p:sp>
      <p:pic>
        <p:nvPicPr>
          <p:cNvPr id="9" name="Picture 8">
            <a:extLst>
              <a:ext uri="{FF2B5EF4-FFF2-40B4-BE49-F238E27FC236}">
                <a16:creationId xmlns:a16="http://schemas.microsoft.com/office/drawing/2014/main" id="{0A0C9B0D-F39C-4803-A0E2-6EA5B3E08B98}"/>
              </a:ext>
            </a:extLst>
          </p:cNvPr>
          <p:cNvPicPr>
            <a:picLocks noChangeAspect="1"/>
          </p:cNvPicPr>
          <p:nvPr/>
        </p:nvPicPr>
        <p:blipFill>
          <a:blip r:embed="rId4"/>
          <a:stretch>
            <a:fillRect/>
          </a:stretch>
        </p:blipFill>
        <p:spPr>
          <a:xfrm>
            <a:off x="6305567" y="3823359"/>
            <a:ext cx="5650889" cy="744092"/>
          </a:xfrm>
          <a:prstGeom prst="rect">
            <a:avLst/>
          </a:prstGeom>
        </p:spPr>
      </p:pic>
      <p:pic>
        <p:nvPicPr>
          <p:cNvPr id="11" name="Picture 10">
            <a:extLst>
              <a:ext uri="{FF2B5EF4-FFF2-40B4-BE49-F238E27FC236}">
                <a16:creationId xmlns:a16="http://schemas.microsoft.com/office/drawing/2014/main" id="{EA93E631-595A-48CB-A6F0-5BFDBEDDFD61}"/>
              </a:ext>
            </a:extLst>
          </p:cNvPr>
          <p:cNvPicPr>
            <a:picLocks noChangeAspect="1"/>
          </p:cNvPicPr>
          <p:nvPr/>
        </p:nvPicPr>
        <p:blipFill>
          <a:blip r:embed="rId5"/>
          <a:stretch>
            <a:fillRect/>
          </a:stretch>
        </p:blipFill>
        <p:spPr>
          <a:xfrm>
            <a:off x="6305567" y="2609012"/>
            <a:ext cx="5650889" cy="745252"/>
          </a:xfrm>
          <a:prstGeom prst="rect">
            <a:avLst/>
          </a:prstGeom>
        </p:spPr>
      </p:pic>
    </p:spTree>
    <p:custDataLst>
      <p:tags r:id="rId1"/>
    </p:custDataLst>
    <p:extLst>
      <p:ext uri="{BB962C8B-B14F-4D97-AF65-F5344CB8AC3E}">
        <p14:creationId xmlns:p14="http://schemas.microsoft.com/office/powerpoint/2010/main" val="3006065317"/>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5CE2EC3-0EB0-4A0C-80C3-CA5E2F8D4BEC}"/>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5000" b="5000"/>
          <a:stretch/>
        </p:blipFill>
        <p:spPr>
          <a:xfrm>
            <a:off x="20" y="10"/>
            <a:ext cx="12191980" cy="6857990"/>
          </a:xfrm>
          <a:prstGeom prst="rect">
            <a:avLst/>
          </a:prstGeom>
          <a:noFill/>
        </p:spPr>
      </p:pic>
      <p:sp>
        <p:nvSpPr>
          <p:cNvPr id="2" name="Rectangle 1">
            <a:extLst>
              <a:ext uri="{FF2B5EF4-FFF2-40B4-BE49-F238E27FC236}">
                <a16:creationId xmlns:a16="http://schemas.microsoft.com/office/drawing/2014/main" id="{532A546D-DF1C-4953-8144-B3D60E11A9E3}"/>
              </a:ext>
            </a:extLst>
          </p:cNvPr>
          <p:cNvSpPr/>
          <p:nvPr/>
        </p:nvSpPr>
        <p:spPr bwMode="auto">
          <a:xfrm>
            <a:off x="198303" y="134112"/>
            <a:ext cx="5317913" cy="6583680"/>
          </a:xfrm>
          <a:prstGeom prst="rect">
            <a:avLst/>
          </a:prstGeom>
          <a:solidFill>
            <a:schemeClr val="accent3">
              <a:alpha val="8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DF4BD9A6-0359-4E4E-8816-DBD827401937}"/>
              </a:ext>
            </a:extLst>
          </p:cNvPr>
          <p:cNvSpPr>
            <a:spLocks noGrp="1"/>
          </p:cNvSpPr>
          <p:nvPr>
            <p:ph type="title"/>
          </p:nvPr>
        </p:nvSpPr>
        <p:spPr>
          <a:xfrm>
            <a:off x="198302" y="134112"/>
            <a:ext cx="4062643" cy="561034"/>
          </a:xfrm>
          <a:prstGeom prst="rect">
            <a:avLst/>
          </a:prstGeom>
        </p:spPr>
        <p:txBody>
          <a:bodyPr vert="horz" lIns="91440" tIns="45720" rIns="91440" bIns="45720" rtlCol="0" anchor="ctr">
            <a:normAutofit fontScale="90000"/>
          </a:bodyPr>
          <a:lstStyle/>
          <a:p>
            <a:r>
              <a:rPr lang="en-US" sz="3600">
                <a:solidFill>
                  <a:schemeClr val="bg1"/>
                </a:solidFill>
                <a:latin typeface="Segoe UI Semibold" panose="020B0702040204020203" pitchFamily="34" charset="0"/>
                <a:cs typeface="Segoe UI Semibold" panose="020B0702040204020203" pitchFamily="34" charset="0"/>
              </a:rPr>
              <a:t>Hotel</a:t>
            </a:r>
          </a:p>
        </p:txBody>
      </p:sp>
      <p:sp>
        <p:nvSpPr>
          <p:cNvPr id="5" name="Content Placeholder 4">
            <a:extLst>
              <a:ext uri="{FF2B5EF4-FFF2-40B4-BE49-F238E27FC236}">
                <a16:creationId xmlns:a16="http://schemas.microsoft.com/office/drawing/2014/main" id="{BA8A0390-9805-4972-9D8C-1DB4DE3DB95A}"/>
              </a:ext>
            </a:extLst>
          </p:cNvPr>
          <p:cNvSpPr>
            <a:spLocks noGrp="1"/>
          </p:cNvSpPr>
          <p:nvPr>
            <p:ph type="body" sz="quarter" idx="10"/>
          </p:nvPr>
        </p:nvSpPr>
        <p:spPr>
          <a:xfrm>
            <a:off x="198302" y="695146"/>
            <a:ext cx="5317914" cy="6022645"/>
          </a:xfrm>
          <a:prstGeom prst="rect">
            <a:avLst/>
          </a:prstGeom>
        </p:spPr>
        <p:txBody>
          <a:bodyPr vert="horz" lIns="91440" tIns="45720" rIns="91440" bIns="45720" rtlCol="0" anchor="t">
            <a:noAutofit/>
          </a:bodyPr>
          <a:lstStyle/>
          <a:p>
            <a:r>
              <a:rPr lang="en-US" sz="2000" i="1">
                <a:solidFill>
                  <a:schemeClr val="bg1"/>
                </a:solidFill>
                <a:latin typeface="Segoe UI" panose="020B0502040204020203" pitchFamily="34" charset="0"/>
                <a:cs typeface="Segoe UI" panose="020B0502040204020203" pitchFamily="34" charset="0"/>
              </a:rPr>
              <a:t>Think about if you were to open a new hotel. </a:t>
            </a:r>
            <a:r>
              <a:rPr lang="en-US" sz="2000" b="1" i="1">
                <a:solidFill>
                  <a:schemeClr val="bg1"/>
                </a:solidFill>
                <a:latin typeface="Segoe UI" panose="020B0502040204020203" pitchFamily="34" charset="0"/>
                <a:cs typeface="Segoe UI" panose="020B0502040204020203" pitchFamily="34" charset="0"/>
              </a:rPr>
              <a:t>Before you can take any bookings for guests to stay at your hotel you need to decide and action several things:</a:t>
            </a:r>
            <a:br>
              <a:rPr lang="en-US" sz="2000" b="1" i="1">
                <a:solidFill>
                  <a:schemeClr val="bg1"/>
                </a:solidFill>
                <a:latin typeface="Segoe UI" panose="020B0502040204020203" pitchFamily="34" charset="0"/>
                <a:cs typeface="Segoe UI" panose="020B0502040204020203" pitchFamily="34" charset="0"/>
              </a:rPr>
            </a:br>
            <a:endParaRPr lang="en-US" sz="2000" b="1" i="1">
              <a:solidFill>
                <a:schemeClr val="bg1"/>
              </a:solidFill>
              <a:latin typeface="Segoe UI" panose="020B0502040204020203" pitchFamily="34" charset="0"/>
              <a:cs typeface="Segoe UI" panose="020B0502040204020203" pitchFamily="34" charset="0"/>
            </a:endParaRPr>
          </a:p>
          <a:p>
            <a:pPr marL="342900" indent="-342900">
              <a:buFont typeface="Arial" panose="020B0604020202020204" pitchFamily="34" charset="0"/>
              <a:buChar char="•"/>
            </a:pPr>
            <a:r>
              <a:rPr lang="en-US" sz="1800" i="1">
                <a:solidFill>
                  <a:schemeClr val="bg1"/>
                </a:solidFill>
                <a:latin typeface="Segoe UI" panose="020B0502040204020203" pitchFamily="34" charset="0"/>
                <a:cs typeface="Segoe UI" panose="020B0502040204020203" pitchFamily="34" charset="0"/>
              </a:rPr>
              <a:t>Decide where to open your hotel</a:t>
            </a:r>
          </a:p>
          <a:p>
            <a:pPr marL="342900" indent="-342900">
              <a:buFont typeface="Arial" panose="020B0604020202020204" pitchFamily="34" charset="0"/>
              <a:buChar char="•"/>
            </a:pPr>
            <a:r>
              <a:rPr lang="en-US" sz="1800" i="1">
                <a:solidFill>
                  <a:schemeClr val="bg1"/>
                </a:solidFill>
                <a:latin typeface="Segoe UI" panose="020B0502040204020203" pitchFamily="34" charset="0"/>
                <a:cs typeface="Segoe UI" panose="020B0502040204020203" pitchFamily="34" charset="0"/>
              </a:rPr>
              <a:t>How many rooms you will have - singles vs doubles etc.</a:t>
            </a:r>
          </a:p>
          <a:p>
            <a:pPr marL="342900" indent="-342900">
              <a:buFont typeface="Arial" panose="020B0604020202020204" pitchFamily="34" charset="0"/>
              <a:buChar char="•"/>
            </a:pPr>
            <a:r>
              <a:rPr lang="en-US" sz="1800" i="1">
                <a:solidFill>
                  <a:schemeClr val="bg1"/>
                </a:solidFill>
                <a:latin typeface="Segoe UI" panose="020B0502040204020203" pitchFamily="34" charset="0"/>
                <a:cs typeface="Segoe UI" panose="020B0502040204020203" pitchFamily="34" charset="0"/>
              </a:rPr>
              <a:t>Will there be a pool and restaurant?</a:t>
            </a:r>
          </a:p>
          <a:p>
            <a:pPr marL="342900" indent="-342900">
              <a:buFont typeface="Arial" panose="020B0604020202020204" pitchFamily="34" charset="0"/>
              <a:buChar char="•"/>
            </a:pPr>
            <a:r>
              <a:rPr lang="en-US" sz="1800" i="1">
                <a:solidFill>
                  <a:schemeClr val="bg1"/>
                </a:solidFill>
                <a:latin typeface="Segoe UI" panose="020B0502040204020203" pitchFamily="34" charset="0"/>
                <a:cs typeface="Segoe UI" panose="020B0502040204020203" pitchFamily="34" charset="0"/>
              </a:rPr>
              <a:t>Install systems – CCTV, door access systems, Wi-Fi</a:t>
            </a:r>
          </a:p>
          <a:p>
            <a:pPr marL="342900" indent="-342900">
              <a:buFont typeface="Arial" panose="020B0604020202020204" pitchFamily="34" charset="0"/>
              <a:buChar char="•"/>
            </a:pPr>
            <a:r>
              <a:rPr lang="en-US" sz="1800" i="1">
                <a:solidFill>
                  <a:schemeClr val="bg1"/>
                </a:solidFill>
                <a:latin typeface="Segoe UI" panose="020B0502040204020203" pitchFamily="34" charset="0"/>
                <a:cs typeface="Segoe UI" panose="020B0502040204020203" pitchFamily="34" charset="0"/>
              </a:rPr>
              <a:t>Employ staff and establish teams for cleaning, reception, maintenance etc.</a:t>
            </a:r>
            <a:endParaRPr lang="en-US" sz="2000" i="1">
              <a:solidFill>
                <a:schemeClr val="bg1"/>
              </a:solidFill>
              <a:latin typeface="Segoe UI" panose="020B0502040204020203" pitchFamily="34" charset="0"/>
              <a:cs typeface="Segoe UI" panose="020B0502040204020203" pitchFamily="34" charset="0"/>
            </a:endParaRPr>
          </a:p>
          <a:p>
            <a:endParaRPr lang="en-US" sz="2000" i="1">
              <a:solidFill>
                <a:schemeClr val="bg1"/>
              </a:solidFill>
              <a:latin typeface="Segoe UI" panose="020B0502040204020203" pitchFamily="34" charset="0"/>
              <a:cs typeface="Segoe UI" panose="020B0502040204020203" pitchFamily="34" charset="0"/>
            </a:endParaRPr>
          </a:p>
          <a:p>
            <a:r>
              <a:rPr lang="en-US" sz="2000" i="1">
                <a:solidFill>
                  <a:schemeClr val="bg1"/>
                </a:solidFill>
                <a:latin typeface="Segoe UI" panose="020B0502040204020203" pitchFamily="34" charset="0"/>
                <a:cs typeface="Segoe UI" panose="020B0502040204020203" pitchFamily="34" charset="0"/>
              </a:rPr>
              <a:t>This relates to Azure Landing Zones (ALZ). As ALZ provides all the platform foundational elements, </a:t>
            </a:r>
            <a:r>
              <a:rPr lang="en-US" sz="2000" b="1" i="1">
                <a:solidFill>
                  <a:schemeClr val="bg1"/>
                </a:solidFill>
                <a:latin typeface="Segoe UI" panose="020B0502040204020203" pitchFamily="34" charset="0"/>
                <a:cs typeface="Segoe UI" panose="020B0502040204020203" pitchFamily="34" charset="0"/>
              </a:rPr>
              <a:t>networking, IAM, policies, security, management, monitoring, etc. </a:t>
            </a:r>
            <a:r>
              <a:rPr lang="en-US" sz="2000" i="1">
                <a:solidFill>
                  <a:schemeClr val="bg1"/>
                </a:solidFill>
                <a:latin typeface="Segoe UI" panose="020B0502040204020203" pitchFamily="34" charset="0"/>
                <a:cs typeface="Segoe UI" panose="020B0502040204020203" pitchFamily="34" charset="0"/>
              </a:rPr>
              <a:t>that are required </a:t>
            </a:r>
            <a:r>
              <a:rPr lang="en-US" sz="2000" b="1" i="1">
                <a:solidFill>
                  <a:schemeClr val="bg1"/>
                </a:solidFill>
                <a:latin typeface="Segoe UI" panose="020B0502040204020203" pitchFamily="34" charset="0"/>
                <a:cs typeface="Segoe UI" panose="020B0502040204020203" pitchFamily="34" charset="0"/>
              </a:rPr>
              <a:t>before </a:t>
            </a:r>
            <a:r>
              <a:rPr lang="en-US" sz="2000" i="1">
                <a:solidFill>
                  <a:schemeClr val="bg1"/>
                </a:solidFill>
                <a:latin typeface="Segoe UI" panose="020B0502040204020203" pitchFamily="34" charset="0"/>
                <a:cs typeface="Segoe UI" panose="020B0502040204020203" pitchFamily="34" charset="0"/>
              </a:rPr>
              <a:t>you</a:t>
            </a:r>
            <a:r>
              <a:rPr lang="en-US" sz="2000" b="1" i="1">
                <a:solidFill>
                  <a:schemeClr val="bg1"/>
                </a:solidFill>
                <a:latin typeface="Segoe UI" panose="020B0502040204020203" pitchFamily="34" charset="0"/>
                <a:cs typeface="Segoe UI" panose="020B0502040204020203" pitchFamily="34" charset="0"/>
              </a:rPr>
              <a:t> host/deploy apps </a:t>
            </a:r>
            <a:r>
              <a:rPr lang="en-US" sz="2000" i="1">
                <a:solidFill>
                  <a:schemeClr val="bg1"/>
                </a:solidFill>
                <a:latin typeface="Segoe UI" panose="020B0502040204020203" pitchFamily="34" charset="0"/>
                <a:cs typeface="Segoe UI" panose="020B0502040204020203" pitchFamily="34" charset="0"/>
              </a:rPr>
              <a:t>and</a:t>
            </a:r>
            <a:r>
              <a:rPr lang="en-US" sz="2000" b="1" i="1">
                <a:solidFill>
                  <a:schemeClr val="bg1"/>
                </a:solidFill>
                <a:latin typeface="Segoe UI" panose="020B0502040204020203" pitchFamily="34" charset="0"/>
                <a:cs typeface="Segoe UI" panose="020B0502040204020203" pitchFamily="34" charset="0"/>
              </a:rPr>
              <a:t> services </a:t>
            </a:r>
            <a:r>
              <a:rPr lang="en-US" sz="2000" i="1">
                <a:solidFill>
                  <a:schemeClr val="bg1"/>
                </a:solidFill>
                <a:latin typeface="Segoe UI" panose="020B0502040204020203" pitchFamily="34" charset="0"/>
                <a:cs typeface="Segoe UI" panose="020B0502040204020203" pitchFamily="34" charset="0"/>
              </a:rPr>
              <a:t>at </a:t>
            </a:r>
            <a:r>
              <a:rPr lang="en-US" sz="2000" b="1" i="1">
                <a:solidFill>
                  <a:schemeClr val="bg1"/>
                </a:solidFill>
                <a:latin typeface="Segoe UI" panose="020B0502040204020203" pitchFamily="34" charset="0"/>
                <a:cs typeface="Segoe UI" panose="020B0502040204020203" pitchFamily="34" charset="0"/>
              </a:rPr>
              <a:t>scale</a:t>
            </a:r>
            <a:r>
              <a:rPr lang="en-US" sz="2000" i="1">
                <a:solidFill>
                  <a:schemeClr val="bg1"/>
                </a:solidFill>
                <a:latin typeface="Segoe UI" panose="020B0502040204020203" pitchFamily="34" charset="0"/>
                <a:cs typeface="Segoe UI" panose="020B0502040204020203" pitchFamily="34" charset="0"/>
              </a:rPr>
              <a:t> that are </a:t>
            </a:r>
            <a:r>
              <a:rPr lang="en-US" sz="2000" b="1" i="1">
                <a:solidFill>
                  <a:schemeClr val="bg1"/>
                </a:solidFill>
                <a:latin typeface="Segoe UI" panose="020B0502040204020203" pitchFamily="34" charset="0"/>
                <a:cs typeface="Segoe UI" panose="020B0502040204020203" pitchFamily="34" charset="0"/>
              </a:rPr>
              <a:t>governed</a:t>
            </a:r>
            <a:r>
              <a:rPr lang="en-US" sz="2000" i="1">
                <a:solidFill>
                  <a:schemeClr val="bg1"/>
                </a:solidFill>
                <a:latin typeface="Segoe UI" panose="020B0502040204020203" pitchFamily="34" charset="0"/>
                <a:cs typeface="Segoe UI" panose="020B0502040204020203" pitchFamily="34" charset="0"/>
              </a:rPr>
              <a:t> and </a:t>
            </a:r>
            <a:r>
              <a:rPr lang="en-US" sz="2000" b="1" i="1">
                <a:solidFill>
                  <a:schemeClr val="bg1"/>
                </a:solidFill>
                <a:latin typeface="Segoe UI" panose="020B0502040204020203" pitchFamily="34" charset="0"/>
                <a:cs typeface="Segoe UI" panose="020B0502040204020203" pitchFamily="34" charset="0"/>
              </a:rPr>
              <a:t>secured</a:t>
            </a:r>
            <a:r>
              <a:rPr lang="en-US" sz="2000" i="1">
                <a:solidFill>
                  <a:schemeClr val="bg1"/>
                </a:solidFill>
                <a:latin typeface="Segoe UI" panose="020B0502040204020203" pitchFamily="34" charset="0"/>
                <a:cs typeface="Segoe UI" panose="020B0502040204020203" pitchFamily="34" charset="0"/>
              </a:rPr>
              <a:t>.</a:t>
            </a:r>
          </a:p>
        </p:txBody>
      </p:sp>
      <p:sp>
        <p:nvSpPr>
          <p:cNvPr id="6" name="TextBox 5">
            <a:extLst>
              <a:ext uri="{FF2B5EF4-FFF2-40B4-BE49-F238E27FC236}">
                <a16:creationId xmlns:a16="http://schemas.microsoft.com/office/drawing/2014/main" id="{B34A01DB-49FE-4709-9E28-80AF4E3EC380}"/>
              </a:ext>
            </a:extLst>
          </p:cNvPr>
          <p:cNvSpPr txBox="1"/>
          <p:nvPr/>
        </p:nvSpPr>
        <p:spPr>
          <a:xfrm>
            <a:off x="20" y="6858000"/>
            <a:ext cx="12191980" cy="43396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GB" sz="900" b="0" i="0" u="none" strike="noStrike" kern="1200" cap="none" spc="0" normalizeH="0" baseline="0" noProof="0">
                <a:ln>
                  <a:noFill/>
                </a:ln>
                <a:solidFill>
                  <a:srgbClr val="3C3C41"/>
                </a:solidFill>
                <a:effectLst/>
                <a:uLnTx/>
                <a:uFillTx/>
                <a:latin typeface="Segoe UI"/>
                <a:ea typeface="+mn-ea"/>
                <a:cs typeface="+mn-cs"/>
                <a:hlinkClick r:id="rId4" tooltip="https://blog.trustico.com/cyber-security/hotels-payment-hacked-customer-details-stolen.php"/>
              </a:rPr>
              <a:t>This Photo</a:t>
            </a:r>
            <a:r>
              <a:rPr kumimoji="0" lang="en-GB" sz="900" b="0" i="0" u="none" strike="noStrike" kern="1200" cap="none" spc="0" normalizeH="0" baseline="0" noProof="0">
                <a:ln>
                  <a:noFill/>
                </a:ln>
                <a:solidFill>
                  <a:srgbClr val="3C3C41"/>
                </a:solidFill>
                <a:effectLst/>
                <a:uLnTx/>
                <a:uFillTx/>
                <a:latin typeface="Segoe UI"/>
                <a:ea typeface="+mn-ea"/>
                <a:cs typeface="+mn-cs"/>
              </a:rPr>
              <a:t> by Unknown Author is licensed under </a:t>
            </a:r>
            <a:r>
              <a:rPr kumimoji="0" lang="en-GB" sz="900" b="0" i="0" u="none" strike="noStrike" kern="1200" cap="none" spc="0" normalizeH="0" baseline="0" noProof="0">
                <a:ln>
                  <a:noFill/>
                </a:ln>
                <a:solidFill>
                  <a:srgbClr val="3C3C41"/>
                </a:solidFill>
                <a:effectLst/>
                <a:uLnTx/>
                <a:uFillTx/>
                <a:latin typeface="Segoe UI"/>
                <a:ea typeface="+mn-ea"/>
                <a:cs typeface="+mn-cs"/>
                <a:hlinkClick r:id="rId5" tooltip="https://creativecommons.org/licenses/by/3.0/"/>
              </a:rPr>
              <a:t>CC BY</a:t>
            </a:r>
            <a:endParaRPr kumimoji="0" lang="en-GB" sz="900" b="0" i="0" u="none" strike="noStrike" kern="1200" cap="none" spc="0" normalizeH="0" baseline="0" noProof="0">
              <a:ln>
                <a:noFill/>
              </a:ln>
              <a:solidFill>
                <a:srgbClr val="3C3C41"/>
              </a:solidFill>
              <a:effectLst/>
              <a:uLnTx/>
              <a:uFillTx/>
              <a:latin typeface="Segoe UI"/>
              <a:ea typeface="+mn-ea"/>
              <a:cs typeface="+mn-cs"/>
            </a:endParaRPr>
          </a:p>
        </p:txBody>
      </p:sp>
    </p:spTree>
    <p:extLst>
      <p:ext uri="{BB962C8B-B14F-4D97-AF65-F5344CB8AC3E}">
        <p14:creationId xmlns:p14="http://schemas.microsoft.com/office/powerpoint/2010/main" val="3776129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5">
                                            <p:txEl>
                                              <p:pRg st="7" end="7"/>
                                            </p:txEl>
                                          </p:spTgt>
                                        </p:tgtEl>
                                        <p:attrNameLst>
                                          <p:attrName>style.visibility</p:attrName>
                                        </p:attrNameLst>
                                      </p:cBhvr>
                                      <p:to>
                                        <p:strVal val="visible"/>
                                      </p:to>
                                    </p:set>
                                    <p:animEffect transition="in" filter="fade">
                                      <p:cBhvr>
                                        <p:cTn id="37"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10.</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Create &amp; Assign Custom RBAC roles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60E5EEF-BA83-4E61-8216-90C8E8CC9D20}"/>
              </a:ext>
            </a:extLst>
          </p:cNvPr>
          <p:cNvSpPr txBox="1"/>
          <p:nvPr/>
        </p:nvSpPr>
        <p:spPr>
          <a:xfrm>
            <a:off x="537452" y="4125879"/>
            <a:ext cx="6018727" cy="2031325"/>
          </a:xfrm>
          <a:prstGeom prst="rect">
            <a:avLst/>
          </a:prstGeom>
          <a:noFill/>
        </p:spPr>
        <p:txBody>
          <a:bodyPr wrap="square" rtlCol="0">
            <a:spAutoFit/>
          </a:bodyPr>
          <a:lstStyle/>
          <a:p>
            <a:r>
              <a:rPr lang="en-US" b="1">
                <a:effectLst/>
                <a:ea typeface="Calibri" panose="020F0502020204030204" pitchFamily="34" charset="0"/>
                <a:cs typeface="Times New Roman" panose="02020603050405020304" pitchFamily="18" charset="0"/>
              </a:rPr>
              <a:t>Step </a:t>
            </a:r>
            <a:r>
              <a:rPr lang="en-US" b="1">
                <a:ea typeface="Calibri" panose="020F0502020204030204" pitchFamily="34" charset="0"/>
                <a:cs typeface="Times New Roman" panose="02020603050405020304" pitchFamily="18" charset="0"/>
              </a:rPr>
              <a:t>1</a:t>
            </a:r>
            <a:r>
              <a:rPr lang="en-US" b="1">
                <a:effectLst/>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en-GB">
                <a:cs typeface="Times New Roman" panose="02020603050405020304" pitchFamily="18" charset="0"/>
              </a:rPr>
              <a:t>In your </a:t>
            </a:r>
            <a:r>
              <a:rPr lang="en-GB" b="1">
                <a:cs typeface="Times New Roman" panose="02020603050405020304" pitchFamily="18" charset="0"/>
              </a:rPr>
              <a:t>‘/lib’ </a:t>
            </a:r>
            <a:r>
              <a:rPr lang="en-GB">
                <a:cs typeface="Times New Roman" panose="02020603050405020304" pitchFamily="18" charset="0"/>
              </a:rPr>
              <a:t>folder, create a subfolder named </a:t>
            </a:r>
            <a:r>
              <a:rPr lang="en-GB" b="1">
                <a:cs typeface="Times New Roman" panose="02020603050405020304" pitchFamily="18" charset="0"/>
              </a:rPr>
              <a:t>‘</a:t>
            </a:r>
            <a:r>
              <a:rPr lang="en-GB" b="1" err="1">
                <a:cs typeface="Times New Roman" panose="02020603050405020304" pitchFamily="18" charset="0"/>
              </a:rPr>
              <a:t>role_definitions</a:t>
            </a:r>
            <a:r>
              <a:rPr lang="en-GB" b="1">
                <a:cs typeface="Times New Roman" panose="02020603050405020304" pitchFamily="18" charset="0"/>
              </a:rPr>
              <a:t>’</a:t>
            </a:r>
          </a:p>
          <a:p>
            <a:pPr marL="285750" indent="-285750">
              <a:buFont typeface="Arial" panose="020B0604020202020204" pitchFamily="34" charset="0"/>
              <a:buChar char="•"/>
            </a:pPr>
            <a:r>
              <a:rPr lang="en-GB">
                <a:cs typeface="Times New Roman" panose="02020603050405020304" pitchFamily="18" charset="0"/>
              </a:rPr>
              <a:t>In your </a:t>
            </a:r>
            <a:r>
              <a:rPr lang="en-GB" b="1">
                <a:cs typeface="Times New Roman" panose="02020603050405020304" pitchFamily="18" charset="0"/>
              </a:rPr>
              <a:t>‘/lib/ </a:t>
            </a:r>
            <a:r>
              <a:rPr lang="en-GB" b="1" err="1">
                <a:cs typeface="Times New Roman" panose="02020603050405020304" pitchFamily="18" charset="0"/>
              </a:rPr>
              <a:t>role_definitions</a:t>
            </a:r>
            <a:r>
              <a:rPr lang="en-GB" b="1">
                <a:cs typeface="Times New Roman" panose="02020603050405020304" pitchFamily="18" charset="0"/>
              </a:rPr>
              <a:t>’ </a:t>
            </a:r>
            <a:r>
              <a:rPr lang="en-GB">
                <a:cs typeface="Times New Roman" panose="02020603050405020304" pitchFamily="18" charset="0"/>
              </a:rPr>
              <a:t>folder, create a file named </a:t>
            </a:r>
            <a:r>
              <a:rPr lang="en-GB" b="1">
                <a:cs typeface="Times New Roman" panose="02020603050405020304" pitchFamily="18" charset="0"/>
              </a:rPr>
              <a:t>‘</a:t>
            </a:r>
            <a:r>
              <a:rPr lang="en-US" b="1" err="1">
                <a:effectLst/>
                <a:ea typeface="Calibri" panose="020F0502020204030204" pitchFamily="34" charset="0"/>
                <a:cs typeface="Times New Roman" panose="02020603050405020304" pitchFamily="18" charset="0"/>
              </a:rPr>
              <a:t>role_definition_es_network_management.tmpl.json</a:t>
            </a:r>
            <a:r>
              <a:rPr lang="en-GB" b="1">
                <a:cs typeface="Times New Roman" panose="02020603050405020304" pitchFamily="18" charset="0"/>
              </a:rPr>
              <a:t>’</a:t>
            </a:r>
            <a:endParaRPr lang="en-NL" b="1">
              <a:cs typeface="Times New Roman" panose="02020603050405020304" pitchFamily="18" charset="0"/>
            </a:endParaRP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Copy the code from the right-hand side into the file </a:t>
            </a:r>
          </a:p>
          <a:p>
            <a:pPr marL="285750" indent="-285750">
              <a:buFont typeface="Arial" panose="020B0604020202020204" pitchFamily="34" charset="0"/>
              <a:buChar char="•"/>
            </a:pPr>
            <a:r>
              <a:rPr lang="en-US">
                <a:ea typeface="Calibri" panose="020F0502020204030204" pitchFamily="34" charset="0"/>
                <a:cs typeface="Times New Roman" panose="02020603050405020304" pitchFamily="18" charset="0"/>
              </a:rPr>
              <a:t>Save the file</a:t>
            </a:r>
            <a:endParaRPr lang="en-US">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F84B68B-E7E8-4EE0-AD20-AE856BA4FB94}"/>
              </a:ext>
            </a:extLst>
          </p:cNvPr>
          <p:cNvSpPr txBox="1"/>
          <p:nvPr/>
        </p:nvSpPr>
        <p:spPr>
          <a:xfrm>
            <a:off x="6739467" y="1227466"/>
            <a:ext cx="5263283" cy="3831818"/>
          </a:xfrm>
          <a:prstGeom prst="rect">
            <a:avLst/>
          </a:prstGeom>
          <a:noFill/>
          <a:ln>
            <a:solidFill>
              <a:schemeClr val="accent1"/>
            </a:solidFill>
          </a:ln>
        </p:spPr>
        <p:txBody>
          <a:bodyPr wrap="square">
            <a:spAutoFit/>
          </a:bodyPr>
          <a:lstStyle/>
          <a:p>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"name": "</a:t>
            </a:r>
            <a:r>
              <a:rPr lang="en-GB" sz="900" b="0">
                <a:solidFill>
                  <a:srgbClr val="FF0000"/>
                </a:solidFill>
                <a:effectLst/>
                <a:highlight>
                  <a:srgbClr val="FFFF00"/>
                </a:highlight>
                <a:latin typeface="Consolas" panose="020B0609020204030204" pitchFamily="49" charset="0"/>
              </a:rPr>
              <a:t>dc726155-3983-5405-b446-9bb27b94e02c</a:t>
            </a:r>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"type": "</a:t>
            </a:r>
            <a:r>
              <a:rPr lang="en-GB" sz="900" b="0" err="1">
                <a:solidFill>
                  <a:srgbClr val="FF0000"/>
                </a:solidFill>
                <a:effectLst/>
                <a:latin typeface="Consolas" panose="020B0609020204030204" pitchFamily="49" charset="0"/>
              </a:rPr>
              <a:t>Microsoft.Authorization</a:t>
            </a:r>
            <a:r>
              <a:rPr lang="en-GB" sz="900" b="0">
                <a:solidFill>
                  <a:srgbClr val="FF0000"/>
                </a:solidFill>
                <a:effectLst/>
                <a:latin typeface="Consolas" panose="020B0609020204030204" pitchFamily="49" charset="0"/>
              </a:rPr>
              <a:t>/</a:t>
            </a:r>
            <a:r>
              <a:rPr lang="en-GB" sz="900" b="0" err="1">
                <a:solidFill>
                  <a:srgbClr val="FF0000"/>
                </a:solidFill>
                <a:effectLst/>
                <a:latin typeface="Consolas" panose="020B0609020204030204" pitchFamily="49" charset="0"/>
              </a:rPr>
              <a:t>roleDefinitions</a:t>
            </a:r>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apiVersion</a:t>
            </a:r>
            <a:r>
              <a:rPr lang="en-GB" sz="900" b="0">
                <a:solidFill>
                  <a:srgbClr val="FF0000"/>
                </a:solidFill>
                <a:effectLst/>
                <a:latin typeface="Consolas" panose="020B0609020204030204" pitchFamily="49" charset="0"/>
              </a:rPr>
              <a:t>": "2018-01-01-preview",</a:t>
            </a:r>
          </a:p>
          <a:p>
            <a:r>
              <a:rPr lang="en-GB" sz="900" b="0">
                <a:solidFill>
                  <a:srgbClr val="FF0000"/>
                </a:solidFill>
                <a:effectLst/>
                <a:latin typeface="Consolas" panose="020B0609020204030204" pitchFamily="49" charset="0"/>
              </a:rPr>
              <a:t>    "properties":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roleName</a:t>
            </a:r>
            <a:r>
              <a:rPr lang="en-GB" sz="900" b="0">
                <a:solidFill>
                  <a:srgbClr val="FF0000"/>
                </a:solidFill>
                <a:effectLst/>
                <a:latin typeface="Consolas" panose="020B0609020204030204" pitchFamily="49" charset="0"/>
              </a:rPr>
              <a:t>": "Network-Management",</a:t>
            </a:r>
          </a:p>
          <a:p>
            <a:r>
              <a:rPr lang="en-GB" sz="900" b="0">
                <a:solidFill>
                  <a:srgbClr val="FF0000"/>
                </a:solidFill>
                <a:effectLst/>
                <a:latin typeface="Consolas" panose="020B0609020204030204" pitchFamily="49" charset="0"/>
              </a:rPr>
              <a:t>        "description": "Platform-wide global connectivity management: virtual networks, UDRs, NSGs, NVAs, VPN, Azure ExpressRoute, and others",</a:t>
            </a:r>
          </a:p>
          <a:p>
            <a:r>
              <a:rPr lang="en-GB" sz="900" b="0">
                <a:solidFill>
                  <a:srgbClr val="FF0000"/>
                </a:solidFill>
                <a:effectLst/>
                <a:latin typeface="Consolas" panose="020B0609020204030204" pitchFamily="49" charset="0"/>
              </a:rPr>
              <a:t>        "type": "</a:t>
            </a:r>
            <a:r>
              <a:rPr lang="en-GB" sz="900" b="0" err="1">
                <a:solidFill>
                  <a:srgbClr val="FF0000"/>
                </a:solidFill>
                <a:effectLst/>
                <a:latin typeface="Consolas" panose="020B0609020204030204" pitchFamily="49" charset="0"/>
              </a:rPr>
              <a:t>customRole</a:t>
            </a:r>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"permissions": [</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"actions": [</a:t>
            </a:r>
          </a:p>
          <a:p>
            <a:r>
              <a:rPr lang="en-GB" sz="900" b="0">
                <a:solidFill>
                  <a:srgbClr val="FF0000"/>
                </a:solidFill>
                <a:effectLst/>
                <a:latin typeface="Consolas" panose="020B0609020204030204" pitchFamily="49" charset="0"/>
              </a:rPr>
              <a:t>                    "*/read",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Microsoft.Network</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Microsoft.Resources</a:t>
            </a:r>
            <a:r>
              <a:rPr lang="en-GB" sz="900" b="0">
                <a:solidFill>
                  <a:srgbClr val="FF0000"/>
                </a:solidFill>
                <a:effectLst/>
                <a:latin typeface="Consolas" panose="020B0609020204030204" pitchFamily="49" charset="0"/>
              </a:rPr>
              <a:t>/deployments/*",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Microsoft.Support</a:t>
            </a:r>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notActions</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dataActions</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notDataActions</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assignableScopes</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current_scope_resource_id</a:t>
            </a:r>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a:t>
            </a:r>
            <a:endParaRPr lang="en-US" sz="900">
              <a:solidFill>
                <a:srgbClr val="00B0F0"/>
              </a:solidFill>
            </a:endParaRPr>
          </a:p>
        </p:txBody>
      </p:sp>
      <p:sp>
        <p:nvSpPr>
          <p:cNvPr id="8" name="TextBox 7">
            <a:extLst>
              <a:ext uri="{FF2B5EF4-FFF2-40B4-BE49-F238E27FC236}">
                <a16:creationId xmlns:a16="http://schemas.microsoft.com/office/drawing/2014/main" id="{0B5D0424-3FDB-4C19-9BA5-B0BCA59D9B82}"/>
              </a:ext>
            </a:extLst>
          </p:cNvPr>
          <p:cNvSpPr txBox="1"/>
          <p:nvPr/>
        </p:nvSpPr>
        <p:spPr>
          <a:xfrm>
            <a:off x="584865" y="1408683"/>
            <a:ext cx="5001619" cy="2308324"/>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 custom Role Definition file for an example role named </a:t>
            </a:r>
            <a:r>
              <a:rPr lang="en-US" sz="1600" b="1"/>
              <a:t>‘Network Management’</a:t>
            </a:r>
          </a:p>
          <a:p>
            <a:pPr marL="342900" indent="-342900">
              <a:buFont typeface="+mj-lt"/>
              <a:buAutoNum type="arabicPeriod"/>
            </a:pPr>
            <a:r>
              <a:rPr lang="en-US" sz="1600"/>
              <a:t>Verify the Unique </a:t>
            </a:r>
            <a:r>
              <a:rPr lang="en-US" sz="1600" b="1"/>
              <a:t>‘name’ </a:t>
            </a:r>
            <a:r>
              <a:rPr lang="en-US" sz="1600"/>
              <a:t>property value for the role by using the </a:t>
            </a:r>
            <a:r>
              <a:rPr lang="en-GB" sz="1600" b="1">
                <a:latin typeface="Consolas" panose="020B0609020204030204" pitchFamily="49" charset="0"/>
                <a:cs typeface="Times New Roman" panose="02020603050405020304" pitchFamily="18" charset="0"/>
              </a:rPr>
              <a:t>UUIDv5</a:t>
            </a:r>
            <a:r>
              <a:rPr lang="en-US" sz="1600"/>
              <a:t> function</a:t>
            </a:r>
          </a:p>
          <a:p>
            <a:pPr marL="342900" indent="-342900">
              <a:buFont typeface="+mj-lt"/>
              <a:buAutoNum type="arabicPeriod"/>
            </a:pPr>
            <a:r>
              <a:rPr lang="en-US" sz="1600"/>
              <a:t>Save the custom </a:t>
            </a:r>
            <a:r>
              <a:rPr lang="en-US" sz="1600" b="1"/>
              <a:t>‘Network Management’ </a:t>
            </a:r>
            <a:r>
              <a:rPr lang="en-US" sz="1600"/>
              <a:t>role at the </a:t>
            </a:r>
            <a:r>
              <a:rPr lang="en-US" sz="1600" b="1"/>
              <a:t>‘</a:t>
            </a:r>
            <a:r>
              <a:rPr lang="en-US" sz="1600" b="1" err="1"/>
              <a:t>es_root</a:t>
            </a:r>
            <a:r>
              <a:rPr lang="en-US" sz="1600" b="1"/>
              <a:t>’ </a:t>
            </a:r>
            <a:r>
              <a:rPr lang="en-US" sz="1600"/>
              <a:t>Management Group </a:t>
            </a:r>
            <a:r>
              <a:rPr lang="en-GB" sz="1600"/>
              <a:t>and assign the custom RBAC role to a group from your tenant</a:t>
            </a:r>
            <a:endParaRPr lang="en-US" sz="1600"/>
          </a:p>
          <a:p>
            <a:pPr marL="342900" indent="-342900">
              <a:buFont typeface="+mj-lt"/>
              <a:buAutoNum type="arabicPeriod"/>
            </a:pPr>
            <a:r>
              <a:rPr lang="en-US" sz="1600"/>
              <a:t>Run </a:t>
            </a:r>
            <a:r>
              <a:rPr lang="en-US" sz="1600" b="1">
                <a:latin typeface="Consolas" panose="020B0609020204030204" pitchFamily="49" charset="0"/>
              </a:rPr>
              <a:t>Terraform Plan</a:t>
            </a:r>
            <a:r>
              <a:rPr lang="en-US" sz="1600"/>
              <a:t> and </a:t>
            </a:r>
            <a:r>
              <a:rPr lang="en-US" sz="1600" b="1">
                <a:latin typeface="Consolas" panose="020B0609020204030204" pitchFamily="49" charset="0"/>
              </a:rPr>
              <a:t>Terraform Apply</a:t>
            </a:r>
          </a:p>
        </p:txBody>
      </p:sp>
    </p:spTree>
    <p:custDataLst>
      <p:tags r:id="rId1"/>
    </p:custDataLst>
    <p:extLst>
      <p:ext uri="{BB962C8B-B14F-4D97-AF65-F5344CB8AC3E}">
        <p14:creationId xmlns:p14="http://schemas.microsoft.com/office/powerpoint/2010/main" val="1788807425"/>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10.</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Create &amp; Assign Custom RBAC roles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60E5EEF-BA83-4E61-8216-90C8E8CC9D20}"/>
              </a:ext>
            </a:extLst>
          </p:cNvPr>
          <p:cNvSpPr txBox="1"/>
          <p:nvPr/>
        </p:nvSpPr>
        <p:spPr>
          <a:xfrm>
            <a:off x="537452" y="4125879"/>
            <a:ext cx="6018727" cy="2585323"/>
          </a:xfrm>
          <a:prstGeom prst="rect">
            <a:avLst/>
          </a:prstGeom>
          <a:noFill/>
        </p:spPr>
        <p:txBody>
          <a:bodyPr wrap="square" rtlCol="0">
            <a:spAutoFit/>
          </a:bodyPr>
          <a:lstStyle/>
          <a:p>
            <a:r>
              <a:rPr lang="en-US" b="1">
                <a:effectLst/>
                <a:ea typeface="Calibri" panose="020F0502020204030204" pitchFamily="34" charset="0"/>
                <a:cs typeface="Times New Roman" panose="02020603050405020304" pitchFamily="18" charset="0"/>
              </a:rPr>
              <a:t>Step 2:</a:t>
            </a:r>
          </a:p>
          <a:p>
            <a:pPr marL="285750" indent="-285750">
              <a:buFont typeface="Arial" panose="020B0604020202020204" pitchFamily="34" charset="0"/>
              <a:buChar char="•"/>
            </a:pPr>
            <a:r>
              <a:rPr lang="en-GB">
                <a:cs typeface="Times New Roman" panose="02020603050405020304" pitchFamily="18" charset="0"/>
              </a:rPr>
              <a:t>From your terminal, type </a:t>
            </a:r>
            <a:r>
              <a:rPr lang="en-GB" b="1">
                <a:latin typeface="Consolas" panose="020B0609020204030204" pitchFamily="49" charset="0"/>
                <a:cs typeface="Times New Roman" panose="02020603050405020304" pitchFamily="18" charset="0"/>
              </a:rPr>
              <a:t>‘terraform console’</a:t>
            </a:r>
          </a:p>
          <a:p>
            <a:pPr marL="285750" indent="-285750">
              <a:buFont typeface="Arial" panose="020B0604020202020204" pitchFamily="34" charset="0"/>
              <a:buChar char="•"/>
            </a:pPr>
            <a:r>
              <a:rPr lang="en-GB">
                <a:cs typeface="Times New Roman" panose="02020603050405020304" pitchFamily="18" charset="0"/>
              </a:rPr>
              <a:t>When the console loads, type </a:t>
            </a:r>
            <a:r>
              <a:rPr lang="en-GB" b="1">
                <a:latin typeface="Consolas" panose="020B0609020204030204" pitchFamily="49" charset="0"/>
                <a:cs typeface="Times New Roman" panose="02020603050405020304" pitchFamily="18" charset="0"/>
              </a:rPr>
              <a:t>‘uuidv5("</a:t>
            </a:r>
            <a:r>
              <a:rPr lang="en-GB" b="1" err="1">
                <a:latin typeface="Consolas" panose="020B0609020204030204" pitchFamily="49" charset="0"/>
                <a:cs typeface="Times New Roman" panose="02020603050405020304" pitchFamily="18" charset="0"/>
              </a:rPr>
              <a:t>url</a:t>
            </a:r>
            <a:r>
              <a:rPr lang="en-GB" b="1">
                <a:latin typeface="Consolas" panose="020B0609020204030204" pitchFamily="49" charset="0"/>
                <a:cs typeface="Times New Roman" panose="02020603050405020304" pitchFamily="18" charset="0"/>
              </a:rPr>
              <a:t>","Network-Management")’</a:t>
            </a:r>
          </a:p>
          <a:p>
            <a:pPr marL="285750" indent="-285750">
              <a:buFont typeface="Arial" panose="020B0604020202020204" pitchFamily="34" charset="0"/>
              <a:buChar char="•"/>
            </a:pPr>
            <a:r>
              <a:rPr lang="en-GB">
                <a:cs typeface="Times New Roman" panose="02020603050405020304" pitchFamily="18" charset="0"/>
              </a:rPr>
              <a:t>The return value should equal </a:t>
            </a:r>
            <a:r>
              <a:rPr lang="en-GB" b="1">
                <a:latin typeface="Consolas" panose="020B0609020204030204" pitchFamily="49" charset="0"/>
                <a:cs typeface="Times New Roman" panose="02020603050405020304" pitchFamily="18" charset="0"/>
              </a:rPr>
              <a:t>“</a:t>
            </a:r>
            <a:r>
              <a:rPr lang="en-GB" sz="1800" b="1">
                <a:effectLst/>
                <a:latin typeface="Consolas" panose="020B0609020204030204" pitchFamily="49" charset="0"/>
              </a:rPr>
              <a:t>dc726155-3983-5405-b446-9bb27b94e02c”</a:t>
            </a:r>
          </a:p>
          <a:p>
            <a:pPr marL="285750" indent="-285750">
              <a:buFont typeface="Arial" panose="020B0604020202020204" pitchFamily="34" charset="0"/>
              <a:buChar char="•"/>
            </a:pPr>
            <a:endParaRPr lang="en-GB" b="1">
              <a:latin typeface="Consolas" panose="020B0609020204030204" pitchFamily="49" charset="0"/>
              <a:cs typeface="Times New Roman" panose="02020603050405020304" pitchFamily="18" charset="0"/>
            </a:endParaRPr>
          </a:p>
          <a:p>
            <a:r>
              <a:rPr lang="en-GB" b="1">
                <a:cs typeface="Times New Roman" panose="02020603050405020304" pitchFamily="18" charset="0"/>
              </a:rPr>
              <a:t>Note:</a:t>
            </a:r>
            <a:r>
              <a:rPr lang="en-GB" b="1">
                <a:latin typeface="Consolas" panose="020B0609020204030204" pitchFamily="49" charset="0"/>
                <a:cs typeface="Times New Roman" panose="02020603050405020304" pitchFamily="18" charset="0"/>
              </a:rPr>
              <a:t> </a:t>
            </a:r>
            <a:r>
              <a:rPr lang="en-GB">
                <a:cs typeface="Times New Roman" panose="02020603050405020304" pitchFamily="18" charset="0"/>
              </a:rPr>
              <a:t>The UUIDv5 function can be used to generate unique names for other custom roles</a:t>
            </a:r>
            <a:endParaRPr lang="en-NL">
              <a:cs typeface="Times New Roman" panose="02020603050405020304" pitchFamily="18" charset="0"/>
            </a:endParaRPr>
          </a:p>
        </p:txBody>
      </p:sp>
      <p:pic>
        <p:nvPicPr>
          <p:cNvPr id="6" name="Picture 5">
            <a:extLst>
              <a:ext uri="{FF2B5EF4-FFF2-40B4-BE49-F238E27FC236}">
                <a16:creationId xmlns:a16="http://schemas.microsoft.com/office/drawing/2014/main" id="{4E120861-6782-4946-B460-38B252175F31}"/>
              </a:ext>
            </a:extLst>
          </p:cNvPr>
          <p:cNvPicPr>
            <a:picLocks noChangeAspect="1"/>
          </p:cNvPicPr>
          <p:nvPr/>
        </p:nvPicPr>
        <p:blipFill>
          <a:blip r:embed="rId4"/>
          <a:stretch>
            <a:fillRect/>
          </a:stretch>
        </p:blipFill>
        <p:spPr>
          <a:xfrm>
            <a:off x="6707118" y="4818465"/>
            <a:ext cx="5362575" cy="1200150"/>
          </a:xfrm>
          <a:prstGeom prst="rect">
            <a:avLst/>
          </a:prstGeom>
        </p:spPr>
      </p:pic>
      <p:sp>
        <p:nvSpPr>
          <p:cNvPr id="9" name="TextBox 8">
            <a:extLst>
              <a:ext uri="{FF2B5EF4-FFF2-40B4-BE49-F238E27FC236}">
                <a16:creationId xmlns:a16="http://schemas.microsoft.com/office/drawing/2014/main" id="{ACB0BA88-3258-4349-A17E-CC02B7EC7AA9}"/>
              </a:ext>
            </a:extLst>
          </p:cNvPr>
          <p:cNvSpPr txBox="1"/>
          <p:nvPr/>
        </p:nvSpPr>
        <p:spPr>
          <a:xfrm>
            <a:off x="584865" y="1408683"/>
            <a:ext cx="5001619" cy="2308324"/>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 custom Role Definition file for an example role named </a:t>
            </a:r>
            <a:r>
              <a:rPr lang="en-US" sz="1600" b="1"/>
              <a:t>‘Network Management’</a:t>
            </a:r>
          </a:p>
          <a:p>
            <a:pPr marL="342900" indent="-342900">
              <a:buFont typeface="+mj-lt"/>
              <a:buAutoNum type="arabicPeriod"/>
            </a:pPr>
            <a:r>
              <a:rPr lang="en-US" sz="1600"/>
              <a:t>Verify the Unique </a:t>
            </a:r>
            <a:r>
              <a:rPr lang="en-US" sz="1600" b="1"/>
              <a:t>‘name’ </a:t>
            </a:r>
            <a:r>
              <a:rPr lang="en-US" sz="1600"/>
              <a:t>property value for the role by using the </a:t>
            </a:r>
            <a:r>
              <a:rPr lang="en-GB" sz="1600" b="1">
                <a:latin typeface="Consolas" panose="020B0609020204030204" pitchFamily="49" charset="0"/>
                <a:cs typeface="Times New Roman" panose="02020603050405020304" pitchFamily="18" charset="0"/>
              </a:rPr>
              <a:t>UUIDv5</a:t>
            </a:r>
            <a:r>
              <a:rPr lang="en-US" sz="1600"/>
              <a:t> function</a:t>
            </a:r>
          </a:p>
          <a:p>
            <a:pPr marL="342900" indent="-342900">
              <a:buFont typeface="+mj-lt"/>
              <a:buAutoNum type="arabicPeriod"/>
            </a:pPr>
            <a:r>
              <a:rPr lang="en-US" sz="1600"/>
              <a:t>Save the custom </a:t>
            </a:r>
            <a:r>
              <a:rPr lang="en-US" sz="1600" b="1"/>
              <a:t>‘Network Management’ </a:t>
            </a:r>
            <a:r>
              <a:rPr lang="en-US" sz="1600"/>
              <a:t>role at the </a:t>
            </a:r>
            <a:r>
              <a:rPr lang="en-US" sz="1600" b="1"/>
              <a:t>‘</a:t>
            </a:r>
            <a:r>
              <a:rPr lang="en-US" sz="1600" b="1" err="1"/>
              <a:t>es_root</a:t>
            </a:r>
            <a:r>
              <a:rPr lang="en-US" sz="1600" b="1"/>
              <a:t>’ </a:t>
            </a:r>
            <a:r>
              <a:rPr lang="en-US" sz="1600"/>
              <a:t>Management Group </a:t>
            </a:r>
            <a:r>
              <a:rPr lang="en-GB" sz="1600"/>
              <a:t>and assign the custom RBAC role to a group from your tenant</a:t>
            </a:r>
            <a:endParaRPr lang="en-US" sz="1600"/>
          </a:p>
          <a:p>
            <a:pPr marL="342900" indent="-342900">
              <a:buFont typeface="+mj-lt"/>
              <a:buAutoNum type="arabicPeriod"/>
            </a:pPr>
            <a:r>
              <a:rPr lang="en-US" sz="1600"/>
              <a:t>Run </a:t>
            </a:r>
            <a:r>
              <a:rPr lang="en-US" sz="1600" b="1">
                <a:latin typeface="Consolas" panose="020B0609020204030204" pitchFamily="49" charset="0"/>
              </a:rPr>
              <a:t>Terraform Plan</a:t>
            </a:r>
            <a:r>
              <a:rPr lang="en-US" sz="1600"/>
              <a:t> and </a:t>
            </a:r>
            <a:r>
              <a:rPr lang="en-US" sz="1600" b="1">
                <a:latin typeface="Consolas" panose="020B0609020204030204" pitchFamily="49" charset="0"/>
              </a:rPr>
              <a:t>Terraform Apply</a:t>
            </a:r>
          </a:p>
        </p:txBody>
      </p:sp>
    </p:spTree>
    <p:custDataLst>
      <p:tags r:id="rId1"/>
    </p:custDataLst>
    <p:extLst>
      <p:ext uri="{BB962C8B-B14F-4D97-AF65-F5344CB8AC3E}">
        <p14:creationId xmlns:p14="http://schemas.microsoft.com/office/powerpoint/2010/main" val="1571281134"/>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10.</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Create &amp; Assign Custom RBAC roles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460E5EEF-BA83-4E61-8216-90C8E8CC9D20}"/>
              </a:ext>
            </a:extLst>
          </p:cNvPr>
          <p:cNvSpPr txBox="1"/>
          <p:nvPr/>
        </p:nvSpPr>
        <p:spPr>
          <a:xfrm>
            <a:off x="537452" y="4125879"/>
            <a:ext cx="6018727" cy="1754326"/>
          </a:xfrm>
          <a:prstGeom prst="rect">
            <a:avLst/>
          </a:prstGeom>
          <a:noFill/>
        </p:spPr>
        <p:txBody>
          <a:bodyPr wrap="square" rtlCol="0">
            <a:spAutoFit/>
          </a:bodyPr>
          <a:lstStyle/>
          <a:p>
            <a:r>
              <a:rPr lang="en-US" b="1">
                <a:effectLst/>
                <a:ea typeface="Calibri" panose="020F0502020204030204" pitchFamily="34" charset="0"/>
                <a:cs typeface="Times New Roman" panose="02020603050405020304" pitchFamily="18" charset="0"/>
              </a:rPr>
              <a:t>Step 3:</a:t>
            </a:r>
          </a:p>
          <a:p>
            <a:pPr marL="285750" indent="-285750">
              <a:buFont typeface="Arial" panose="020B0604020202020204" pitchFamily="34" charset="0"/>
              <a:buChar char="•"/>
            </a:pPr>
            <a:r>
              <a:rPr lang="en-GB">
                <a:cs typeface="Times New Roman" panose="02020603050405020304" pitchFamily="18" charset="0"/>
              </a:rPr>
              <a:t>Update the </a:t>
            </a:r>
            <a:r>
              <a:rPr lang="en-GB" b="1"/>
              <a:t>‘</a:t>
            </a:r>
            <a:r>
              <a:rPr lang="en-GB" b="1" err="1"/>
              <a:t>archetype_extension_es_root.tmpl.json</a:t>
            </a:r>
            <a:r>
              <a:rPr lang="en-GB" b="1"/>
              <a:t>’ </a:t>
            </a:r>
            <a:r>
              <a:rPr lang="en-GB"/>
              <a:t>file with the code from the right-hand side of the slide to save and assign the custom RBAC role to a group from </a:t>
            </a:r>
            <a:r>
              <a:rPr lang="en-GB">
                <a:highlight>
                  <a:srgbClr val="FFFF00"/>
                </a:highlight>
              </a:rPr>
              <a:t>your tenant</a:t>
            </a:r>
            <a:endParaRPr lang="en-US">
              <a:effectLst/>
              <a:highlight>
                <a:srgbClr val="FFFF00"/>
              </a:highlight>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ea typeface="Calibri" panose="020F0502020204030204" pitchFamily="34" charset="0"/>
                <a:cs typeface="Times New Roman" panose="02020603050405020304" pitchFamily="18" charset="0"/>
              </a:rPr>
              <a:t>Save the file</a:t>
            </a:r>
            <a:endParaRPr lang="en-US">
              <a:effectLst/>
              <a:ea typeface="Calibri" panose="020F0502020204030204" pitchFamily="34" charset="0"/>
              <a:cs typeface="Times New Roman" panose="02020603050405020304" pitchFamily="18" charset="0"/>
            </a:endParaRPr>
          </a:p>
        </p:txBody>
      </p:sp>
      <p:sp>
        <p:nvSpPr>
          <p:cNvPr id="2" name="TextBox 1">
            <a:extLst>
              <a:ext uri="{FF2B5EF4-FFF2-40B4-BE49-F238E27FC236}">
                <a16:creationId xmlns:a16="http://schemas.microsoft.com/office/drawing/2014/main" id="{AF84B68B-E7E8-4EE0-AD20-AE856BA4FB94}"/>
              </a:ext>
            </a:extLst>
          </p:cNvPr>
          <p:cNvSpPr txBox="1"/>
          <p:nvPr/>
        </p:nvSpPr>
        <p:spPr>
          <a:xfrm>
            <a:off x="6739467" y="1227466"/>
            <a:ext cx="5263283" cy="2308324"/>
          </a:xfrm>
          <a:prstGeom prst="rect">
            <a:avLst/>
          </a:prstGeom>
          <a:noFill/>
          <a:ln>
            <a:solidFill>
              <a:schemeClr val="accent1"/>
            </a:solidFill>
          </a:ln>
        </p:spPr>
        <p:txBody>
          <a:bodyPr wrap="square">
            <a:spAutoFit/>
          </a:bodyPr>
          <a:lstStyle/>
          <a:p>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extend_es_root</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policy_assignments</a:t>
            </a:r>
            <a:r>
              <a:rPr lang="en-GB" sz="900" b="0">
                <a:solidFill>
                  <a:srgbClr val="FF0000"/>
                </a:solidFill>
                <a:effectLst/>
                <a:latin typeface="Consolas" panose="020B0609020204030204" pitchFamily="49" charset="0"/>
              </a:rPr>
              <a:t>": ["Org-Baseline"],</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policy_definitions</a:t>
            </a:r>
            <a:r>
              <a:rPr lang="en-GB" sz="900" b="0">
                <a:solidFill>
                  <a:srgbClr val="FF0000"/>
                </a:solidFill>
                <a:effectLst/>
                <a:latin typeface="Consolas" panose="020B0609020204030204" pitchFamily="49" charset="0"/>
              </a:rPr>
              <a:t>": ["Deny-NIC-NSG"],</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policy_set_definitions</a:t>
            </a:r>
            <a:r>
              <a:rPr lang="en-GB" sz="900" b="0">
                <a:solidFill>
                  <a:srgbClr val="FF0000"/>
                </a:solidFill>
                <a:effectLst/>
                <a:latin typeface="Consolas" panose="020B0609020204030204" pitchFamily="49" charset="0"/>
              </a:rPr>
              <a:t>": ["Org-Baseline"],</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role_definitions</a:t>
            </a:r>
            <a:r>
              <a:rPr lang="en-GB" sz="900" b="0">
                <a:solidFill>
                  <a:srgbClr val="FF0000"/>
                </a:solidFill>
                <a:effectLst/>
                <a:latin typeface="Consolas" panose="020B0609020204030204" pitchFamily="49" charset="0"/>
              </a:rPr>
              <a:t>": ["Network-Management"],</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archetype_config</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"parameters": {},</a:t>
            </a:r>
          </a:p>
          <a:p>
            <a:r>
              <a:rPr lang="en-GB" sz="900" b="0">
                <a:solidFill>
                  <a:srgbClr val="FF0000"/>
                </a:solidFill>
                <a:effectLst/>
                <a:latin typeface="Consolas" panose="020B0609020204030204" pitchFamily="49" charset="0"/>
              </a:rPr>
              <a:t>      "</a:t>
            </a:r>
            <a:r>
              <a:rPr lang="en-GB" sz="900" b="0" err="1">
                <a:solidFill>
                  <a:srgbClr val="FF0000"/>
                </a:solidFill>
                <a:effectLst/>
                <a:latin typeface="Consolas" panose="020B0609020204030204" pitchFamily="49" charset="0"/>
              </a:rPr>
              <a:t>access_control</a:t>
            </a:r>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"[CONTOSO] Network-Management":[</a:t>
            </a:r>
          </a:p>
          <a:p>
            <a:r>
              <a:rPr lang="en-GB" sz="900" b="0">
                <a:solidFill>
                  <a:srgbClr val="FF0000"/>
                </a:solidFill>
                <a:effectLst/>
                <a:latin typeface="Consolas" panose="020B0609020204030204" pitchFamily="49" charset="0"/>
              </a:rPr>
              <a:t>          </a:t>
            </a:r>
            <a:r>
              <a:rPr lang="en-GB" sz="900" b="0">
                <a:solidFill>
                  <a:srgbClr val="FF0000"/>
                </a:solidFill>
                <a:effectLst/>
                <a:highlight>
                  <a:srgbClr val="FFFF00"/>
                </a:highlight>
                <a:latin typeface="Consolas" panose="020B0609020204030204" pitchFamily="49" charset="0"/>
              </a:rPr>
              <a:t>"db5b8de4-80d5-4618-b1b6-854948785609"</a:t>
            </a:r>
          </a:p>
          <a:p>
            <a:r>
              <a:rPr lang="en-GB" sz="900" b="0">
                <a:solidFill>
                  <a:srgbClr val="FF0000"/>
                </a:solidFill>
                <a:effectLst/>
                <a:latin typeface="Consolas" panose="020B0609020204030204" pitchFamily="49" charset="0"/>
              </a:rPr>
              <a:t>        ]</a:t>
            </a:r>
          </a:p>
          <a:p>
            <a:r>
              <a:rPr lang="en-GB" sz="900">
                <a:solidFill>
                  <a:srgbClr val="FF0000"/>
                </a:solidFill>
                <a:latin typeface="Consolas" panose="020B0609020204030204" pitchFamily="49" charset="0"/>
              </a:rPr>
              <a:t>      </a:t>
            </a:r>
            <a:r>
              <a:rPr lang="en-GB" sz="900" b="0">
                <a:solidFill>
                  <a:srgbClr val="FF0000"/>
                </a:solidFill>
                <a:effectLst/>
                <a:latin typeface="Consolas" panose="020B0609020204030204" pitchFamily="49" charset="0"/>
              </a:rPr>
              <a:t>}</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  }</a:t>
            </a:r>
          </a:p>
          <a:p>
            <a:r>
              <a:rPr lang="en-GB" sz="900" b="0">
                <a:solidFill>
                  <a:srgbClr val="FF0000"/>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7A616790-FA89-4F3E-9DAD-A113C98A609B}"/>
              </a:ext>
            </a:extLst>
          </p:cNvPr>
          <p:cNvSpPr txBox="1"/>
          <p:nvPr/>
        </p:nvSpPr>
        <p:spPr>
          <a:xfrm>
            <a:off x="584865" y="1408683"/>
            <a:ext cx="5001619" cy="2308324"/>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 custom Role Definition file for an example role named </a:t>
            </a:r>
            <a:r>
              <a:rPr lang="en-US" sz="1600" b="1"/>
              <a:t>‘Network Management’</a:t>
            </a:r>
          </a:p>
          <a:p>
            <a:pPr marL="342900" indent="-342900">
              <a:buFont typeface="+mj-lt"/>
              <a:buAutoNum type="arabicPeriod"/>
            </a:pPr>
            <a:r>
              <a:rPr lang="en-US" sz="1600"/>
              <a:t>Verify the Unique </a:t>
            </a:r>
            <a:r>
              <a:rPr lang="en-US" sz="1600" b="1"/>
              <a:t>‘name’ </a:t>
            </a:r>
            <a:r>
              <a:rPr lang="en-US" sz="1600"/>
              <a:t>property value for the role by using the </a:t>
            </a:r>
            <a:r>
              <a:rPr lang="en-GB" sz="1600" b="1">
                <a:latin typeface="Consolas" panose="020B0609020204030204" pitchFamily="49" charset="0"/>
                <a:cs typeface="Times New Roman" panose="02020603050405020304" pitchFamily="18" charset="0"/>
              </a:rPr>
              <a:t>UUIDv5</a:t>
            </a:r>
            <a:r>
              <a:rPr lang="en-US" sz="1600"/>
              <a:t> function</a:t>
            </a:r>
          </a:p>
          <a:p>
            <a:pPr marL="342900" indent="-342900">
              <a:buFont typeface="+mj-lt"/>
              <a:buAutoNum type="arabicPeriod"/>
            </a:pPr>
            <a:r>
              <a:rPr lang="en-US" sz="1600"/>
              <a:t>Save the custom </a:t>
            </a:r>
            <a:r>
              <a:rPr lang="en-US" sz="1600" b="1"/>
              <a:t>‘Network Management’ </a:t>
            </a:r>
            <a:r>
              <a:rPr lang="en-US" sz="1600"/>
              <a:t>role at the </a:t>
            </a:r>
            <a:r>
              <a:rPr lang="en-US" sz="1600" b="1"/>
              <a:t>‘</a:t>
            </a:r>
            <a:r>
              <a:rPr lang="en-US" sz="1600" b="1" err="1"/>
              <a:t>es_root</a:t>
            </a:r>
            <a:r>
              <a:rPr lang="en-US" sz="1600" b="1"/>
              <a:t>’ </a:t>
            </a:r>
            <a:r>
              <a:rPr lang="en-US" sz="1600"/>
              <a:t>Management Group </a:t>
            </a:r>
            <a:r>
              <a:rPr lang="en-GB" sz="1600"/>
              <a:t>and assign the custom RBAC role to a group from your tenant</a:t>
            </a:r>
            <a:endParaRPr lang="en-US" sz="1600"/>
          </a:p>
          <a:p>
            <a:pPr marL="342900" indent="-342900">
              <a:buFont typeface="+mj-lt"/>
              <a:buAutoNum type="arabicPeriod"/>
            </a:pPr>
            <a:r>
              <a:rPr lang="en-US" sz="1600"/>
              <a:t>Run </a:t>
            </a:r>
            <a:r>
              <a:rPr lang="en-US" sz="1600" b="1">
                <a:latin typeface="Consolas" panose="020B0609020204030204" pitchFamily="49" charset="0"/>
              </a:rPr>
              <a:t>Terraform Plan</a:t>
            </a:r>
            <a:r>
              <a:rPr lang="en-US" sz="1600"/>
              <a:t> and </a:t>
            </a:r>
            <a:r>
              <a:rPr lang="en-US" sz="1600" b="1">
                <a:latin typeface="Consolas" panose="020B0609020204030204" pitchFamily="49" charset="0"/>
              </a:rPr>
              <a:t>Terraform Apply</a:t>
            </a:r>
          </a:p>
        </p:txBody>
      </p:sp>
    </p:spTree>
    <p:custDataLst>
      <p:tags r:id="rId1"/>
    </p:custDataLst>
    <p:extLst>
      <p:ext uri="{BB962C8B-B14F-4D97-AF65-F5344CB8AC3E}">
        <p14:creationId xmlns:p14="http://schemas.microsoft.com/office/powerpoint/2010/main" val="1374044339"/>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itle 46">
            <a:extLst>
              <a:ext uri="{FF2B5EF4-FFF2-40B4-BE49-F238E27FC236}">
                <a16:creationId xmlns:a16="http://schemas.microsoft.com/office/drawing/2014/main" id="{76576872-715A-3747-A239-C54E3A95A122}"/>
              </a:ext>
            </a:extLst>
          </p:cNvPr>
          <p:cNvSpPr>
            <a:spLocks noGrp="1"/>
          </p:cNvSpPr>
          <p:nvPr>
            <p:ph type="title" idx="4294967295"/>
          </p:nvPr>
        </p:nvSpPr>
        <p:spPr>
          <a:xfrm>
            <a:off x="256453" y="542019"/>
            <a:ext cx="8720122" cy="595932"/>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nSpc>
                <a:spcPct val="107000"/>
              </a:lnSpc>
              <a:spcBef>
                <a:spcPts val="1200"/>
              </a:spcBef>
            </a:pP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10.</a:t>
            </a:r>
            <a:r>
              <a:rPr lang="en-US"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rPr>
              <a:t> </a:t>
            </a:r>
            <a:r>
              <a:rPr lang="en-US" sz="3200" b="1" kern="0">
                <a:solidFill>
                  <a:srgbClr val="2F5496"/>
                </a:solidFill>
                <a:latin typeface="Calibri Light" panose="020F0302020204030204" pitchFamily="34" charset="0"/>
                <a:ea typeface="Times New Roman" panose="02020603050405020304" pitchFamily="18" charset="0"/>
                <a:cs typeface="Times New Roman" panose="02020603050405020304" pitchFamily="18" charset="0"/>
              </a:rPr>
              <a:t>Create &amp; Assign Custom RBAC roles</a:t>
            </a:r>
            <a:endParaRPr lang="en-NL" sz="3200" b="1" kern="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04E5EBD-E57B-407F-ADB0-8F14FF507954}"/>
              </a:ext>
            </a:extLst>
          </p:cNvPr>
          <p:cNvSpPr txBox="1"/>
          <p:nvPr/>
        </p:nvSpPr>
        <p:spPr>
          <a:xfrm>
            <a:off x="586791" y="4749126"/>
            <a:ext cx="6018727" cy="1200329"/>
          </a:xfrm>
          <a:prstGeom prst="rect">
            <a:avLst/>
          </a:prstGeom>
          <a:noFill/>
        </p:spPr>
        <p:txBody>
          <a:bodyPr wrap="square" rtlCol="0">
            <a:spAutoFit/>
          </a:bodyPr>
          <a:lstStyle/>
          <a:p>
            <a:r>
              <a:rPr lang="en-US" b="1">
                <a:effectLst/>
                <a:ea typeface="Calibri" panose="020F0502020204030204" pitchFamily="34" charset="0"/>
                <a:cs typeface="Times New Roman" panose="02020603050405020304" pitchFamily="18" charset="0"/>
              </a:rPr>
              <a:t>Step </a:t>
            </a:r>
            <a:r>
              <a:rPr lang="en-US" b="1">
                <a:ea typeface="Calibri" panose="020F0502020204030204" pitchFamily="34" charset="0"/>
                <a:cs typeface="Times New Roman" panose="02020603050405020304" pitchFamily="18" charset="0"/>
              </a:rPr>
              <a:t>4</a:t>
            </a:r>
            <a:r>
              <a:rPr lang="en-US" b="1">
                <a:effectLst/>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Plan deployment: Execute</a:t>
            </a:r>
            <a:r>
              <a:rPr lang="en-US">
                <a:ea typeface="Calibri" panose="020F0502020204030204" pitchFamily="34" charset="0"/>
                <a:cs typeface="Times New Roman" panose="02020603050405020304" pitchFamily="18" charset="0"/>
              </a:rPr>
              <a:t> </a:t>
            </a:r>
            <a:r>
              <a:rPr lang="en-US" b="1">
                <a:effectLst/>
                <a:latin typeface="Consolas" panose="020B0609020204030204" pitchFamily="49" charset="0"/>
                <a:ea typeface="Calibri" panose="020F0502020204030204" pitchFamily="34" charset="0"/>
                <a:cs typeface="Times New Roman" panose="02020603050405020304" pitchFamily="18" charset="0"/>
              </a:rPr>
              <a:t>terraform plan</a:t>
            </a:r>
            <a:endParaRPr lang="en-NL" b="1">
              <a:effectLst/>
              <a:latin typeface="Consolas" panose="020B0609020204030204" pitchFamily="49" charset="0"/>
              <a:ea typeface="Calibri" panose="020F0502020204030204" pitchFamily="34" charset="0"/>
              <a:cs typeface="Times New Roman" panose="02020603050405020304" pitchFamily="18" charset="0"/>
            </a:endParaRP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Execute </a:t>
            </a:r>
            <a:r>
              <a:rPr lang="en-US" b="1">
                <a:effectLst/>
                <a:latin typeface="Consolas" panose="020B0609020204030204" pitchFamily="49" charset="0"/>
                <a:ea typeface="Calibri" panose="020F0502020204030204" pitchFamily="34" charset="0"/>
                <a:cs typeface="Times New Roman" panose="02020603050405020304" pitchFamily="18" charset="0"/>
              </a:rPr>
              <a:t>terraform apply -auto-approve </a:t>
            </a:r>
          </a:p>
          <a:p>
            <a:pPr marL="285750" indent="-285750">
              <a:buFont typeface="Arial" panose="020B0604020202020204" pitchFamily="34" charset="0"/>
              <a:buChar char="•"/>
            </a:pPr>
            <a:r>
              <a:rPr lang="en-US">
                <a:effectLst/>
                <a:ea typeface="Calibri" panose="020F0502020204030204" pitchFamily="34" charset="0"/>
                <a:cs typeface="Times New Roman" panose="02020603050405020304" pitchFamily="18" charset="0"/>
              </a:rPr>
              <a:t>After deployment verify configuration </a:t>
            </a:r>
            <a:endParaRPr lang="en-US">
              <a:effectLst/>
              <a:highlight>
                <a:srgbClr val="FFFF00"/>
              </a:highlight>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00C36D26-7DE6-4F48-BE69-B99C15C15388}"/>
              </a:ext>
            </a:extLst>
          </p:cNvPr>
          <p:cNvSpPr txBox="1"/>
          <p:nvPr/>
        </p:nvSpPr>
        <p:spPr>
          <a:xfrm>
            <a:off x="584865" y="1408683"/>
            <a:ext cx="5001619" cy="2308324"/>
          </a:xfrm>
          <a:prstGeom prst="rect">
            <a:avLst/>
          </a:prstGeom>
          <a:noFill/>
        </p:spPr>
        <p:txBody>
          <a:bodyPr wrap="square">
            <a:spAutoFit/>
          </a:bodyPr>
          <a:lstStyle/>
          <a:p>
            <a:r>
              <a:rPr lang="en-US" sz="1600" b="1"/>
              <a:t>Required Steps:</a:t>
            </a:r>
          </a:p>
          <a:p>
            <a:pPr marL="342900" indent="-342900">
              <a:buFont typeface="+mj-lt"/>
              <a:buAutoNum type="arabicPeriod"/>
            </a:pPr>
            <a:r>
              <a:rPr lang="en-US" sz="1600"/>
              <a:t>Create a custom Role Definition file for an example role named </a:t>
            </a:r>
            <a:r>
              <a:rPr lang="en-US" sz="1600" b="1"/>
              <a:t>‘Network Management’</a:t>
            </a:r>
          </a:p>
          <a:p>
            <a:pPr marL="342900" indent="-342900">
              <a:buFont typeface="+mj-lt"/>
              <a:buAutoNum type="arabicPeriod"/>
            </a:pPr>
            <a:r>
              <a:rPr lang="en-US" sz="1600"/>
              <a:t>Verify the Unique </a:t>
            </a:r>
            <a:r>
              <a:rPr lang="en-US" sz="1600" b="1"/>
              <a:t>‘name’ </a:t>
            </a:r>
            <a:r>
              <a:rPr lang="en-US" sz="1600"/>
              <a:t>property value for the role by using the </a:t>
            </a:r>
            <a:r>
              <a:rPr lang="en-GB" sz="1600" b="1">
                <a:latin typeface="Consolas" panose="020B0609020204030204" pitchFamily="49" charset="0"/>
                <a:cs typeface="Times New Roman" panose="02020603050405020304" pitchFamily="18" charset="0"/>
              </a:rPr>
              <a:t>UUIDv5</a:t>
            </a:r>
            <a:r>
              <a:rPr lang="en-US" sz="1600"/>
              <a:t> function</a:t>
            </a:r>
          </a:p>
          <a:p>
            <a:pPr marL="342900" indent="-342900">
              <a:buFont typeface="+mj-lt"/>
              <a:buAutoNum type="arabicPeriod"/>
            </a:pPr>
            <a:r>
              <a:rPr lang="en-US" sz="1600"/>
              <a:t>Save the custom </a:t>
            </a:r>
            <a:r>
              <a:rPr lang="en-US" sz="1600" b="1"/>
              <a:t>‘Network Management’ </a:t>
            </a:r>
            <a:r>
              <a:rPr lang="en-US" sz="1600"/>
              <a:t>role at the </a:t>
            </a:r>
            <a:r>
              <a:rPr lang="en-US" sz="1600" b="1"/>
              <a:t>‘</a:t>
            </a:r>
            <a:r>
              <a:rPr lang="en-US" sz="1600" b="1" err="1"/>
              <a:t>es_root</a:t>
            </a:r>
            <a:r>
              <a:rPr lang="en-US" sz="1600" b="1"/>
              <a:t>’ </a:t>
            </a:r>
            <a:r>
              <a:rPr lang="en-US" sz="1600"/>
              <a:t>Management Group </a:t>
            </a:r>
            <a:r>
              <a:rPr lang="en-GB" sz="1600"/>
              <a:t>and assign the custom RBAC role to a group from your tenant</a:t>
            </a:r>
            <a:endParaRPr lang="en-US" sz="1600"/>
          </a:p>
          <a:p>
            <a:pPr marL="342900" indent="-342900">
              <a:buFont typeface="+mj-lt"/>
              <a:buAutoNum type="arabicPeriod"/>
            </a:pPr>
            <a:r>
              <a:rPr lang="en-US" sz="1600"/>
              <a:t>Run </a:t>
            </a:r>
            <a:r>
              <a:rPr lang="en-US" sz="1600" b="1">
                <a:latin typeface="Consolas" panose="020B0609020204030204" pitchFamily="49" charset="0"/>
              </a:rPr>
              <a:t>Terraform Plan</a:t>
            </a:r>
            <a:r>
              <a:rPr lang="en-US" sz="1600"/>
              <a:t> and </a:t>
            </a:r>
            <a:r>
              <a:rPr lang="en-US" sz="1600" b="1">
                <a:latin typeface="Consolas" panose="020B0609020204030204" pitchFamily="49" charset="0"/>
              </a:rPr>
              <a:t>Terraform Apply</a:t>
            </a:r>
          </a:p>
        </p:txBody>
      </p:sp>
      <p:pic>
        <p:nvPicPr>
          <p:cNvPr id="11" name="Picture 10">
            <a:extLst>
              <a:ext uri="{FF2B5EF4-FFF2-40B4-BE49-F238E27FC236}">
                <a16:creationId xmlns:a16="http://schemas.microsoft.com/office/drawing/2014/main" id="{1A786801-1B47-4DF8-AD69-C54CB1AF58DB}"/>
              </a:ext>
            </a:extLst>
          </p:cNvPr>
          <p:cNvPicPr>
            <a:picLocks noChangeAspect="1"/>
          </p:cNvPicPr>
          <p:nvPr/>
        </p:nvPicPr>
        <p:blipFill>
          <a:blip r:embed="rId4"/>
          <a:stretch>
            <a:fillRect/>
          </a:stretch>
        </p:blipFill>
        <p:spPr>
          <a:xfrm>
            <a:off x="6305567" y="3823359"/>
            <a:ext cx="5650889" cy="744092"/>
          </a:xfrm>
          <a:prstGeom prst="rect">
            <a:avLst/>
          </a:prstGeom>
        </p:spPr>
      </p:pic>
      <p:pic>
        <p:nvPicPr>
          <p:cNvPr id="13" name="Picture 12">
            <a:extLst>
              <a:ext uri="{FF2B5EF4-FFF2-40B4-BE49-F238E27FC236}">
                <a16:creationId xmlns:a16="http://schemas.microsoft.com/office/drawing/2014/main" id="{94E0FA2A-854D-41EB-8FF1-BBE8EF4493EF}"/>
              </a:ext>
            </a:extLst>
          </p:cNvPr>
          <p:cNvPicPr>
            <a:picLocks noChangeAspect="1"/>
          </p:cNvPicPr>
          <p:nvPr/>
        </p:nvPicPr>
        <p:blipFill>
          <a:blip r:embed="rId5"/>
          <a:stretch>
            <a:fillRect/>
          </a:stretch>
        </p:blipFill>
        <p:spPr>
          <a:xfrm>
            <a:off x="6305567" y="2609012"/>
            <a:ext cx="5650889" cy="745252"/>
          </a:xfrm>
          <a:prstGeom prst="rect">
            <a:avLst/>
          </a:prstGeom>
        </p:spPr>
      </p:pic>
    </p:spTree>
    <p:custDataLst>
      <p:tags r:id="rId1"/>
    </p:custDataLst>
    <p:extLst>
      <p:ext uri="{BB962C8B-B14F-4D97-AF65-F5344CB8AC3E}">
        <p14:creationId xmlns:p14="http://schemas.microsoft.com/office/powerpoint/2010/main" val="2769092034"/>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F625264-C24F-4617-9EBC-E7B1578C55D3}"/>
              </a:ext>
            </a:extLst>
          </p:cNvPr>
          <p:cNvSpPr>
            <a:spLocks noGrp="1"/>
          </p:cNvSpPr>
          <p:nvPr>
            <p:ph type="title"/>
          </p:nvPr>
        </p:nvSpPr>
        <p:spPr/>
        <p:txBody>
          <a:bodyPr/>
          <a:lstStyle/>
          <a:p>
            <a:r>
              <a:rPr lang="en-US"/>
              <a:t>Resources</a:t>
            </a:r>
          </a:p>
        </p:txBody>
      </p:sp>
      <p:sp>
        <p:nvSpPr>
          <p:cNvPr id="5" name="Content Placeholder 4">
            <a:extLst>
              <a:ext uri="{FF2B5EF4-FFF2-40B4-BE49-F238E27FC236}">
                <a16:creationId xmlns:a16="http://schemas.microsoft.com/office/drawing/2014/main" id="{53B63061-FF3F-4C85-AC64-F4D8FA43005F}"/>
              </a:ext>
            </a:extLst>
          </p:cNvPr>
          <p:cNvSpPr>
            <a:spLocks noGrp="1"/>
          </p:cNvSpPr>
          <p:nvPr>
            <p:ph idx="1"/>
          </p:nvPr>
        </p:nvSpPr>
        <p:spPr>
          <a:xfrm>
            <a:off x="429536" y="1026404"/>
            <a:ext cx="11306469" cy="5831596"/>
          </a:xfrm>
        </p:spPr>
        <p:txBody>
          <a:bodyPr/>
          <a:lstStyle/>
          <a:p>
            <a:pPr>
              <a:lnSpc>
                <a:spcPct val="150000"/>
              </a:lnSpc>
            </a:pPr>
            <a:r>
              <a:rPr lang="en-US"/>
              <a:t>CAF ALZ Terraform Module</a:t>
            </a:r>
          </a:p>
          <a:p>
            <a:pPr marL="457200" indent="-457200">
              <a:lnSpc>
                <a:spcPct val="150000"/>
              </a:lnSpc>
              <a:buFont typeface="+mj-lt"/>
              <a:buAutoNum type="arabicPeriod"/>
            </a:pPr>
            <a:r>
              <a:rPr lang="en-US" sz="1961" spc="0">
                <a:latin typeface="+mn-lt"/>
                <a:hlinkClick r:id="rId2"/>
              </a:rPr>
              <a:t>Microsoft Docs</a:t>
            </a:r>
            <a:endParaRPr lang="en-US" sz="1961" spc="0">
              <a:latin typeface="+mn-lt"/>
            </a:endParaRPr>
          </a:p>
          <a:p>
            <a:pPr marL="457200" indent="-457200">
              <a:lnSpc>
                <a:spcPct val="150000"/>
              </a:lnSpc>
              <a:buFont typeface="+mj-lt"/>
              <a:buAutoNum type="arabicPeriod"/>
            </a:pPr>
            <a:r>
              <a:rPr lang="en-US" sz="1961" spc="0">
                <a:latin typeface="+mn-lt"/>
                <a:hlinkClick r:id="rId3"/>
              </a:rPr>
              <a:t>Terraform</a:t>
            </a:r>
            <a:endParaRPr lang="en-US" sz="1961" spc="0">
              <a:latin typeface="+mn-lt"/>
            </a:endParaRPr>
          </a:p>
          <a:p>
            <a:pPr marL="457200" indent="-457200">
              <a:lnSpc>
                <a:spcPct val="150000"/>
              </a:lnSpc>
              <a:buFont typeface="+mj-lt"/>
              <a:buAutoNum type="arabicPeriod"/>
            </a:pPr>
            <a:r>
              <a:rPr lang="en-US" sz="1961" spc="0">
                <a:latin typeface="+mn-lt"/>
                <a:hlinkClick r:id="rId4"/>
              </a:rPr>
              <a:t>GitHub</a:t>
            </a:r>
            <a:endParaRPr lang="en-US" sz="1961" spc="0">
              <a:latin typeface="+mn-lt"/>
            </a:endParaRPr>
          </a:p>
          <a:p>
            <a:pPr>
              <a:lnSpc>
                <a:spcPct val="150000"/>
              </a:lnSpc>
            </a:pPr>
            <a:r>
              <a:rPr lang="en-US"/>
              <a:t>Terraform</a:t>
            </a:r>
          </a:p>
          <a:p>
            <a:pPr marL="457200" lvl="1" indent="-457200">
              <a:lnSpc>
                <a:spcPct val="150000"/>
              </a:lnSpc>
              <a:buFont typeface="+mj-lt"/>
              <a:buAutoNum type="arabicPeriod"/>
            </a:pPr>
            <a:r>
              <a:rPr lang="en-US"/>
              <a:t>LinkedIn Learning – </a:t>
            </a:r>
            <a:r>
              <a:rPr lang="en-US">
                <a:hlinkClick r:id="rId5"/>
              </a:rPr>
              <a:t>Learn Terraform </a:t>
            </a:r>
            <a:r>
              <a:rPr lang="en-US"/>
              <a:t>&amp; </a:t>
            </a:r>
            <a:r>
              <a:rPr lang="en-US">
                <a:hlinkClick r:id="rId6"/>
              </a:rPr>
              <a:t>Advance Terraform</a:t>
            </a:r>
            <a:endParaRPr lang="en-US"/>
          </a:p>
          <a:p>
            <a:pPr marL="457200" lvl="1" indent="-457200">
              <a:lnSpc>
                <a:spcPct val="150000"/>
              </a:lnSpc>
              <a:buFont typeface="+mj-lt"/>
              <a:buAutoNum type="arabicPeriod"/>
            </a:pPr>
            <a:r>
              <a:rPr lang="en-US"/>
              <a:t>Plural Sight - </a:t>
            </a:r>
            <a:r>
              <a:rPr lang="en-US">
                <a:hlinkClick r:id="rId7"/>
              </a:rPr>
              <a:t>Terraform - Getting Started</a:t>
            </a:r>
            <a:r>
              <a:rPr lang="en-US"/>
              <a:t> &amp; </a:t>
            </a:r>
            <a:r>
              <a:rPr lang="en-US">
                <a:hlinkClick r:id="rId8"/>
              </a:rPr>
              <a:t>Terraform Deep Dive</a:t>
            </a:r>
            <a:endParaRPr lang="en-US"/>
          </a:p>
          <a:p>
            <a:pPr marL="457200" lvl="1" indent="-457200">
              <a:lnSpc>
                <a:spcPct val="150000"/>
              </a:lnSpc>
              <a:buFont typeface="+mj-lt"/>
              <a:buAutoNum type="arabicPeriod"/>
            </a:pPr>
            <a:r>
              <a:rPr lang="en-US"/>
              <a:t>Microsoft Learn - </a:t>
            </a:r>
            <a:r>
              <a:rPr lang="en-US">
                <a:hlinkClick r:id="rId9"/>
              </a:rPr>
              <a:t>Manage </a:t>
            </a:r>
            <a:r>
              <a:rPr lang="en-US" err="1">
                <a:hlinkClick r:id="rId9"/>
              </a:rPr>
              <a:t>IaC</a:t>
            </a:r>
            <a:r>
              <a:rPr lang="en-US">
                <a:hlinkClick r:id="rId9"/>
              </a:rPr>
              <a:t> using Azure, DSC, and third-party tools</a:t>
            </a:r>
            <a:r>
              <a:rPr lang="en-US"/>
              <a:t> &amp; </a:t>
            </a:r>
            <a:r>
              <a:rPr lang="en-US">
                <a:hlinkClick r:id="rId10"/>
              </a:rPr>
              <a:t>Implement Terraform</a:t>
            </a:r>
            <a:endParaRPr lang="en-US"/>
          </a:p>
          <a:p>
            <a:pPr>
              <a:lnSpc>
                <a:spcPct val="150000"/>
              </a:lnSpc>
            </a:pPr>
            <a:r>
              <a:rPr lang="en-US"/>
              <a:t>Terraform On Azure</a:t>
            </a:r>
            <a:endParaRPr lang="en-US">
              <a:hlinkClick r:id="rId11">
                <a:extLst>
                  <a:ext uri="{A12FA001-AC4F-418D-AE19-62706E023703}">
                    <ahyp:hlinkClr xmlns:ahyp="http://schemas.microsoft.com/office/drawing/2018/hyperlinkcolor" val="tx"/>
                  </a:ext>
                </a:extLst>
              </a:hlinkClick>
            </a:endParaRPr>
          </a:p>
          <a:p>
            <a:pPr marL="457200" lvl="1" indent="-457200">
              <a:lnSpc>
                <a:spcPct val="150000"/>
              </a:lnSpc>
              <a:buFont typeface="+mj-lt"/>
              <a:buAutoNum type="arabicPeriod"/>
            </a:pPr>
            <a:r>
              <a:rPr lang="en-US">
                <a:hlinkClick r:id="rId12"/>
              </a:rPr>
              <a:t>Microsoft Docs</a:t>
            </a:r>
          </a:p>
          <a:p>
            <a:pPr marL="457200" lvl="1" indent="-457200">
              <a:lnSpc>
                <a:spcPct val="150000"/>
              </a:lnSpc>
              <a:buFont typeface="+mj-lt"/>
              <a:buAutoNum type="arabicPeriod"/>
            </a:pPr>
            <a:r>
              <a:rPr lang="en-US">
                <a:hlinkClick r:id="rId12"/>
              </a:rPr>
              <a:t>Plural Sight - Implementing Terraform on Microsoft Azure</a:t>
            </a:r>
            <a:endParaRPr lang="en-US"/>
          </a:p>
          <a:p>
            <a:pPr marL="457200" lvl="1" indent="-457200">
              <a:lnSpc>
                <a:spcPct val="150000"/>
              </a:lnSpc>
              <a:buFont typeface="+mj-lt"/>
              <a:buAutoNum type="arabicPeriod"/>
            </a:pPr>
            <a:r>
              <a:rPr lang="en-US">
                <a:hlinkClick r:id="rId13"/>
              </a:rPr>
              <a:t>O’Reilly - Deep-Dive Terraform on Azure</a:t>
            </a:r>
            <a:endParaRPr lang="en-US"/>
          </a:p>
        </p:txBody>
      </p:sp>
    </p:spTree>
    <p:extLst>
      <p:ext uri="{BB962C8B-B14F-4D97-AF65-F5344CB8AC3E}">
        <p14:creationId xmlns:p14="http://schemas.microsoft.com/office/powerpoint/2010/main" val="3736128576"/>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28D540-5099-43C3-92FC-E5457C349B58}"/>
              </a:ext>
            </a:extLst>
          </p:cNvPr>
          <p:cNvSpPr>
            <a:spLocks noGrp="1"/>
          </p:cNvSpPr>
          <p:nvPr>
            <p:ph type="title"/>
          </p:nvPr>
        </p:nvSpPr>
        <p:spPr/>
        <p:txBody>
          <a:bodyPr/>
          <a:lstStyle/>
          <a:p>
            <a:r>
              <a:rPr lang="en-US"/>
              <a:t>Contributing</a:t>
            </a:r>
          </a:p>
        </p:txBody>
      </p:sp>
      <p:sp>
        <p:nvSpPr>
          <p:cNvPr id="3" name="Content Placeholder 2">
            <a:extLst>
              <a:ext uri="{FF2B5EF4-FFF2-40B4-BE49-F238E27FC236}">
                <a16:creationId xmlns:a16="http://schemas.microsoft.com/office/drawing/2014/main" id="{529748C2-ACAA-4830-8ED0-E5700E82CF25}"/>
              </a:ext>
            </a:extLst>
          </p:cNvPr>
          <p:cNvSpPr>
            <a:spLocks noGrp="1"/>
          </p:cNvSpPr>
          <p:nvPr>
            <p:ph idx="1"/>
          </p:nvPr>
        </p:nvSpPr>
        <p:spPr>
          <a:xfrm>
            <a:off x="455995" y="1817560"/>
            <a:ext cx="11306469" cy="2719271"/>
          </a:xfrm>
        </p:spPr>
        <p:txBody>
          <a:bodyPr/>
          <a:lstStyle/>
          <a:p>
            <a:r>
              <a:rPr lang="en-US"/>
              <a:t>Help us improve the module</a:t>
            </a:r>
          </a:p>
          <a:p>
            <a:endParaRPr lang="en-US"/>
          </a:p>
          <a:p>
            <a:pPr marL="457200" indent="-457200" algn="l">
              <a:buFont typeface="+mj-lt"/>
              <a:buAutoNum type="arabicPeriod"/>
            </a:pPr>
            <a:r>
              <a:rPr lang="en-US" b="0" i="0" u="none" strike="noStrike">
                <a:solidFill>
                  <a:srgbClr val="24292F"/>
                </a:solidFill>
                <a:effectLst/>
                <a:latin typeface="-apple-system"/>
                <a:hlinkClick r:id="rId2"/>
              </a:rPr>
              <a:t>Raising an Issue</a:t>
            </a:r>
            <a:endParaRPr lang="en-US" b="0" i="0">
              <a:solidFill>
                <a:srgbClr val="24292F"/>
              </a:solidFill>
              <a:effectLst/>
              <a:latin typeface="-apple-system"/>
            </a:endParaRPr>
          </a:p>
          <a:p>
            <a:pPr marL="457200" indent="-457200" algn="l">
              <a:buFont typeface="+mj-lt"/>
              <a:buAutoNum type="arabicPeriod"/>
            </a:pPr>
            <a:r>
              <a:rPr lang="en-US" b="0" i="0" u="none" strike="noStrike">
                <a:solidFill>
                  <a:srgbClr val="24292F"/>
                </a:solidFill>
                <a:effectLst/>
                <a:latin typeface="-apple-system"/>
                <a:hlinkClick r:id="rId3"/>
              </a:rPr>
              <a:t>Feature Requests</a:t>
            </a:r>
            <a:endParaRPr lang="en-US" b="0" i="0">
              <a:solidFill>
                <a:srgbClr val="24292F"/>
              </a:solidFill>
              <a:effectLst/>
              <a:latin typeface="-apple-system"/>
            </a:endParaRPr>
          </a:p>
          <a:p>
            <a:pPr marL="457200" indent="-457200" algn="l">
              <a:buFont typeface="+mj-lt"/>
              <a:buAutoNum type="arabicPeriod"/>
            </a:pPr>
            <a:r>
              <a:rPr lang="en-US" b="0" i="0" u="none" strike="noStrike">
                <a:solidFill>
                  <a:srgbClr val="24292F"/>
                </a:solidFill>
                <a:effectLst/>
                <a:latin typeface="-apple-system"/>
                <a:hlinkClick r:id="rId4"/>
              </a:rPr>
              <a:t>Contributing to Code</a:t>
            </a:r>
            <a:endParaRPr lang="en-US" b="0" i="0">
              <a:solidFill>
                <a:srgbClr val="24292F"/>
              </a:solidFill>
              <a:effectLst/>
              <a:latin typeface="-apple-system"/>
            </a:endParaRPr>
          </a:p>
          <a:p>
            <a:pPr marL="457200" indent="-457200" algn="l">
              <a:buFont typeface="+mj-lt"/>
              <a:buAutoNum type="arabicPeriod"/>
            </a:pPr>
            <a:r>
              <a:rPr lang="en-US" b="0" i="0" u="none" strike="noStrike">
                <a:solidFill>
                  <a:srgbClr val="24292F"/>
                </a:solidFill>
                <a:effectLst/>
                <a:latin typeface="-apple-system"/>
                <a:hlinkClick r:id="rId5"/>
              </a:rPr>
              <a:t>Contributing to Documentation</a:t>
            </a:r>
            <a:endParaRPr lang="en-US" b="0" i="0">
              <a:solidFill>
                <a:srgbClr val="24292F"/>
              </a:solidFill>
              <a:effectLst/>
              <a:latin typeface="-apple-system"/>
            </a:endParaRPr>
          </a:p>
          <a:p>
            <a:endParaRPr lang="en-US"/>
          </a:p>
        </p:txBody>
      </p:sp>
      <p:sp>
        <p:nvSpPr>
          <p:cNvPr id="4" name="Footer Placeholder 3">
            <a:extLst>
              <a:ext uri="{FF2B5EF4-FFF2-40B4-BE49-F238E27FC236}">
                <a16:creationId xmlns:a16="http://schemas.microsoft.com/office/drawing/2014/main" id="{918DDAE3-F119-472F-B4F6-AE23087C926C}"/>
              </a:ext>
            </a:extLst>
          </p:cNvPr>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82056849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48080" y="2060998"/>
            <a:ext cx="10212058" cy="1123184"/>
          </a:xfrm>
        </p:spPr>
        <p:txBody>
          <a:bodyPr/>
          <a:lstStyle/>
          <a:p>
            <a:pPr>
              <a:spcBef>
                <a:spcPts val="1200"/>
              </a:spcBef>
              <a:spcAft>
                <a:spcPts val="1200"/>
              </a:spcAft>
            </a:pPr>
            <a:r>
              <a:rPr lang="en-US" altLang="ja-JP" sz="3600" b="1">
                <a:solidFill>
                  <a:srgbClr val="FFFFFF"/>
                </a:solidFill>
                <a:latin typeface="Segoe Semibold" panose="020B0502040504020203" pitchFamily="34" charset="0"/>
              </a:rPr>
              <a:t>Thank You</a:t>
            </a:r>
            <a:endParaRPr lang="en-US" sz="3200">
              <a:solidFill>
                <a:schemeClr val="accent5"/>
              </a:solidFill>
              <a:latin typeface="+mn-lt"/>
            </a:endParaRPr>
          </a:p>
        </p:txBody>
      </p:sp>
      <p:pic>
        <p:nvPicPr>
          <p:cNvPr id="6" name="Graphic 5">
            <a:extLst>
              <a:ext uri="{FF2B5EF4-FFF2-40B4-BE49-F238E27FC236}">
                <a16:creationId xmlns:a16="http://schemas.microsoft.com/office/drawing/2014/main" id="{E163DABD-A014-5346-B7F9-7CD8B46EFA8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713496" y="52387"/>
            <a:ext cx="3400425" cy="6753225"/>
          </a:xfrm>
          <a:prstGeom prst="rect">
            <a:avLst/>
          </a:prstGeom>
        </p:spPr>
      </p:pic>
      <p:pic>
        <p:nvPicPr>
          <p:cNvPr id="10" name="Picture 9">
            <a:extLst>
              <a:ext uri="{FF2B5EF4-FFF2-40B4-BE49-F238E27FC236}">
                <a16:creationId xmlns:a16="http://schemas.microsoft.com/office/drawing/2014/main" id="{C74C9CB0-2892-DB47-9A2A-3532806366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46360" y="2366930"/>
            <a:ext cx="2977103" cy="1639564"/>
          </a:xfrm>
          <a:prstGeom prst="rect">
            <a:avLst/>
          </a:prstGeom>
        </p:spPr>
      </p:pic>
    </p:spTree>
    <p:extLst>
      <p:ext uri="{BB962C8B-B14F-4D97-AF65-F5344CB8AC3E}">
        <p14:creationId xmlns:p14="http://schemas.microsoft.com/office/powerpoint/2010/main" val="240036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32775" y="2871496"/>
            <a:ext cx="8472196" cy="1115008"/>
          </a:xfrm>
        </p:spPr>
        <p:txBody>
          <a:bodyPr/>
          <a:lstStyle/>
          <a:p>
            <a:r>
              <a:rPr lang="en-US" sz="4000"/>
              <a:t>Azure landing zone architecture</a:t>
            </a:r>
          </a:p>
        </p:txBody>
      </p:sp>
    </p:spTree>
    <p:extLst>
      <p:ext uri="{BB962C8B-B14F-4D97-AF65-F5344CB8AC3E}">
        <p14:creationId xmlns:p14="http://schemas.microsoft.com/office/powerpoint/2010/main" val="402627672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AF enterprise-scale landing zone architecture">
            <a:extLst>
              <a:ext uri="{FF2B5EF4-FFF2-40B4-BE49-F238E27FC236}">
                <a16:creationId xmlns:a16="http://schemas.microsoft.com/office/drawing/2014/main" id="{144D8763-4919-47AB-ABD5-17181F304D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6983" y="1065"/>
            <a:ext cx="8858153" cy="6855869"/>
          </a:xfrm>
          <a:prstGeom prst="rect">
            <a:avLst/>
          </a:prstGeom>
          <a:noFill/>
          <a:extLst>
            <a:ext uri="{909E8E84-426E-40DD-AFC4-6F175D3DCCD1}">
              <a14:hiddenFill xmlns:a14="http://schemas.microsoft.com/office/drawing/2010/main">
                <a:solidFill>
                  <a:srgbClr val="FFFFFF"/>
                </a:solidFill>
              </a14:hiddenFill>
            </a:ext>
          </a:extLst>
        </p:spPr>
      </p:pic>
      <p:sp>
        <p:nvSpPr>
          <p:cNvPr id="9" name="Title 2">
            <a:extLst>
              <a:ext uri="{FF2B5EF4-FFF2-40B4-BE49-F238E27FC236}">
                <a16:creationId xmlns:a16="http://schemas.microsoft.com/office/drawing/2014/main" id="{87ECDD3C-A480-4023-93F0-B0AEDCCFD275}"/>
              </a:ext>
            </a:extLst>
          </p:cNvPr>
          <p:cNvSpPr txBox="1">
            <a:spLocks/>
          </p:cNvSpPr>
          <p:nvPr/>
        </p:nvSpPr>
        <p:spPr>
          <a:xfrm>
            <a:off x="180401" y="220377"/>
            <a:ext cx="11018520" cy="553998"/>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000000"/>
                </a:solidFill>
                <a:effectLst/>
                <a:uLnTx/>
                <a:uFillTx/>
                <a:latin typeface="Segoe UI Semibold" panose="020B0702040204020203" pitchFamily="34" charset="0"/>
                <a:ea typeface="+mj-ea"/>
                <a:cs typeface="Segoe UI Semibold" panose="020B0702040204020203" pitchFamily="34" charset="0"/>
              </a:rPr>
              <a:t>Azure Landing Zones</a:t>
            </a:r>
          </a:p>
        </p:txBody>
      </p:sp>
      <p:pic>
        <p:nvPicPr>
          <p:cNvPr id="2" name="Picture 1" descr="A picture containing object, clock&#10;&#10;Description automatically generated">
            <a:extLst>
              <a:ext uri="{FF2B5EF4-FFF2-40B4-BE49-F238E27FC236}">
                <a16:creationId xmlns:a16="http://schemas.microsoft.com/office/drawing/2014/main" id="{B815E632-95B4-45B0-8823-6E14CCB9FDF1}"/>
              </a:ext>
            </a:extLst>
          </p:cNvPr>
          <p:cNvPicPr>
            <a:picLocks noChangeAspect="1"/>
          </p:cNvPicPr>
          <p:nvPr/>
        </p:nvPicPr>
        <p:blipFill>
          <a:blip r:embed="rId4"/>
          <a:stretch>
            <a:fillRect/>
          </a:stretch>
        </p:blipFill>
        <p:spPr>
          <a:xfrm>
            <a:off x="11179929" y="149002"/>
            <a:ext cx="858917" cy="879920"/>
          </a:xfrm>
          <a:prstGeom prst="rect">
            <a:avLst/>
          </a:prstGeom>
        </p:spPr>
      </p:pic>
    </p:spTree>
    <p:extLst>
      <p:ext uri="{BB962C8B-B14F-4D97-AF65-F5344CB8AC3E}">
        <p14:creationId xmlns:p14="http://schemas.microsoft.com/office/powerpoint/2010/main" val="100985413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TIMING" val="|10.3"/>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Microsoft_Azure_Enablement_Show_Black_Template">
  <a:themeElements>
    <a:clrScheme name="Custom 10">
      <a:dk1>
        <a:srgbClr val="000000"/>
      </a:dk1>
      <a:lt1>
        <a:srgbClr val="FFFFFF"/>
      </a:lt1>
      <a:dk2>
        <a:srgbClr val="3C3C4A"/>
      </a:dk2>
      <a:lt2>
        <a:srgbClr val="E6E6E6"/>
      </a:lt2>
      <a:accent1>
        <a:srgbClr val="0078D4"/>
      </a:accent1>
      <a:accent2>
        <a:srgbClr val="50E6FF"/>
      </a:accent2>
      <a:accent3>
        <a:srgbClr val="75757A"/>
      </a:accent3>
      <a:accent4>
        <a:srgbClr val="243A5E"/>
      </a:accent4>
      <a:accent5>
        <a:srgbClr val="37F00B"/>
      </a:accent5>
      <a:accent6>
        <a:srgbClr val="8661C5"/>
      </a:accent6>
      <a:hlink>
        <a:srgbClr val="0078D4"/>
      </a:hlink>
      <a:folHlink>
        <a:srgbClr val="243A5E"/>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Presentation1" id="{A2B4404C-4C97-6145-A86B-A85F76804F3E}" vid="{CEEB38A9-6231-B848-AD28-F76460677964}"/>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2.potx" id="{6B2D611F-5E47-476C-8473-64D0FE156BC8}" vid="{F523128B-493C-4D15-ACCA-4BB0486D8EA4}"/>
    </a:ext>
  </a:extLst>
</a:theme>
</file>

<file path=ppt/theme/theme3.xml><?xml version="1.0" encoding="utf-8"?>
<a:theme xmlns:a="http://schemas.openxmlformats.org/drawingml/2006/main" name="Dynamics 365">
  <a:themeElements>
    <a:clrScheme name="Azure Edit 2">
      <a:dk1>
        <a:srgbClr val="3C3C41"/>
      </a:dk1>
      <a:lt1>
        <a:srgbClr val="FFFFFF"/>
      </a:lt1>
      <a:dk2>
        <a:srgbClr val="0078D3"/>
      </a:dk2>
      <a:lt2>
        <a:srgbClr val="FFFFFF"/>
      </a:lt2>
      <a:accent1>
        <a:srgbClr val="EBEBEB"/>
      </a:accent1>
      <a:accent2>
        <a:srgbClr val="75757A"/>
      </a:accent2>
      <a:accent3>
        <a:srgbClr val="000000"/>
      </a:accent3>
      <a:accent4>
        <a:srgbClr val="0078D3"/>
      </a:accent4>
      <a:accent5>
        <a:srgbClr val="50E6FF"/>
      </a:accent5>
      <a:accent6>
        <a:srgbClr val="EBEBEB"/>
      </a:accent6>
      <a:hlink>
        <a:srgbClr val="0078D4"/>
      </a:hlink>
      <a:folHlink>
        <a:srgbClr val="000041"/>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_PowerPoint_Template_092618" id="{4E3EC67C-5801-2144-80A7-6A5264B773C8}" vid="{77DF5A70-2AB2-2245-8CC2-9711122DF23B}"/>
    </a:ext>
  </a:extLst>
</a:theme>
</file>

<file path=ppt/theme/theme4.xml><?xml version="1.0" encoding="utf-8"?>
<a:theme xmlns:a="http://schemas.openxmlformats.org/drawingml/2006/main" name="Customer Success 2019 ">
  <a:themeElements>
    <a:clrScheme name="Customer Success">
      <a:dk1>
        <a:srgbClr val="000000"/>
      </a:dk1>
      <a:lt1>
        <a:srgbClr val="FFFFFF"/>
      </a:lt1>
      <a:dk2>
        <a:srgbClr val="000000"/>
      </a:dk2>
      <a:lt2>
        <a:srgbClr val="F2F2F2"/>
      </a:lt2>
      <a:accent1>
        <a:srgbClr val="0078D4"/>
      </a:accent1>
      <a:accent2>
        <a:srgbClr val="243A5E"/>
      </a:accent2>
      <a:accent3>
        <a:srgbClr val="008575"/>
      </a:accent3>
      <a:accent4>
        <a:srgbClr val="274B47"/>
      </a:accent4>
      <a:accent5>
        <a:srgbClr val="8661C5"/>
      </a:accent5>
      <a:accent6>
        <a:srgbClr val="3B2E58"/>
      </a:accent6>
      <a:hlink>
        <a:srgbClr val="00B0F0"/>
      </a:hlink>
      <a:folHlink>
        <a:srgbClr val="7F7F7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5.xml><?xml version="1.0" encoding="utf-8"?>
<a:theme xmlns:a="http://schemas.openxmlformats.org/drawingml/2006/main" name="2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6.xml><?xml version="1.0" encoding="utf-8"?>
<a:theme xmlns:a="http://schemas.openxmlformats.org/drawingml/2006/main" name="1_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Azure 1">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8.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Azure Design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2212DB734CAC46429CDE35839BF83CB7" ma:contentTypeVersion="24" ma:contentTypeDescription="Create a new document." ma:contentTypeScope="" ma:versionID="0c364197765e44e6ef61c2954071f10e">
  <xsd:schema xmlns:xsd="http://www.w3.org/2001/XMLSchema" xmlns:xs="http://www.w3.org/2001/XMLSchema" xmlns:p="http://schemas.microsoft.com/office/2006/metadata/properties" xmlns:ns1="http://schemas.microsoft.com/sharepoint/v3" xmlns:ns2="e051f109-40f0-40d8-b5d0-4f6fc7578ce5" xmlns:ns3="c2fe79a6-8abe-455d-ad41-5c60efd42c27" xmlns:ns4="230e9df3-be65-4c73-a93b-d1236ebd677e" targetNamespace="http://schemas.microsoft.com/office/2006/metadata/properties" ma:root="true" ma:fieldsID="6794936023b2a624b92ddb3204fa103f" ns1:_="" ns2:_="" ns3:_="" ns4:_="">
    <xsd:import namespace="http://schemas.microsoft.com/sharepoint/v3"/>
    <xsd:import namespace="e051f109-40f0-40d8-b5d0-4f6fc7578ce5"/>
    <xsd:import namespace="c2fe79a6-8abe-455d-ad41-5c60efd42c27"/>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_Flow_SignoffStatus" minOccurs="0"/>
                <xsd:element ref="ns1:_ip_UnifiedCompliancePolicyProperties" minOccurs="0"/>
                <xsd:element ref="ns1:_ip_UnifiedCompliancePolicyUIAction" minOccurs="0"/>
                <xsd:element ref="ns3:SharedWithUsers" minOccurs="0"/>
                <xsd:element ref="ns3:SharedWithDetails" minOccurs="0"/>
                <xsd:element ref="ns2:MediaServiceAutoKeyPoints" minOccurs="0"/>
                <xsd:element ref="ns2:MediaServiceKeyPoints" minOccurs="0"/>
                <xsd:element ref="ns2:MediaServiceDateTaken" minOccurs="0"/>
                <xsd:element ref="ns2:MediaServiceOCR" minOccurs="0"/>
                <xsd:element ref="ns2:MediaServiceGenerationTime" minOccurs="0"/>
                <xsd:element ref="ns2:MediaServiceEventHashCod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051f109-40f0-40d8-b5d0-4f6fc7578ce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Flow_SignoffStatus" ma:index="10" nillable="true" ma:displayName="Sign-off status" ma:internalName="Sign_x002d_off_x0020_status">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EventHashCode" ma:index="20" nillable="true" ma:displayName="MediaServiceEventHashCode" ma:hidden="true" ma:internalName="MediaServiceEventHashCode" ma:readOnly="true">
      <xsd:simpleType>
        <xsd:restriction base="dms:Text"/>
      </xsd:simpleType>
    </xsd:element>
    <xsd:element name="lcf76f155ced4ddcb4097134ff3c332f" ma:index="22" nillable="true" ma:taxonomy="true" ma:internalName="lcf76f155ced4ddcb4097134ff3c332f"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c2fe79a6-8abe-455d-ad41-5c60efd42c27"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512b3914-fd28-4b53-a746-fcfd87edfe12}" ma:internalName="TaxCatchAll" ma:showField="CatchAllData" ma:web="c2fe79a6-8abe-455d-ad41-5c60efd42c27">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TaxCatchAll xmlns="230e9df3-be65-4c73-a93b-d1236ebd677e" xsi:nil="true"/>
    <SharedWithUsers xmlns="c2fe79a6-8abe-455d-ad41-5c60efd42c27">
      <UserInfo>
        <DisplayName/>
        <AccountId xsi:nil="true"/>
        <AccountType/>
      </UserInfo>
    </SharedWithUsers>
    <lcf76f155ced4ddcb4097134ff3c332f xmlns="e051f109-40f0-40d8-b5d0-4f6fc7578ce5">
      <Terms xmlns="http://schemas.microsoft.com/office/infopath/2007/PartnerControls"/>
    </lcf76f155ced4ddcb4097134ff3c332f>
    <_Flow_SignoffStatus xmlns="e051f109-40f0-40d8-b5d0-4f6fc7578ce5" xsi:nil="true"/>
  </documentManagement>
</p:properties>
</file>

<file path=customXml/itemProps1.xml><?xml version="1.0" encoding="utf-8"?>
<ds:datastoreItem xmlns:ds="http://schemas.openxmlformats.org/officeDocument/2006/customXml" ds:itemID="{02C1CC33-8B60-46CF-9407-57222F03309E}">
  <ds:schemaRefs>
    <ds:schemaRef ds:uri="http://schemas.microsoft.com/sharepoint/v3/contenttype/forms"/>
  </ds:schemaRefs>
</ds:datastoreItem>
</file>

<file path=customXml/itemProps2.xml><?xml version="1.0" encoding="utf-8"?>
<ds:datastoreItem xmlns:ds="http://schemas.openxmlformats.org/officeDocument/2006/customXml" ds:itemID="{742320A9-1014-4E53-A80D-04F3A692AD76}">
  <ds:schemaRefs>
    <ds:schemaRef ds:uri="230e9df3-be65-4c73-a93b-d1236ebd677e"/>
    <ds:schemaRef ds:uri="c2fe79a6-8abe-455d-ad41-5c60efd42c27"/>
    <ds:schemaRef ds:uri="e051f109-40f0-40d8-b5d0-4f6fc7578ce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9361E553-3D04-409F-AC92-5682B6092374}">
  <ds:schemaRefs>
    <ds:schemaRef ds:uri="230e9df3-be65-4c73-a93b-d1236ebd677e"/>
    <ds:schemaRef ds:uri="c2fe79a6-8abe-455d-ad41-5c60efd42c27"/>
    <ds:schemaRef ds:uri="e051f109-40f0-40d8-b5d0-4f6fc7578ce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92</TotalTime>
  <Words>13281</Words>
  <Application>Microsoft Office PowerPoint</Application>
  <PresentationFormat>Widescreen</PresentationFormat>
  <Paragraphs>1562</Paragraphs>
  <Slides>76</Slides>
  <Notes>66</Notes>
  <HiddenSlides>2</HiddenSlides>
  <MMClips>0</MMClips>
  <ScaleCrop>false</ScaleCrop>
  <HeadingPairs>
    <vt:vector size="6" baseType="variant">
      <vt:variant>
        <vt:lpstr>Fonts Used</vt:lpstr>
      </vt:variant>
      <vt:variant>
        <vt:i4>16</vt:i4>
      </vt:variant>
      <vt:variant>
        <vt:lpstr>Theme</vt:lpstr>
      </vt:variant>
      <vt:variant>
        <vt:i4>10</vt:i4>
      </vt:variant>
      <vt:variant>
        <vt:lpstr>Slide Titles</vt:lpstr>
      </vt:variant>
      <vt:variant>
        <vt:i4>76</vt:i4>
      </vt:variant>
    </vt:vector>
  </HeadingPairs>
  <TitlesOfParts>
    <vt:vector size="102" baseType="lpstr">
      <vt:lpstr>-apple-system</vt:lpstr>
      <vt:lpstr>Arial</vt:lpstr>
      <vt:lpstr>Calibri</vt:lpstr>
      <vt:lpstr>Calibri Light</vt:lpstr>
      <vt:lpstr>Consolas</vt:lpstr>
      <vt:lpstr>Courier New</vt:lpstr>
      <vt:lpstr>metro-web</vt:lpstr>
      <vt:lpstr>Roboto Condensed</vt:lpstr>
      <vt:lpstr>Segoe Semibold</vt:lpstr>
      <vt:lpstr>Segoe UI</vt:lpstr>
      <vt:lpstr>Segoe UI Semibold</vt:lpstr>
      <vt:lpstr>Segoe UI Semilight</vt:lpstr>
      <vt:lpstr>Symbol</vt:lpstr>
      <vt:lpstr>var(--font-body)</vt:lpstr>
      <vt:lpstr>var(--font-display)</vt:lpstr>
      <vt:lpstr>Wingdings</vt:lpstr>
      <vt:lpstr>Office Theme</vt:lpstr>
      <vt:lpstr>White Template</vt:lpstr>
      <vt:lpstr>Dynamics 365</vt:lpstr>
      <vt:lpstr>Customer Success 2019 </vt:lpstr>
      <vt:lpstr>2_Azure Design Template</vt:lpstr>
      <vt:lpstr>1_Azure Design Template</vt:lpstr>
      <vt:lpstr>Azure 1</vt:lpstr>
      <vt:lpstr>1_office theme</vt:lpstr>
      <vt:lpstr>Azure Design Template</vt:lpstr>
      <vt:lpstr>Microsoft_Azure_Enablement_Show_Black_Template</vt:lpstr>
      <vt:lpstr>Agenda</vt:lpstr>
      <vt:lpstr>Microsoft Cloud Adoption Framework for Azure</vt:lpstr>
      <vt:lpstr>Azure Landing Zones</vt:lpstr>
      <vt:lpstr>What are landing zones for?</vt:lpstr>
      <vt:lpstr>What are you building? Your cloud foundation supports the construction of a…</vt:lpstr>
      <vt:lpstr>Metropolis</vt:lpstr>
      <vt:lpstr>Hotel</vt:lpstr>
      <vt:lpstr>Azure landing zone architecture</vt:lpstr>
      <vt:lpstr>PowerPoint Presentation</vt:lpstr>
      <vt:lpstr>Azure Landing Zones Design Principles</vt:lpstr>
      <vt:lpstr>Azure landing zones Design areas</vt:lpstr>
      <vt:lpstr>Azure landing zone conceptual architecture What does it represent?</vt:lpstr>
      <vt:lpstr>A Landing Zone  The principal purpose of the “Landing Zone” is to ensure that when an application or workload lands on Azure, the required “plumbing” is already in place, providing greater agility and compliance with enterprise security and governance requirements.</vt:lpstr>
      <vt:lpstr>When do you need customization?</vt:lpstr>
      <vt:lpstr>PowerPoint Presentation</vt:lpstr>
      <vt:lpstr>Introducing the `caf-enterprise-scale` Terraform module</vt:lpstr>
      <vt:lpstr>What does it do?</vt:lpstr>
      <vt:lpstr>How to use it?</vt:lpstr>
      <vt:lpstr>What about the `caf terraform landing zones`?</vt:lpstr>
      <vt:lpstr>Terraform Modules CAF-Enterprise-Scale</vt:lpstr>
      <vt:lpstr>Terraform Modules CAF-Terraform-LandingZones</vt:lpstr>
      <vt:lpstr>What is Terraform?</vt:lpstr>
      <vt:lpstr>Providers</vt:lpstr>
      <vt:lpstr>State</vt:lpstr>
      <vt:lpstr>Modules</vt:lpstr>
      <vt:lpstr>Initializing Terraform</vt:lpstr>
      <vt:lpstr>Generating an Execution Plan</vt:lpstr>
      <vt:lpstr>Executing your plan</vt:lpstr>
      <vt:lpstr>PowerPoint Presentation</vt:lpstr>
      <vt:lpstr>Introduction</vt:lpstr>
      <vt:lpstr>Azure Landing Zone Design </vt:lpstr>
      <vt:lpstr>General Information</vt:lpstr>
      <vt:lpstr>Tenant and subscription information </vt:lpstr>
      <vt:lpstr>Management Group and Subscription Organization - Management Group Hierarchy</vt:lpstr>
      <vt:lpstr>Management Group and Subscription Organization - Management Group Hierarchy</vt:lpstr>
      <vt:lpstr>Platform - Network Topology and Connectivity</vt:lpstr>
      <vt:lpstr> </vt:lpstr>
      <vt:lpstr>Next Step - Lab</vt:lpstr>
      <vt:lpstr>Lab Prerequisites</vt:lpstr>
      <vt:lpstr>PowerPoint Presentation</vt:lpstr>
      <vt:lpstr>1. Initial configuration</vt:lpstr>
      <vt:lpstr>1. Initial configuration – main.tf file</vt:lpstr>
      <vt:lpstr>1. Initial configuration – terraform.tf file</vt:lpstr>
      <vt:lpstr>1. Initial configuration – variables.tf file</vt:lpstr>
      <vt:lpstr>1. Initialize terraform and download module</vt:lpstr>
      <vt:lpstr>2. Deploy core Management Group structure</vt:lpstr>
      <vt:lpstr>3. Deploy management resources</vt:lpstr>
      <vt:lpstr>3. Deploy management resources</vt:lpstr>
      <vt:lpstr>3. Deploy management resources</vt:lpstr>
      <vt:lpstr>4. Assign Identity Policies</vt:lpstr>
      <vt:lpstr>4. Assign Identity Policies</vt:lpstr>
      <vt:lpstr>5. Deploy connectivity resources</vt:lpstr>
      <vt:lpstr>5. Deploy connectivity resources</vt:lpstr>
      <vt:lpstr>5. Deploy connectivity resources</vt:lpstr>
      <vt:lpstr>6. Deploy Online and Corp Landing zone Management Groups</vt:lpstr>
      <vt:lpstr>7. Deploy custom landing zone</vt:lpstr>
      <vt:lpstr>7. Deploy custom landing zone</vt:lpstr>
      <vt:lpstr>7. Deploy custom landing zone</vt:lpstr>
      <vt:lpstr>Subscription overrides</vt:lpstr>
      <vt:lpstr>8. Customize deployed custom landing zone</vt:lpstr>
      <vt:lpstr>8. Customize deployed custom landing zone</vt:lpstr>
      <vt:lpstr>8. Customize deployed custom landing zone</vt:lpstr>
      <vt:lpstr>8. Customize deployed custom landing zone</vt:lpstr>
      <vt:lpstr>8. Customize deployed custom landing zone</vt:lpstr>
      <vt:lpstr>9. Customize built-in archetypes</vt:lpstr>
      <vt:lpstr>9. Customize a built-in archetype</vt:lpstr>
      <vt:lpstr>9. Customize a built-in archetype</vt:lpstr>
      <vt:lpstr>9. Customize a built-in archetype</vt:lpstr>
      <vt:lpstr>9. Customize a built-in archetype</vt:lpstr>
      <vt:lpstr>10. Create &amp; Assign Custom RBAC roles</vt:lpstr>
      <vt:lpstr>10. Create &amp; Assign Custom RBAC roles</vt:lpstr>
      <vt:lpstr>10. Create &amp; Assign Custom RBAC roles</vt:lpstr>
      <vt:lpstr>10. Create &amp; Assign Custom RBAC roles</vt:lpstr>
      <vt:lpstr>Resources</vt:lpstr>
      <vt:lpstr>Contributing</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Foundation Onboarding Design Workshop - Delivery Guide</dc:title>
  <dc:creator>Predrag Jelesijevic</dc:creator>
  <cp:lastModifiedBy>Len Volk</cp:lastModifiedBy>
  <cp:revision>3</cp:revision>
  <dcterms:created xsi:type="dcterms:W3CDTF">2020-07-01T00:08:14Z</dcterms:created>
  <dcterms:modified xsi:type="dcterms:W3CDTF">2023-11-10T02:03:36Z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2020-07-01T00:17:18Z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c5439623-97f5-4fa2-8ccc-4bbcef42cf99</vt:lpwstr>
  </property>
  <property fmtid="{D5CDD505-2E9C-101B-9397-08002B2CF9AE}" pid="8" name="MSIP_Label_f42aa342-8706-4288-bd11-ebb85995028c_ContentBits">
    <vt:lpwstr>0</vt:lpwstr>
  </property>
  <property fmtid="{D5CDD505-2E9C-101B-9397-08002B2CF9AE}" pid="9" name="ContentTypeId">
    <vt:lpwstr>0x0101002212DB734CAC46429CDE35839BF83CB7</vt:lpwstr>
  </property>
  <property fmtid="{D5CDD505-2E9C-101B-9397-08002B2CF9AE}" pid="10" name="Order">
    <vt:r8>9542200</vt:r8>
  </property>
  <property fmtid="{D5CDD505-2E9C-101B-9397-08002B2CF9AE}" pid="11" name="xd_Signature">
    <vt:bool>false</vt:bool>
  </property>
  <property fmtid="{D5CDD505-2E9C-101B-9397-08002B2CF9AE}" pid="12" name="xd_ProgID">
    <vt:lpwstr/>
  </property>
  <property fmtid="{D5CDD505-2E9C-101B-9397-08002B2CF9AE}" pid="13" name="ComplianceAssetId">
    <vt:lpwstr/>
  </property>
  <property fmtid="{D5CDD505-2E9C-101B-9397-08002B2CF9AE}" pid="14" name="TemplateUrl">
    <vt:lpwstr/>
  </property>
  <property fmtid="{D5CDD505-2E9C-101B-9397-08002B2CF9AE}" pid="15" name="_ExtendedDescription">
    <vt:lpwstr/>
  </property>
  <property fmtid="{D5CDD505-2E9C-101B-9397-08002B2CF9AE}" pid="16" name="Mail Sent">
    <vt:bool>false</vt:bool>
  </property>
  <property fmtid="{D5CDD505-2E9C-101B-9397-08002B2CF9AE}" pid="17" name="Lead Signoff">
    <vt:bool>false</vt:bool>
  </property>
  <property fmtid="{D5CDD505-2E9C-101B-9397-08002B2CF9AE}" pid="18" name="Title URL">
    <vt:lpwstr>https://sirona.visualstudio.com/_workitems/edit/596747, https://sirona.visualstudio.com/_workitems/edit/596747</vt:lpwstr>
  </property>
  <property fmtid="{D5CDD505-2E9C-101B-9397-08002B2CF9AE}" pid="19" name="Title ID">
    <vt:r8>596747</vt:r8>
  </property>
  <property fmtid="{D5CDD505-2E9C-101B-9397-08002B2CF9AE}" pid="20" name="MediaServiceImageTags">
    <vt:lpwstr/>
  </property>
</Properties>
</file>